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401" r:id="rId3"/>
    <p:sldId id="3517" r:id="rId4"/>
    <p:sldId id="3497" r:id="rId5"/>
    <p:sldId id="3445" r:id="rId6"/>
    <p:sldId id="3498" r:id="rId7"/>
    <p:sldId id="3499" r:id="rId8"/>
    <p:sldId id="3506" r:id="rId9"/>
    <p:sldId id="3509" r:id="rId10"/>
    <p:sldId id="422" r:id="rId11"/>
    <p:sldId id="3440" r:id="rId12"/>
    <p:sldId id="3442" r:id="rId13"/>
    <p:sldId id="3451" r:id="rId14"/>
    <p:sldId id="3496" r:id="rId15"/>
    <p:sldId id="443" r:id="rId16"/>
    <p:sldId id="3495" r:id="rId17"/>
    <p:sldId id="3511" r:id="rId18"/>
    <p:sldId id="3512" r:id="rId19"/>
    <p:sldId id="3513" r:id="rId20"/>
    <p:sldId id="3514" r:id="rId21"/>
    <p:sldId id="3515" r:id="rId22"/>
    <p:sldId id="3516" r:id="rId23"/>
    <p:sldId id="3510" r:id="rId24"/>
    <p:sldId id="495" r:id="rId25"/>
    <p:sldId id="263" r:id="rId26"/>
    <p:sldId id="3508" r:id="rId27"/>
  </p:sldIdLst>
  <p:sldSz cx="12192000" cy="6858000"/>
  <p:notesSz cx="12192000" cy="6858000"/>
  <p:defaultText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257" userDrawn="1">
          <p15:clr>
            <a:srgbClr val="A4A3A4"/>
          </p15:clr>
        </p15:guide>
        <p15:guide id="3" pos="7423" userDrawn="1">
          <p15:clr>
            <a:srgbClr val="A4A3A4"/>
          </p15:clr>
        </p15:guide>
        <p15:guide id="4" orient="horz" pos="4065" userDrawn="1">
          <p15:clr>
            <a:srgbClr val="A4A3A4"/>
          </p15:clr>
        </p15:guide>
        <p15:guide id="5" orient="horz" pos="572" userDrawn="1">
          <p15:clr>
            <a:srgbClr val="A4A3A4"/>
          </p15:clr>
        </p15:guide>
        <p15:guide id="6" pos="166" userDrawn="1">
          <p15:clr>
            <a:srgbClr val="A4A3A4"/>
          </p15:clr>
        </p15:guide>
        <p15:guide id="7" orient="horz" pos="164" userDrawn="1">
          <p15:clr>
            <a:srgbClr val="A4A3A4"/>
          </p15:clr>
        </p15:guide>
        <p15:guide id="8" pos="710" userDrawn="1">
          <p15:clr>
            <a:srgbClr val="A4A3A4"/>
          </p15:clr>
        </p15:guide>
        <p15:guide id="9" orient="horz" pos="3657" userDrawn="1">
          <p15:clr>
            <a:srgbClr val="A4A3A4"/>
          </p15:clr>
        </p15:guide>
        <p15:guide id="10" pos="4430" userDrawn="1">
          <p15:clr>
            <a:srgbClr val="F26B43"/>
          </p15:clr>
        </p15:guide>
        <p15:guide id="11" orient="horz" pos="1616" userDrawn="1">
          <p15:clr>
            <a:srgbClr val="F26B43"/>
          </p15:clr>
        </p15:guide>
        <p15:guide id="12" pos="80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ita Lazdane" initials="ZL" lastIdx="18" clrIdx="0">
    <p:extLst>
      <p:ext uri="{19B8F6BF-5375-455C-9EA6-DF929625EA0E}">
        <p15:presenceInfo xmlns:p15="http://schemas.microsoft.com/office/powerpoint/2012/main" userId="S-1-5-21-442069622-2844762557-3240083375-5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40" autoAdjust="0"/>
  </p:normalViewPr>
  <p:slideViewPr>
    <p:cSldViewPr>
      <p:cViewPr varScale="1">
        <p:scale>
          <a:sx n="110" d="100"/>
          <a:sy n="110" d="100"/>
        </p:scale>
        <p:origin x="492" y="96"/>
      </p:cViewPr>
      <p:guideLst>
        <p:guide orient="horz" pos="1117"/>
        <p:guide pos="257"/>
        <p:guide pos="7423"/>
        <p:guide orient="horz" pos="4065"/>
        <p:guide orient="horz" pos="572"/>
        <p:guide pos="166"/>
        <p:guide orient="horz" pos="164"/>
        <p:guide pos="710"/>
        <p:guide orient="horz" pos="3657"/>
        <p:guide pos="4430"/>
        <p:guide orient="horz" pos="1616"/>
        <p:guide pos="80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9FD86-4173-490E-B722-7C70E09B0BD8}"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GB"/>
        </a:p>
      </dgm:t>
    </dgm:pt>
    <dgm:pt modelId="{94D7FAA7-B8DF-4AF4-A9B2-7EA12F7E0EBF}">
      <dgm:prSet phldrT="[Teksts]"/>
      <dgm:spPr/>
      <dgm:t>
        <a:bodyPr/>
        <a:lstStyle/>
        <a:p>
          <a:r>
            <a:rPr lang="lv-LV" dirty="0"/>
            <a:t>1. Lielā iela (CO2 monitorings, transports, drošība)</a:t>
          </a:r>
          <a:endParaRPr lang="en-GB" dirty="0"/>
        </a:p>
      </dgm:t>
    </dgm:pt>
    <dgm:pt modelId="{CEDA1E0C-DA92-42F3-92C0-39377B1BACB5}" type="parTrans" cxnId="{06BFC139-EA73-468E-8452-5A3E0C2EBAB9}">
      <dgm:prSet/>
      <dgm:spPr/>
      <dgm:t>
        <a:bodyPr/>
        <a:lstStyle/>
        <a:p>
          <a:endParaRPr lang="en-GB"/>
        </a:p>
      </dgm:t>
    </dgm:pt>
    <dgm:pt modelId="{9E9C2E05-DDEE-4222-8FBB-975D613C70C3}" type="sibTrans" cxnId="{06BFC139-EA73-468E-8452-5A3E0C2EBAB9}">
      <dgm:prSet/>
      <dgm:spPr/>
      <dgm:t>
        <a:bodyPr/>
        <a:lstStyle/>
        <a:p>
          <a:endParaRPr lang="en-GB"/>
        </a:p>
      </dgm:t>
    </dgm:pt>
    <dgm:pt modelId="{9A56D31F-56DA-49EA-BFD6-844485367406}">
      <dgm:prSet phldrT="[Teksts]"/>
      <dgm:spPr/>
      <dgm:t>
        <a:bodyPr/>
        <a:lstStyle/>
        <a:p>
          <a:r>
            <a:rPr lang="lv-LV" dirty="0"/>
            <a:t>4. Digitālā vide un IT risinājumi (atvērtie dati, datu noliktavas)</a:t>
          </a:r>
          <a:endParaRPr lang="en-GB" dirty="0"/>
        </a:p>
      </dgm:t>
    </dgm:pt>
    <dgm:pt modelId="{14F604D7-7A1F-497E-94BE-E79EF3D02C23}" type="parTrans" cxnId="{DCD15A34-4632-4ADA-9747-03571DEEB1ED}">
      <dgm:prSet/>
      <dgm:spPr/>
      <dgm:t>
        <a:bodyPr/>
        <a:lstStyle/>
        <a:p>
          <a:endParaRPr lang="en-GB"/>
        </a:p>
      </dgm:t>
    </dgm:pt>
    <dgm:pt modelId="{8186B1FA-0E3E-4500-BFAC-BF05950FFDEE}" type="sibTrans" cxnId="{DCD15A34-4632-4ADA-9747-03571DEEB1ED}">
      <dgm:prSet/>
      <dgm:spPr/>
      <dgm:t>
        <a:bodyPr/>
        <a:lstStyle/>
        <a:p>
          <a:endParaRPr lang="en-GB"/>
        </a:p>
      </dgm:t>
    </dgm:pt>
    <dgm:pt modelId="{C5FCB2FF-36E5-458C-A30D-A15BCCAD7A17}">
      <dgm:prSet phldrT="[Teksts]"/>
      <dgm:spPr/>
      <dgm:t>
        <a:bodyPr/>
        <a:lstStyle/>
        <a:p>
          <a:r>
            <a:rPr lang="lv-LV" dirty="0"/>
            <a:t>2. Dzīvojamie mikrorajoni (enerģijas patēriņš, kopienas iesaistīšana)</a:t>
          </a:r>
          <a:endParaRPr lang="en-GB" dirty="0"/>
        </a:p>
      </dgm:t>
    </dgm:pt>
    <dgm:pt modelId="{A2E22609-B492-4C09-AA6C-1F77A5FA3D22}" type="parTrans" cxnId="{92F5785A-3923-4948-8A12-1DA39AC29FC4}">
      <dgm:prSet/>
      <dgm:spPr/>
      <dgm:t>
        <a:bodyPr/>
        <a:lstStyle/>
        <a:p>
          <a:endParaRPr lang="en-GB"/>
        </a:p>
      </dgm:t>
    </dgm:pt>
    <dgm:pt modelId="{A979512D-046D-4751-9689-BE46509FF926}" type="sibTrans" cxnId="{92F5785A-3923-4948-8A12-1DA39AC29FC4}">
      <dgm:prSet/>
      <dgm:spPr/>
      <dgm:t>
        <a:bodyPr/>
        <a:lstStyle/>
        <a:p>
          <a:endParaRPr lang="en-GB"/>
        </a:p>
      </dgm:t>
    </dgm:pt>
    <dgm:pt modelId="{5ECFED49-1FC9-4CB5-9DB8-3AEC78B68DE6}">
      <dgm:prSet phldrT="[Teksts]"/>
      <dgm:spPr/>
      <dgm:t>
        <a:bodyPr/>
        <a:lstStyle/>
        <a:p>
          <a:r>
            <a:rPr lang="lv-LV" dirty="0"/>
            <a:t>3. Industriālie parki (AER izmantošana, CO2 piesaiste)</a:t>
          </a:r>
          <a:endParaRPr lang="en-GB" dirty="0"/>
        </a:p>
      </dgm:t>
    </dgm:pt>
    <dgm:pt modelId="{1A7E242A-C2A5-4725-9FF2-8F9A0823AABD}" type="parTrans" cxnId="{3CE1775C-A340-4D2A-9074-8C7B93BFDBA6}">
      <dgm:prSet/>
      <dgm:spPr/>
      <dgm:t>
        <a:bodyPr/>
        <a:lstStyle/>
        <a:p>
          <a:endParaRPr lang="en-GB"/>
        </a:p>
      </dgm:t>
    </dgm:pt>
    <dgm:pt modelId="{DF7B4D52-B30D-491D-A12C-525958DC3282}" type="sibTrans" cxnId="{3CE1775C-A340-4D2A-9074-8C7B93BFDBA6}">
      <dgm:prSet/>
      <dgm:spPr/>
      <dgm:t>
        <a:bodyPr/>
        <a:lstStyle/>
        <a:p>
          <a:endParaRPr lang="en-GB"/>
        </a:p>
      </dgm:t>
    </dgm:pt>
    <dgm:pt modelId="{AA9C6817-3E20-44BB-B792-259258695CD3}">
      <dgm:prSet/>
      <dgm:spPr/>
      <dgm:t>
        <a:bodyPr/>
        <a:lstStyle/>
        <a:p>
          <a:r>
            <a:rPr lang="lv-LV" dirty="0"/>
            <a:t>Īstenošanā - EIT UM RAPTOR (CO2 noteikšana transportam)</a:t>
          </a:r>
          <a:endParaRPr lang="en-GB" dirty="0"/>
        </a:p>
      </dgm:t>
    </dgm:pt>
    <dgm:pt modelId="{87829C27-AC44-45AE-858F-434593E576C5}" type="parTrans" cxnId="{A9F83BE3-C9EF-487E-905E-8E8634A783F6}">
      <dgm:prSet/>
      <dgm:spPr/>
      <dgm:t>
        <a:bodyPr/>
        <a:lstStyle/>
        <a:p>
          <a:endParaRPr lang="en-GB"/>
        </a:p>
      </dgm:t>
    </dgm:pt>
    <dgm:pt modelId="{ADF3DF99-71B0-4D0F-A8F1-4F5BEA71B83B}" type="sibTrans" cxnId="{A9F83BE3-C9EF-487E-905E-8E8634A783F6}">
      <dgm:prSet/>
      <dgm:spPr/>
      <dgm:t>
        <a:bodyPr/>
        <a:lstStyle/>
        <a:p>
          <a:endParaRPr lang="en-GB"/>
        </a:p>
      </dgm:t>
    </dgm:pt>
    <dgm:pt modelId="{7AF5A1EB-9D5E-4512-A51A-B420CE5BCA99}">
      <dgm:prSet/>
      <dgm:spPr/>
      <dgm:t>
        <a:bodyPr/>
        <a:lstStyle/>
        <a:p>
          <a:r>
            <a:rPr lang="lv-LV" dirty="0"/>
            <a:t>Ieviesta - </a:t>
          </a:r>
          <a:r>
            <a:rPr lang="lv-LV" dirty="0" err="1"/>
            <a:t>Energodata</a:t>
          </a:r>
          <a:r>
            <a:rPr lang="lv-LV" dirty="0"/>
            <a:t> sistēma pašvaldības ēkās</a:t>
          </a:r>
          <a:endParaRPr lang="en-GB" dirty="0"/>
        </a:p>
      </dgm:t>
    </dgm:pt>
    <dgm:pt modelId="{956BA553-BD30-48D5-8227-574776F69838}" type="parTrans" cxnId="{C44FD50B-9E19-4D4B-83FA-8F34E188BA4C}">
      <dgm:prSet/>
      <dgm:spPr/>
      <dgm:t>
        <a:bodyPr/>
        <a:lstStyle/>
        <a:p>
          <a:endParaRPr lang="en-GB"/>
        </a:p>
      </dgm:t>
    </dgm:pt>
    <dgm:pt modelId="{ADAD51FE-1195-4249-971D-1BC22C74A31D}" type="sibTrans" cxnId="{C44FD50B-9E19-4D4B-83FA-8F34E188BA4C}">
      <dgm:prSet/>
      <dgm:spPr/>
      <dgm:t>
        <a:bodyPr/>
        <a:lstStyle/>
        <a:p>
          <a:endParaRPr lang="en-GB"/>
        </a:p>
      </dgm:t>
    </dgm:pt>
    <dgm:pt modelId="{7FFA6FF6-F6B3-473D-8AE8-4C22B1C53F78}">
      <dgm:prSet/>
      <dgm:spPr/>
      <dgm:t>
        <a:bodyPr/>
        <a:lstStyle/>
        <a:p>
          <a:r>
            <a:rPr lang="lv-LV" dirty="0">
              <a:solidFill>
                <a:schemeClr val="tx1"/>
              </a:solidFill>
            </a:rPr>
            <a:t>Zaļo industriālo parku attīstīšana</a:t>
          </a:r>
          <a:endParaRPr lang="en-GB" dirty="0">
            <a:solidFill>
              <a:schemeClr val="tx1"/>
            </a:solidFill>
          </a:endParaRPr>
        </a:p>
      </dgm:t>
    </dgm:pt>
    <dgm:pt modelId="{F742128E-5F32-4E21-A9F8-64CB02D1145A}" type="parTrans" cxnId="{60D9C03D-74E3-4EED-B3BC-0085E5985E26}">
      <dgm:prSet/>
      <dgm:spPr/>
      <dgm:t>
        <a:bodyPr/>
        <a:lstStyle/>
        <a:p>
          <a:endParaRPr lang="en-GB"/>
        </a:p>
      </dgm:t>
    </dgm:pt>
    <dgm:pt modelId="{9D80B2FF-B373-411F-AA79-28F3BA936F69}" type="sibTrans" cxnId="{60D9C03D-74E3-4EED-B3BC-0085E5985E26}">
      <dgm:prSet/>
      <dgm:spPr/>
      <dgm:t>
        <a:bodyPr/>
        <a:lstStyle/>
        <a:p>
          <a:endParaRPr lang="en-GB"/>
        </a:p>
      </dgm:t>
    </dgm:pt>
    <dgm:pt modelId="{23EDB01C-4D2C-4979-A5AB-D0DD29DD659F}">
      <dgm:prSet/>
      <dgm:spPr/>
      <dgm:t>
        <a:bodyPr/>
        <a:lstStyle/>
        <a:p>
          <a:r>
            <a:rPr lang="lv-LV" dirty="0" err="1"/>
            <a:t>Viedpilsētas</a:t>
          </a:r>
          <a:r>
            <a:rPr lang="lv-LV" dirty="0"/>
            <a:t> ceļa kartes izstrāde, OD4GROWTH atvērtie dati</a:t>
          </a:r>
          <a:endParaRPr lang="en-GB" dirty="0"/>
        </a:p>
      </dgm:t>
    </dgm:pt>
    <dgm:pt modelId="{2C8591B8-7E0C-48A8-9592-F6DABDA45BC0}" type="parTrans" cxnId="{0C966275-06DC-4CDF-BB20-C47F9902A3EB}">
      <dgm:prSet/>
      <dgm:spPr/>
      <dgm:t>
        <a:bodyPr/>
        <a:lstStyle/>
        <a:p>
          <a:endParaRPr lang="en-GB"/>
        </a:p>
      </dgm:t>
    </dgm:pt>
    <dgm:pt modelId="{E4E9864C-4579-447C-8C01-AB6F3C1D8455}" type="sibTrans" cxnId="{0C966275-06DC-4CDF-BB20-C47F9902A3EB}">
      <dgm:prSet/>
      <dgm:spPr/>
      <dgm:t>
        <a:bodyPr/>
        <a:lstStyle/>
        <a:p>
          <a:endParaRPr lang="en-GB"/>
        </a:p>
      </dgm:t>
    </dgm:pt>
    <dgm:pt modelId="{8801778B-092E-4163-82B1-7DE5049BDA3A}">
      <dgm:prSet/>
      <dgm:spPr/>
      <dgm:t>
        <a:bodyPr/>
        <a:lstStyle/>
        <a:p>
          <a:r>
            <a:rPr lang="lv-LV" dirty="0"/>
            <a:t>Īstenošanā – </a:t>
          </a:r>
          <a:r>
            <a:rPr lang="lv-LV" dirty="0" err="1"/>
            <a:t>Change</a:t>
          </a:r>
          <a:r>
            <a:rPr lang="lv-LV" dirty="0"/>
            <a:t>(k)</a:t>
          </a:r>
          <a:r>
            <a:rPr lang="lv-LV" dirty="0" err="1"/>
            <a:t>now</a:t>
          </a:r>
          <a:r>
            <a:rPr lang="lv-LV" dirty="0"/>
            <a:t> piesārņojuma mazināšana pasākumos</a:t>
          </a:r>
          <a:endParaRPr lang="en-GB" dirty="0"/>
        </a:p>
      </dgm:t>
    </dgm:pt>
    <dgm:pt modelId="{441D2F69-198F-4D14-BDD1-9310520AE425}" type="parTrans" cxnId="{E52835F5-820D-4C16-A285-DE4E75CC8462}">
      <dgm:prSet/>
      <dgm:spPr/>
      <dgm:t>
        <a:bodyPr/>
        <a:lstStyle/>
        <a:p>
          <a:endParaRPr lang="en-GB"/>
        </a:p>
      </dgm:t>
    </dgm:pt>
    <dgm:pt modelId="{DAB06437-6020-4552-9C18-9F102C1C000A}" type="sibTrans" cxnId="{E52835F5-820D-4C16-A285-DE4E75CC8462}">
      <dgm:prSet/>
      <dgm:spPr/>
      <dgm:t>
        <a:bodyPr/>
        <a:lstStyle/>
        <a:p>
          <a:endParaRPr lang="en-GB"/>
        </a:p>
      </dgm:t>
    </dgm:pt>
    <dgm:pt modelId="{78F0C4EE-F6EE-4ADF-8F1A-8E51BF07749B}">
      <dgm:prSet/>
      <dgm:spPr/>
      <dgm:t>
        <a:bodyPr/>
        <a:lstStyle/>
        <a:p>
          <a:r>
            <a:rPr lang="lv-LV" dirty="0"/>
            <a:t>5. Videi draudzīgu risinājumu integrācija pasākumos</a:t>
          </a:r>
          <a:endParaRPr lang="en-GB" dirty="0"/>
        </a:p>
      </dgm:t>
    </dgm:pt>
    <dgm:pt modelId="{F8A09AD7-093D-4359-8CCE-3D36E7187303}" type="parTrans" cxnId="{14B5DD06-CEB5-4239-9DD9-E1CE26550984}">
      <dgm:prSet/>
      <dgm:spPr/>
      <dgm:t>
        <a:bodyPr/>
        <a:lstStyle/>
        <a:p>
          <a:endParaRPr lang="en-GB"/>
        </a:p>
      </dgm:t>
    </dgm:pt>
    <dgm:pt modelId="{C0F22CFA-0569-4430-B1EE-5528E98CAD9A}" type="sibTrans" cxnId="{14B5DD06-CEB5-4239-9DD9-E1CE26550984}">
      <dgm:prSet/>
      <dgm:spPr/>
      <dgm:t>
        <a:bodyPr/>
        <a:lstStyle/>
        <a:p>
          <a:endParaRPr lang="en-GB"/>
        </a:p>
      </dgm:t>
    </dgm:pt>
    <dgm:pt modelId="{1E7997DC-39CF-42C4-A83F-7B90031D54DA}">
      <dgm:prSet/>
      <dgm:spPr/>
      <dgm:t>
        <a:bodyPr/>
        <a:lstStyle/>
        <a:p>
          <a:r>
            <a:rPr lang="lv-LV" dirty="0" err="1">
              <a:solidFill>
                <a:schemeClr val="accent1"/>
              </a:solidFill>
            </a:rPr>
            <a:t>Horizon</a:t>
          </a:r>
          <a:r>
            <a:rPr lang="lv-LV" dirty="0">
              <a:solidFill>
                <a:schemeClr val="accent1"/>
              </a:solidFill>
            </a:rPr>
            <a:t> </a:t>
          </a:r>
          <a:r>
            <a:rPr lang="lv-LV" dirty="0" err="1">
              <a:solidFill>
                <a:schemeClr val="accent1"/>
              </a:solidFill>
            </a:rPr>
            <a:t>Europe</a:t>
          </a:r>
          <a:r>
            <a:rPr lang="lv-LV" dirty="0">
              <a:solidFill>
                <a:schemeClr val="accent1"/>
              </a:solidFill>
            </a:rPr>
            <a:t> Nr.1</a:t>
          </a:r>
          <a:br>
            <a:rPr lang="lv-LV" dirty="0">
              <a:solidFill>
                <a:schemeClr val="accent1"/>
              </a:solidFill>
            </a:rPr>
          </a:br>
          <a:r>
            <a:rPr lang="lv-LV" dirty="0" err="1">
              <a:solidFill>
                <a:schemeClr val="accent1"/>
              </a:solidFill>
            </a:rPr>
            <a:t>Rethinking</a:t>
          </a:r>
          <a:r>
            <a:rPr lang="lv-LV" dirty="0">
              <a:solidFill>
                <a:schemeClr val="accent1"/>
              </a:solidFill>
            </a:rPr>
            <a:t> </a:t>
          </a:r>
          <a:r>
            <a:rPr lang="lv-LV" dirty="0" err="1">
              <a:solidFill>
                <a:schemeClr val="accent1"/>
              </a:solidFill>
            </a:rPr>
            <a:t>urban</a:t>
          </a:r>
          <a:r>
            <a:rPr lang="lv-LV" dirty="0">
              <a:solidFill>
                <a:schemeClr val="accent1"/>
              </a:solidFill>
            </a:rPr>
            <a:t> </a:t>
          </a:r>
          <a:r>
            <a:rPr lang="lv-LV" dirty="0" err="1">
              <a:solidFill>
                <a:schemeClr val="accent1"/>
              </a:solidFill>
            </a:rPr>
            <a:t>spaces</a:t>
          </a:r>
          <a:endParaRPr lang="en-GB" dirty="0">
            <a:solidFill>
              <a:schemeClr val="accent1"/>
            </a:solidFill>
          </a:endParaRPr>
        </a:p>
      </dgm:t>
    </dgm:pt>
    <dgm:pt modelId="{499122A5-63D0-4C1B-93B0-B1ED9FFDF778}" type="parTrans" cxnId="{E1F8749B-9A11-4CB3-984B-0E5B09100A7E}">
      <dgm:prSet/>
      <dgm:spPr/>
      <dgm:t>
        <a:bodyPr/>
        <a:lstStyle/>
        <a:p>
          <a:endParaRPr lang="en-GB"/>
        </a:p>
      </dgm:t>
    </dgm:pt>
    <dgm:pt modelId="{3B0861E6-B529-401E-A035-25AA2DBF282C}" type="sibTrans" cxnId="{E1F8749B-9A11-4CB3-984B-0E5B09100A7E}">
      <dgm:prSet/>
      <dgm:spPr/>
      <dgm:t>
        <a:bodyPr/>
        <a:lstStyle/>
        <a:p>
          <a:endParaRPr lang="en-GB"/>
        </a:p>
      </dgm:t>
    </dgm:pt>
    <dgm:pt modelId="{10752BB1-8E0F-4FA8-8408-B1014E167CDF}">
      <dgm:prSet/>
      <dgm:spPr/>
      <dgm:t>
        <a:bodyPr/>
        <a:lstStyle/>
        <a:p>
          <a:r>
            <a:rPr lang="lv-LV" dirty="0">
              <a:solidFill>
                <a:schemeClr val="accent1"/>
              </a:solidFill>
            </a:rPr>
            <a:t>DiP2Clima (digitālais rīks ēku datu vizualizēšanai un scenāriju attēlošanai)</a:t>
          </a:r>
          <a:endParaRPr lang="en-GB" dirty="0">
            <a:solidFill>
              <a:schemeClr val="accent1"/>
            </a:solidFill>
          </a:endParaRPr>
        </a:p>
      </dgm:t>
    </dgm:pt>
    <dgm:pt modelId="{426601AD-78C8-43A6-8FC8-7E68A4D92226}" type="parTrans" cxnId="{5D310888-944E-403F-ADBE-865CE1555B7A}">
      <dgm:prSet/>
      <dgm:spPr/>
      <dgm:t>
        <a:bodyPr/>
        <a:lstStyle/>
        <a:p>
          <a:endParaRPr lang="en-GB"/>
        </a:p>
      </dgm:t>
    </dgm:pt>
    <dgm:pt modelId="{6F0FF7FC-5F7E-4CDE-96E4-80E3A270CCFD}" type="sibTrans" cxnId="{5D310888-944E-403F-ADBE-865CE1555B7A}">
      <dgm:prSet/>
      <dgm:spPr/>
      <dgm:t>
        <a:bodyPr/>
        <a:lstStyle/>
        <a:p>
          <a:endParaRPr lang="en-GB"/>
        </a:p>
      </dgm:t>
    </dgm:pt>
    <dgm:pt modelId="{E264DB36-B18F-4362-8130-2D27C6128871}">
      <dgm:prSet/>
      <dgm:spPr/>
      <dgm:t>
        <a:bodyPr/>
        <a:lstStyle/>
        <a:p>
          <a:r>
            <a:rPr lang="lv-LV" dirty="0"/>
            <a:t>VARAM finansējums digitālajam dvīnim</a:t>
          </a:r>
          <a:endParaRPr lang="en-GB" dirty="0"/>
        </a:p>
      </dgm:t>
    </dgm:pt>
    <dgm:pt modelId="{3C9874FE-A4C4-47D7-B794-5B9F3EB02922}" type="parTrans" cxnId="{64D4861C-EDFD-40C8-84D8-E56296375D60}">
      <dgm:prSet/>
      <dgm:spPr/>
      <dgm:t>
        <a:bodyPr/>
        <a:lstStyle/>
        <a:p>
          <a:endParaRPr lang="en-GB"/>
        </a:p>
      </dgm:t>
    </dgm:pt>
    <dgm:pt modelId="{E05C4779-2243-4033-A416-B9699CC0EA35}" type="sibTrans" cxnId="{64D4861C-EDFD-40C8-84D8-E56296375D60}">
      <dgm:prSet/>
      <dgm:spPr/>
      <dgm:t>
        <a:bodyPr/>
        <a:lstStyle/>
        <a:p>
          <a:endParaRPr lang="en-GB"/>
        </a:p>
      </dgm:t>
    </dgm:pt>
    <dgm:pt modelId="{8C5CD0FD-3802-48F7-A6DE-B2C9218B704A}">
      <dgm:prSet/>
      <dgm:spPr/>
      <dgm:t>
        <a:bodyPr/>
        <a:lstStyle/>
        <a:p>
          <a:r>
            <a:rPr lang="lv-LV" dirty="0"/>
            <a:t>?</a:t>
          </a:r>
          <a:endParaRPr lang="en-GB" dirty="0"/>
        </a:p>
      </dgm:t>
    </dgm:pt>
    <dgm:pt modelId="{E956BBB9-B827-45BC-95FD-84F942F78025}" type="parTrans" cxnId="{0D689BAA-10E7-4EC9-A262-64D202EA293E}">
      <dgm:prSet/>
      <dgm:spPr/>
      <dgm:t>
        <a:bodyPr/>
        <a:lstStyle/>
        <a:p>
          <a:endParaRPr lang="en-GB"/>
        </a:p>
      </dgm:t>
    </dgm:pt>
    <dgm:pt modelId="{FB29495C-837E-4FE9-B791-2B3666D1C689}" type="sibTrans" cxnId="{0D689BAA-10E7-4EC9-A262-64D202EA293E}">
      <dgm:prSet/>
      <dgm:spPr/>
      <dgm:t>
        <a:bodyPr/>
        <a:lstStyle/>
        <a:p>
          <a:endParaRPr lang="en-GB"/>
        </a:p>
      </dgm:t>
    </dgm:pt>
    <dgm:pt modelId="{EDD5918C-1AB0-4C98-8D8C-4C54B43E1088}">
      <dgm:prSet/>
      <dgm:spPr/>
      <dgm:t>
        <a:bodyPr/>
        <a:lstStyle/>
        <a:p>
          <a:r>
            <a:rPr lang="lv-LV" dirty="0" err="1">
              <a:solidFill>
                <a:schemeClr val="accent1"/>
              </a:solidFill>
            </a:rPr>
            <a:t>Horizon</a:t>
          </a:r>
          <a:r>
            <a:rPr lang="lv-LV" dirty="0">
              <a:solidFill>
                <a:schemeClr val="accent1"/>
              </a:solidFill>
            </a:rPr>
            <a:t> </a:t>
          </a:r>
          <a:r>
            <a:rPr lang="lv-LV" dirty="0" err="1">
              <a:solidFill>
                <a:schemeClr val="accent1"/>
              </a:solidFill>
            </a:rPr>
            <a:t>Europe</a:t>
          </a:r>
          <a:r>
            <a:rPr lang="lv-LV" dirty="0">
              <a:solidFill>
                <a:schemeClr val="accent1"/>
              </a:solidFill>
            </a:rPr>
            <a:t> Nr.2</a:t>
          </a:r>
        </a:p>
        <a:p>
          <a:r>
            <a:rPr lang="lv-LV" dirty="0" err="1">
              <a:solidFill>
                <a:schemeClr val="accent1"/>
              </a:solidFill>
            </a:rPr>
            <a:t>Zero</a:t>
          </a:r>
          <a:r>
            <a:rPr lang="lv-LV" dirty="0">
              <a:solidFill>
                <a:schemeClr val="accent1"/>
              </a:solidFill>
            </a:rPr>
            <a:t> </a:t>
          </a:r>
          <a:r>
            <a:rPr lang="lv-LV" dirty="0" err="1">
              <a:solidFill>
                <a:schemeClr val="accent1"/>
              </a:solidFill>
            </a:rPr>
            <a:t>pollution</a:t>
          </a:r>
          <a:r>
            <a:rPr lang="lv-LV" dirty="0">
              <a:solidFill>
                <a:schemeClr val="accent1"/>
              </a:solidFill>
            </a:rPr>
            <a:t> </a:t>
          </a:r>
          <a:r>
            <a:rPr lang="lv-LV" dirty="0" err="1">
              <a:solidFill>
                <a:schemeClr val="accent1"/>
              </a:solidFill>
            </a:rPr>
            <a:t>cities</a:t>
          </a:r>
          <a:endParaRPr lang="en-GB" dirty="0"/>
        </a:p>
      </dgm:t>
    </dgm:pt>
    <dgm:pt modelId="{74721AEE-4DF8-4E55-8956-980A3B71212C}" type="parTrans" cxnId="{4AF2CC08-A8BF-47B8-B99A-3926D6987F97}">
      <dgm:prSet/>
      <dgm:spPr/>
      <dgm:t>
        <a:bodyPr/>
        <a:lstStyle/>
        <a:p>
          <a:endParaRPr lang="en-GB"/>
        </a:p>
      </dgm:t>
    </dgm:pt>
    <dgm:pt modelId="{6F56F1D2-2E56-46D7-8B53-4F22353BEA4B}" type="sibTrans" cxnId="{4AF2CC08-A8BF-47B8-B99A-3926D6987F97}">
      <dgm:prSet/>
      <dgm:spPr/>
      <dgm:t>
        <a:bodyPr/>
        <a:lstStyle/>
        <a:p>
          <a:endParaRPr lang="en-GB"/>
        </a:p>
      </dgm:t>
    </dgm:pt>
    <dgm:pt modelId="{056F5422-B6F8-4C7A-8994-A3DC56A16319}" type="pres">
      <dgm:prSet presAssocID="{CF19FD86-4173-490E-B722-7C70E09B0BD8}" presName="Name0" presStyleCnt="0">
        <dgm:presLayoutVars>
          <dgm:dir/>
          <dgm:animLvl val="lvl"/>
          <dgm:resizeHandles val="exact"/>
        </dgm:presLayoutVars>
      </dgm:prSet>
      <dgm:spPr/>
    </dgm:pt>
    <dgm:pt modelId="{F154C7CC-334C-47D4-9C3A-98C3FB853331}" type="pres">
      <dgm:prSet presAssocID="{94D7FAA7-B8DF-4AF4-A9B2-7EA12F7E0EBF}" presName="vertFlow" presStyleCnt="0"/>
      <dgm:spPr/>
    </dgm:pt>
    <dgm:pt modelId="{6522CB6A-B767-4513-9957-68EEA088831E}" type="pres">
      <dgm:prSet presAssocID="{94D7FAA7-B8DF-4AF4-A9B2-7EA12F7E0EBF}" presName="header" presStyleLbl="node1" presStyleIdx="0" presStyleCnt="5"/>
      <dgm:spPr/>
    </dgm:pt>
    <dgm:pt modelId="{5EFBA2BA-ACB2-4C02-87F1-DA7A213CA51F}" type="pres">
      <dgm:prSet presAssocID="{87829C27-AC44-45AE-858F-434593E576C5}" presName="parTrans" presStyleLbl="sibTrans2D1" presStyleIdx="0" presStyleCnt="10"/>
      <dgm:spPr/>
    </dgm:pt>
    <dgm:pt modelId="{5A33FE94-7637-44F2-B0FE-9ABC6EF9CECB}" type="pres">
      <dgm:prSet presAssocID="{AA9C6817-3E20-44BB-B792-259258695CD3}" presName="child" presStyleLbl="alignAccFollowNode1" presStyleIdx="0" presStyleCnt="10">
        <dgm:presLayoutVars>
          <dgm:chMax val="0"/>
          <dgm:bulletEnabled val="1"/>
        </dgm:presLayoutVars>
      </dgm:prSet>
      <dgm:spPr/>
    </dgm:pt>
    <dgm:pt modelId="{611465B8-F7F2-4675-9D3E-ADC04C4876D6}" type="pres">
      <dgm:prSet presAssocID="{ADF3DF99-71B0-4D0F-A8F1-4F5BEA71B83B}" presName="sibTrans" presStyleLbl="sibTrans2D1" presStyleIdx="1" presStyleCnt="10"/>
      <dgm:spPr/>
    </dgm:pt>
    <dgm:pt modelId="{D4D52E8F-EAB4-477C-928B-C36F1DEBEF61}" type="pres">
      <dgm:prSet presAssocID="{1E7997DC-39CF-42C4-A83F-7B90031D54DA}" presName="child" presStyleLbl="alignAccFollowNode1" presStyleIdx="1" presStyleCnt="10">
        <dgm:presLayoutVars>
          <dgm:chMax val="0"/>
          <dgm:bulletEnabled val="1"/>
        </dgm:presLayoutVars>
      </dgm:prSet>
      <dgm:spPr/>
    </dgm:pt>
    <dgm:pt modelId="{004AB23B-2A04-41F6-BE9A-EA6E2919F2A0}" type="pres">
      <dgm:prSet presAssocID="{94D7FAA7-B8DF-4AF4-A9B2-7EA12F7E0EBF}" presName="hSp" presStyleCnt="0"/>
      <dgm:spPr/>
    </dgm:pt>
    <dgm:pt modelId="{6E867C8C-4A81-49CE-8063-BF6FE558069C}" type="pres">
      <dgm:prSet presAssocID="{C5FCB2FF-36E5-458C-A30D-A15BCCAD7A17}" presName="vertFlow" presStyleCnt="0"/>
      <dgm:spPr/>
    </dgm:pt>
    <dgm:pt modelId="{C629F539-9A70-4495-A773-B376267C9B87}" type="pres">
      <dgm:prSet presAssocID="{C5FCB2FF-36E5-458C-A30D-A15BCCAD7A17}" presName="header" presStyleLbl="node1" presStyleIdx="1" presStyleCnt="5"/>
      <dgm:spPr/>
    </dgm:pt>
    <dgm:pt modelId="{84B616A3-BA66-428D-9AF5-9BB343CAD47F}" type="pres">
      <dgm:prSet presAssocID="{956BA553-BD30-48D5-8227-574776F69838}" presName="parTrans" presStyleLbl="sibTrans2D1" presStyleIdx="2" presStyleCnt="10"/>
      <dgm:spPr/>
    </dgm:pt>
    <dgm:pt modelId="{9E4919EF-9E63-46D6-AC91-550F304462E5}" type="pres">
      <dgm:prSet presAssocID="{7AF5A1EB-9D5E-4512-A51A-B420CE5BCA99}" presName="child" presStyleLbl="alignAccFollowNode1" presStyleIdx="2" presStyleCnt="10">
        <dgm:presLayoutVars>
          <dgm:chMax val="0"/>
          <dgm:bulletEnabled val="1"/>
        </dgm:presLayoutVars>
      </dgm:prSet>
      <dgm:spPr/>
    </dgm:pt>
    <dgm:pt modelId="{C0E83A5E-7B26-44EC-91E2-79725877ED41}" type="pres">
      <dgm:prSet presAssocID="{ADAD51FE-1195-4249-971D-1BC22C74A31D}" presName="sibTrans" presStyleLbl="sibTrans2D1" presStyleIdx="3" presStyleCnt="10"/>
      <dgm:spPr/>
    </dgm:pt>
    <dgm:pt modelId="{1691D7D8-82FA-40D9-B6FE-5BD7A8CCE8EE}" type="pres">
      <dgm:prSet presAssocID="{10752BB1-8E0F-4FA8-8408-B1014E167CDF}" presName="child" presStyleLbl="alignAccFollowNode1" presStyleIdx="3" presStyleCnt="10">
        <dgm:presLayoutVars>
          <dgm:chMax val="0"/>
          <dgm:bulletEnabled val="1"/>
        </dgm:presLayoutVars>
      </dgm:prSet>
      <dgm:spPr/>
    </dgm:pt>
    <dgm:pt modelId="{BDB90F1B-335C-4756-970A-70011392C3C6}" type="pres">
      <dgm:prSet presAssocID="{C5FCB2FF-36E5-458C-A30D-A15BCCAD7A17}" presName="hSp" presStyleCnt="0"/>
      <dgm:spPr/>
    </dgm:pt>
    <dgm:pt modelId="{9937CD72-6AE9-4457-8DE8-1073DAF4A019}" type="pres">
      <dgm:prSet presAssocID="{5ECFED49-1FC9-4CB5-9DB8-3AEC78B68DE6}" presName="vertFlow" presStyleCnt="0"/>
      <dgm:spPr/>
    </dgm:pt>
    <dgm:pt modelId="{A8166F72-C194-4921-BEBE-1EFDDD43A932}" type="pres">
      <dgm:prSet presAssocID="{5ECFED49-1FC9-4CB5-9DB8-3AEC78B68DE6}" presName="header" presStyleLbl="node1" presStyleIdx="2" presStyleCnt="5"/>
      <dgm:spPr/>
    </dgm:pt>
    <dgm:pt modelId="{A2F27C1C-F124-4A65-9165-FBF7999ACD7C}" type="pres">
      <dgm:prSet presAssocID="{F742128E-5F32-4E21-A9F8-64CB02D1145A}" presName="parTrans" presStyleLbl="sibTrans2D1" presStyleIdx="4" presStyleCnt="10"/>
      <dgm:spPr/>
    </dgm:pt>
    <dgm:pt modelId="{2D8367FB-3702-4092-9E5F-E5374D2C4F3B}" type="pres">
      <dgm:prSet presAssocID="{7FFA6FF6-F6B3-473D-8AE8-4C22B1C53F78}" presName="child" presStyleLbl="alignAccFollowNode1" presStyleIdx="4" presStyleCnt="10">
        <dgm:presLayoutVars>
          <dgm:chMax val="0"/>
          <dgm:bulletEnabled val="1"/>
        </dgm:presLayoutVars>
      </dgm:prSet>
      <dgm:spPr/>
    </dgm:pt>
    <dgm:pt modelId="{56828BF0-D267-46D1-8B08-EBCF1BC3AA50}" type="pres">
      <dgm:prSet presAssocID="{9D80B2FF-B373-411F-AA79-28F3BA936F69}" presName="sibTrans" presStyleLbl="sibTrans2D1" presStyleIdx="5" presStyleCnt="10"/>
      <dgm:spPr/>
    </dgm:pt>
    <dgm:pt modelId="{DFA0F733-6F4D-4112-98C2-C8AC09EDAD97}" type="pres">
      <dgm:prSet presAssocID="{EDD5918C-1AB0-4C98-8D8C-4C54B43E1088}" presName="child" presStyleLbl="alignAccFollowNode1" presStyleIdx="5" presStyleCnt="10">
        <dgm:presLayoutVars>
          <dgm:chMax val="0"/>
          <dgm:bulletEnabled val="1"/>
        </dgm:presLayoutVars>
      </dgm:prSet>
      <dgm:spPr/>
    </dgm:pt>
    <dgm:pt modelId="{6C0B47F2-7A5F-4128-A172-F67E8F985192}" type="pres">
      <dgm:prSet presAssocID="{5ECFED49-1FC9-4CB5-9DB8-3AEC78B68DE6}" presName="hSp" presStyleCnt="0"/>
      <dgm:spPr/>
    </dgm:pt>
    <dgm:pt modelId="{3776709F-D9D9-459B-B868-942A423FF434}" type="pres">
      <dgm:prSet presAssocID="{9A56D31F-56DA-49EA-BFD6-844485367406}" presName="vertFlow" presStyleCnt="0"/>
      <dgm:spPr/>
    </dgm:pt>
    <dgm:pt modelId="{F64470C2-2F35-4F3E-A3E1-6B072CD0C735}" type="pres">
      <dgm:prSet presAssocID="{9A56D31F-56DA-49EA-BFD6-844485367406}" presName="header" presStyleLbl="node1" presStyleIdx="3" presStyleCnt="5"/>
      <dgm:spPr/>
    </dgm:pt>
    <dgm:pt modelId="{AED06E36-D771-4327-8884-87A4782156D5}" type="pres">
      <dgm:prSet presAssocID="{2C8591B8-7E0C-48A8-9592-F6DABDA45BC0}" presName="parTrans" presStyleLbl="sibTrans2D1" presStyleIdx="6" presStyleCnt="10"/>
      <dgm:spPr/>
    </dgm:pt>
    <dgm:pt modelId="{3125E80A-ACD5-4CE2-B207-B7958BF6D88A}" type="pres">
      <dgm:prSet presAssocID="{23EDB01C-4D2C-4979-A5AB-D0DD29DD659F}" presName="child" presStyleLbl="alignAccFollowNode1" presStyleIdx="6" presStyleCnt="10">
        <dgm:presLayoutVars>
          <dgm:chMax val="0"/>
          <dgm:bulletEnabled val="1"/>
        </dgm:presLayoutVars>
      </dgm:prSet>
      <dgm:spPr/>
    </dgm:pt>
    <dgm:pt modelId="{CA6DB238-AF4B-4F30-9D87-2E598F616083}" type="pres">
      <dgm:prSet presAssocID="{E4E9864C-4579-447C-8C01-AB6F3C1D8455}" presName="sibTrans" presStyleLbl="sibTrans2D1" presStyleIdx="7" presStyleCnt="10"/>
      <dgm:spPr/>
    </dgm:pt>
    <dgm:pt modelId="{04EE1394-A7E0-4A47-A977-6EF4ECB657F2}" type="pres">
      <dgm:prSet presAssocID="{E264DB36-B18F-4362-8130-2D27C6128871}" presName="child" presStyleLbl="alignAccFollowNode1" presStyleIdx="7" presStyleCnt="10">
        <dgm:presLayoutVars>
          <dgm:chMax val="0"/>
          <dgm:bulletEnabled val="1"/>
        </dgm:presLayoutVars>
      </dgm:prSet>
      <dgm:spPr/>
    </dgm:pt>
    <dgm:pt modelId="{CE62D584-F65C-432E-BB2E-C0F7956A3A08}" type="pres">
      <dgm:prSet presAssocID="{9A56D31F-56DA-49EA-BFD6-844485367406}" presName="hSp" presStyleCnt="0"/>
      <dgm:spPr/>
    </dgm:pt>
    <dgm:pt modelId="{EF369116-EE61-4019-94D8-D24D8369823E}" type="pres">
      <dgm:prSet presAssocID="{78F0C4EE-F6EE-4ADF-8F1A-8E51BF07749B}" presName="vertFlow" presStyleCnt="0"/>
      <dgm:spPr/>
    </dgm:pt>
    <dgm:pt modelId="{89EE7DDA-2DC5-4825-98B5-A73E9CD5A3D7}" type="pres">
      <dgm:prSet presAssocID="{78F0C4EE-F6EE-4ADF-8F1A-8E51BF07749B}" presName="header" presStyleLbl="node1" presStyleIdx="4" presStyleCnt="5"/>
      <dgm:spPr/>
    </dgm:pt>
    <dgm:pt modelId="{7EF0F323-F12A-4D7E-AD3F-F3B606243D3A}" type="pres">
      <dgm:prSet presAssocID="{441D2F69-198F-4D14-BDD1-9310520AE425}" presName="parTrans" presStyleLbl="sibTrans2D1" presStyleIdx="8" presStyleCnt="10"/>
      <dgm:spPr/>
    </dgm:pt>
    <dgm:pt modelId="{9E5735A0-DAEC-4272-B12D-057FCB919AF9}" type="pres">
      <dgm:prSet presAssocID="{8801778B-092E-4163-82B1-7DE5049BDA3A}" presName="child" presStyleLbl="alignAccFollowNode1" presStyleIdx="8" presStyleCnt="10">
        <dgm:presLayoutVars>
          <dgm:chMax val="0"/>
          <dgm:bulletEnabled val="1"/>
        </dgm:presLayoutVars>
      </dgm:prSet>
      <dgm:spPr/>
    </dgm:pt>
    <dgm:pt modelId="{2AE62DC1-6483-4BC0-9CCE-AB41146386D6}" type="pres">
      <dgm:prSet presAssocID="{DAB06437-6020-4552-9C18-9F102C1C000A}" presName="sibTrans" presStyleLbl="sibTrans2D1" presStyleIdx="9" presStyleCnt="10"/>
      <dgm:spPr/>
    </dgm:pt>
    <dgm:pt modelId="{F9E29A06-793D-4CB9-9A5E-FB492A33284D}" type="pres">
      <dgm:prSet presAssocID="{8C5CD0FD-3802-48F7-A6DE-B2C9218B704A}" presName="child" presStyleLbl="alignAccFollowNode1" presStyleIdx="9" presStyleCnt="10">
        <dgm:presLayoutVars>
          <dgm:chMax val="0"/>
          <dgm:bulletEnabled val="1"/>
        </dgm:presLayoutVars>
      </dgm:prSet>
      <dgm:spPr/>
    </dgm:pt>
  </dgm:ptLst>
  <dgm:cxnLst>
    <dgm:cxn modelId="{6CAD1006-EEB8-4D50-A9DC-DC9A57D9FDA6}" type="presOf" srcId="{8C5CD0FD-3802-48F7-A6DE-B2C9218B704A}" destId="{F9E29A06-793D-4CB9-9A5E-FB492A33284D}" srcOrd="0" destOrd="0" presId="urn:microsoft.com/office/officeart/2005/8/layout/lProcess1"/>
    <dgm:cxn modelId="{14B5DD06-CEB5-4239-9DD9-E1CE26550984}" srcId="{CF19FD86-4173-490E-B722-7C70E09B0BD8}" destId="{78F0C4EE-F6EE-4ADF-8F1A-8E51BF07749B}" srcOrd="4" destOrd="0" parTransId="{F8A09AD7-093D-4359-8CCE-3D36E7187303}" sibTransId="{C0F22CFA-0569-4430-B1EE-5528E98CAD9A}"/>
    <dgm:cxn modelId="{AA518F07-C86D-4D39-8E99-8D5382C17053}" type="presOf" srcId="{CF19FD86-4173-490E-B722-7C70E09B0BD8}" destId="{056F5422-B6F8-4C7A-8994-A3DC56A16319}" srcOrd="0" destOrd="0" presId="urn:microsoft.com/office/officeart/2005/8/layout/lProcess1"/>
    <dgm:cxn modelId="{4AF2CC08-A8BF-47B8-B99A-3926D6987F97}" srcId="{5ECFED49-1FC9-4CB5-9DB8-3AEC78B68DE6}" destId="{EDD5918C-1AB0-4C98-8D8C-4C54B43E1088}" srcOrd="1" destOrd="0" parTransId="{74721AEE-4DF8-4E55-8956-980A3B71212C}" sibTransId="{6F56F1D2-2E56-46D7-8B53-4F22353BEA4B}"/>
    <dgm:cxn modelId="{C44FD50B-9E19-4D4B-83FA-8F34E188BA4C}" srcId="{C5FCB2FF-36E5-458C-A30D-A15BCCAD7A17}" destId="{7AF5A1EB-9D5E-4512-A51A-B420CE5BCA99}" srcOrd="0" destOrd="0" parTransId="{956BA553-BD30-48D5-8227-574776F69838}" sibTransId="{ADAD51FE-1195-4249-971D-1BC22C74A31D}"/>
    <dgm:cxn modelId="{64D4861C-EDFD-40C8-84D8-E56296375D60}" srcId="{9A56D31F-56DA-49EA-BFD6-844485367406}" destId="{E264DB36-B18F-4362-8130-2D27C6128871}" srcOrd="1" destOrd="0" parTransId="{3C9874FE-A4C4-47D7-B794-5B9F3EB02922}" sibTransId="{E05C4779-2243-4033-A416-B9699CC0EA35}"/>
    <dgm:cxn modelId="{DCD15A34-4632-4ADA-9747-03571DEEB1ED}" srcId="{CF19FD86-4173-490E-B722-7C70E09B0BD8}" destId="{9A56D31F-56DA-49EA-BFD6-844485367406}" srcOrd="3" destOrd="0" parTransId="{14F604D7-7A1F-497E-94BE-E79EF3D02C23}" sibTransId="{8186B1FA-0E3E-4500-BFAC-BF05950FFDEE}"/>
    <dgm:cxn modelId="{06BFC139-EA73-468E-8452-5A3E0C2EBAB9}" srcId="{CF19FD86-4173-490E-B722-7C70E09B0BD8}" destId="{94D7FAA7-B8DF-4AF4-A9B2-7EA12F7E0EBF}" srcOrd="0" destOrd="0" parTransId="{CEDA1E0C-DA92-42F3-92C0-39377B1BACB5}" sibTransId="{9E9C2E05-DDEE-4222-8FBB-975D613C70C3}"/>
    <dgm:cxn modelId="{60D9C03D-74E3-4EED-B3BC-0085E5985E26}" srcId="{5ECFED49-1FC9-4CB5-9DB8-3AEC78B68DE6}" destId="{7FFA6FF6-F6B3-473D-8AE8-4C22B1C53F78}" srcOrd="0" destOrd="0" parTransId="{F742128E-5F32-4E21-A9F8-64CB02D1145A}" sibTransId="{9D80B2FF-B373-411F-AA79-28F3BA936F69}"/>
    <dgm:cxn modelId="{3CE1775C-A340-4D2A-9074-8C7B93BFDBA6}" srcId="{CF19FD86-4173-490E-B722-7C70E09B0BD8}" destId="{5ECFED49-1FC9-4CB5-9DB8-3AEC78B68DE6}" srcOrd="2" destOrd="0" parTransId="{1A7E242A-C2A5-4725-9FF2-8F9A0823AABD}" sibTransId="{DF7B4D52-B30D-491D-A12C-525958DC3282}"/>
    <dgm:cxn modelId="{33CB0B60-DA51-48AD-BF44-D3999D5672F4}" type="presOf" srcId="{7AF5A1EB-9D5E-4512-A51A-B420CE5BCA99}" destId="{9E4919EF-9E63-46D6-AC91-550F304462E5}" srcOrd="0" destOrd="0" presId="urn:microsoft.com/office/officeart/2005/8/layout/lProcess1"/>
    <dgm:cxn modelId="{DF0F1048-5C25-410A-A04F-2464838108D8}" type="presOf" srcId="{C5FCB2FF-36E5-458C-A30D-A15BCCAD7A17}" destId="{C629F539-9A70-4495-A773-B376267C9B87}" srcOrd="0" destOrd="0" presId="urn:microsoft.com/office/officeart/2005/8/layout/lProcess1"/>
    <dgm:cxn modelId="{50799B69-3FFE-477D-A08C-A063D27ED083}" type="presOf" srcId="{9D80B2FF-B373-411F-AA79-28F3BA936F69}" destId="{56828BF0-D267-46D1-8B08-EBCF1BC3AA50}" srcOrd="0" destOrd="0" presId="urn:microsoft.com/office/officeart/2005/8/layout/lProcess1"/>
    <dgm:cxn modelId="{62B4094B-A454-4705-B041-6BBD6A10A7AA}" type="presOf" srcId="{87829C27-AC44-45AE-858F-434593E576C5}" destId="{5EFBA2BA-ACB2-4C02-87F1-DA7A213CA51F}" srcOrd="0" destOrd="0" presId="urn:microsoft.com/office/officeart/2005/8/layout/lProcess1"/>
    <dgm:cxn modelId="{EF0CFD6C-B7B3-4C1A-BDC6-95B0ED31517C}" type="presOf" srcId="{DAB06437-6020-4552-9C18-9F102C1C000A}" destId="{2AE62DC1-6483-4BC0-9CCE-AB41146386D6}" srcOrd="0" destOrd="0" presId="urn:microsoft.com/office/officeart/2005/8/layout/lProcess1"/>
    <dgm:cxn modelId="{C217826D-7F93-42EE-BD70-1775C875AA07}" type="presOf" srcId="{441D2F69-198F-4D14-BDD1-9310520AE425}" destId="{7EF0F323-F12A-4D7E-AD3F-F3B606243D3A}" srcOrd="0" destOrd="0" presId="urn:microsoft.com/office/officeart/2005/8/layout/lProcess1"/>
    <dgm:cxn modelId="{6739C14F-F9C0-4811-9C9A-570FABD8FE80}" type="presOf" srcId="{956BA553-BD30-48D5-8227-574776F69838}" destId="{84B616A3-BA66-428D-9AF5-9BB343CAD47F}" srcOrd="0" destOrd="0" presId="urn:microsoft.com/office/officeart/2005/8/layout/lProcess1"/>
    <dgm:cxn modelId="{C229E970-71D8-4B5E-A735-E4DCE4B9A7D8}" type="presOf" srcId="{9A56D31F-56DA-49EA-BFD6-844485367406}" destId="{F64470C2-2F35-4F3E-A3E1-6B072CD0C735}" srcOrd="0" destOrd="0" presId="urn:microsoft.com/office/officeart/2005/8/layout/lProcess1"/>
    <dgm:cxn modelId="{A4855F72-CD03-4FCD-9E5D-280B032E4B90}" type="presOf" srcId="{E4E9864C-4579-447C-8C01-AB6F3C1D8455}" destId="{CA6DB238-AF4B-4F30-9D87-2E598F616083}" srcOrd="0" destOrd="0" presId="urn:microsoft.com/office/officeart/2005/8/layout/lProcess1"/>
    <dgm:cxn modelId="{0C966275-06DC-4CDF-BB20-C47F9902A3EB}" srcId="{9A56D31F-56DA-49EA-BFD6-844485367406}" destId="{23EDB01C-4D2C-4979-A5AB-D0DD29DD659F}" srcOrd="0" destOrd="0" parTransId="{2C8591B8-7E0C-48A8-9592-F6DABDA45BC0}" sibTransId="{E4E9864C-4579-447C-8C01-AB6F3C1D8455}"/>
    <dgm:cxn modelId="{92F5785A-3923-4948-8A12-1DA39AC29FC4}" srcId="{CF19FD86-4173-490E-B722-7C70E09B0BD8}" destId="{C5FCB2FF-36E5-458C-A30D-A15BCCAD7A17}" srcOrd="1" destOrd="0" parTransId="{A2E22609-B492-4C09-AA6C-1F77A5FA3D22}" sibTransId="{A979512D-046D-4751-9689-BE46509FF926}"/>
    <dgm:cxn modelId="{5D310888-944E-403F-ADBE-865CE1555B7A}" srcId="{C5FCB2FF-36E5-458C-A30D-A15BCCAD7A17}" destId="{10752BB1-8E0F-4FA8-8408-B1014E167CDF}" srcOrd="1" destOrd="0" parTransId="{426601AD-78C8-43A6-8FC8-7E68A4D92226}" sibTransId="{6F0FF7FC-5F7E-4CDE-96E4-80E3A270CCFD}"/>
    <dgm:cxn modelId="{56E38F88-7C4D-46C4-AE05-D34B64E25A64}" type="presOf" srcId="{23EDB01C-4D2C-4979-A5AB-D0DD29DD659F}" destId="{3125E80A-ACD5-4CE2-B207-B7958BF6D88A}" srcOrd="0" destOrd="0" presId="urn:microsoft.com/office/officeart/2005/8/layout/lProcess1"/>
    <dgm:cxn modelId="{7BF4C08D-08ED-402C-9908-8953EC191792}" type="presOf" srcId="{2C8591B8-7E0C-48A8-9592-F6DABDA45BC0}" destId="{AED06E36-D771-4327-8884-87A4782156D5}" srcOrd="0" destOrd="0" presId="urn:microsoft.com/office/officeart/2005/8/layout/lProcess1"/>
    <dgm:cxn modelId="{E1F8749B-9A11-4CB3-984B-0E5B09100A7E}" srcId="{94D7FAA7-B8DF-4AF4-A9B2-7EA12F7E0EBF}" destId="{1E7997DC-39CF-42C4-A83F-7B90031D54DA}" srcOrd="1" destOrd="0" parTransId="{499122A5-63D0-4C1B-93B0-B1ED9FFDF778}" sibTransId="{3B0861E6-B529-401E-A035-25AA2DBF282C}"/>
    <dgm:cxn modelId="{4E53BFA6-4E56-4A1A-8726-C4B8C84DB61D}" type="presOf" srcId="{EDD5918C-1AB0-4C98-8D8C-4C54B43E1088}" destId="{DFA0F733-6F4D-4112-98C2-C8AC09EDAD97}" srcOrd="0" destOrd="0" presId="urn:microsoft.com/office/officeart/2005/8/layout/lProcess1"/>
    <dgm:cxn modelId="{D8AC25AA-7955-415F-9239-C616AEA3C0BA}" type="presOf" srcId="{7FFA6FF6-F6B3-473D-8AE8-4C22B1C53F78}" destId="{2D8367FB-3702-4092-9E5F-E5374D2C4F3B}" srcOrd="0" destOrd="0" presId="urn:microsoft.com/office/officeart/2005/8/layout/lProcess1"/>
    <dgm:cxn modelId="{0D689BAA-10E7-4EC9-A262-64D202EA293E}" srcId="{78F0C4EE-F6EE-4ADF-8F1A-8E51BF07749B}" destId="{8C5CD0FD-3802-48F7-A6DE-B2C9218B704A}" srcOrd="1" destOrd="0" parTransId="{E956BBB9-B827-45BC-95FD-84F942F78025}" sibTransId="{FB29495C-837E-4FE9-B791-2B3666D1C689}"/>
    <dgm:cxn modelId="{D9B8F0B0-2044-496F-8F06-ABC2216D805B}" type="presOf" srcId="{E264DB36-B18F-4362-8130-2D27C6128871}" destId="{04EE1394-A7E0-4A47-A977-6EF4ECB657F2}" srcOrd="0" destOrd="0" presId="urn:microsoft.com/office/officeart/2005/8/layout/lProcess1"/>
    <dgm:cxn modelId="{FBF222B3-46D5-4689-A549-B4066195AE16}" type="presOf" srcId="{94D7FAA7-B8DF-4AF4-A9B2-7EA12F7E0EBF}" destId="{6522CB6A-B767-4513-9957-68EEA088831E}" srcOrd="0" destOrd="0" presId="urn:microsoft.com/office/officeart/2005/8/layout/lProcess1"/>
    <dgm:cxn modelId="{46AAF7BC-D074-4D52-A63D-4B72EE311AE8}" type="presOf" srcId="{8801778B-092E-4163-82B1-7DE5049BDA3A}" destId="{9E5735A0-DAEC-4272-B12D-057FCB919AF9}" srcOrd="0" destOrd="0" presId="urn:microsoft.com/office/officeart/2005/8/layout/lProcess1"/>
    <dgm:cxn modelId="{4D006CC5-74E8-45E3-8E15-06F120F0C1CA}" type="presOf" srcId="{5ECFED49-1FC9-4CB5-9DB8-3AEC78B68DE6}" destId="{A8166F72-C194-4921-BEBE-1EFDDD43A932}" srcOrd="0" destOrd="0" presId="urn:microsoft.com/office/officeart/2005/8/layout/lProcess1"/>
    <dgm:cxn modelId="{83BAD7CA-F368-43BE-83E4-49E4E9B41DBD}" type="presOf" srcId="{ADF3DF99-71B0-4D0F-A8F1-4F5BEA71B83B}" destId="{611465B8-F7F2-4675-9D3E-ADC04C4876D6}" srcOrd="0" destOrd="0" presId="urn:microsoft.com/office/officeart/2005/8/layout/lProcess1"/>
    <dgm:cxn modelId="{C80881CF-27B1-4244-8A5B-EE57F9D31A3F}" type="presOf" srcId="{AA9C6817-3E20-44BB-B792-259258695CD3}" destId="{5A33FE94-7637-44F2-B0FE-9ABC6EF9CECB}" srcOrd="0" destOrd="0" presId="urn:microsoft.com/office/officeart/2005/8/layout/lProcess1"/>
    <dgm:cxn modelId="{A28B32D9-04B4-4995-8E9A-A8FD4D3D9721}" type="presOf" srcId="{ADAD51FE-1195-4249-971D-1BC22C74A31D}" destId="{C0E83A5E-7B26-44EC-91E2-79725877ED41}" srcOrd="0" destOrd="0" presId="urn:microsoft.com/office/officeart/2005/8/layout/lProcess1"/>
    <dgm:cxn modelId="{03322DDF-B138-47B3-B7DE-D351D7E02488}" type="presOf" srcId="{1E7997DC-39CF-42C4-A83F-7B90031D54DA}" destId="{D4D52E8F-EAB4-477C-928B-C36F1DEBEF61}" srcOrd="0" destOrd="0" presId="urn:microsoft.com/office/officeart/2005/8/layout/lProcess1"/>
    <dgm:cxn modelId="{953826E3-5630-4C8F-ADD4-82B9EC50705F}" type="presOf" srcId="{10752BB1-8E0F-4FA8-8408-B1014E167CDF}" destId="{1691D7D8-82FA-40D9-B6FE-5BD7A8CCE8EE}" srcOrd="0" destOrd="0" presId="urn:microsoft.com/office/officeart/2005/8/layout/lProcess1"/>
    <dgm:cxn modelId="{A9F83BE3-C9EF-487E-905E-8E8634A783F6}" srcId="{94D7FAA7-B8DF-4AF4-A9B2-7EA12F7E0EBF}" destId="{AA9C6817-3E20-44BB-B792-259258695CD3}" srcOrd="0" destOrd="0" parTransId="{87829C27-AC44-45AE-858F-434593E576C5}" sibTransId="{ADF3DF99-71B0-4D0F-A8F1-4F5BEA71B83B}"/>
    <dgm:cxn modelId="{B2CC10E6-66CC-43E3-8C5D-82BC2AF92C1F}" type="presOf" srcId="{F742128E-5F32-4E21-A9F8-64CB02D1145A}" destId="{A2F27C1C-F124-4A65-9165-FBF7999ACD7C}" srcOrd="0" destOrd="0" presId="urn:microsoft.com/office/officeart/2005/8/layout/lProcess1"/>
    <dgm:cxn modelId="{E52835F5-820D-4C16-A285-DE4E75CC8462}" srcId="{78F0C4EE-F6EE-4ADF-8F1A-8E51BF07749B}" destId="{8801778B-092E-4163-82B1-7DE5049BDA3A}" srcOrd="0" destOrd="0" parTransId="{441D2F69-198F-4D14-BDD1-9310520AE425}" sibTransId="{DAB06437-6020-4552-9C18-9F102C1C000A}"/>
    <dgm:cxn modelId="{96E63FFA-5605-4929-AE6E-AA0E16CA484C}" type="presOf" srcId="{78F0C4EE-F6EE-4ADF-8F1A-8E51BF07749B}" destId="{89EE7DDA-2DC5-4825-98B5-A73E9CD5A3D7}" srcOrd="0" destOrd="0" presId="urn:microsoft.com/office/officeart/2005/8/layout/lProcess1"/>
    <dgm:cxn modelId="{2AA0ACBE-8DF3-43BE-A5BC-F5E7E6F60452}" type="presParOf" srcId="{056F5422-B6F8-4C7A-8994-A3DC56A16319}" destId="{F154C7CC-334C-47D4-9C3A-98C3FB853331}" srcOrd="0" destOrd="0" presId="urn:microsoft.com/office/officeart/2005/8/layout/lProcess1"/>
    <dgm:cxn modelId="{80F95EAE-3228-4B80-B950-B7AB6F17F13A}" type="presParOf" srcId="{F154C7CC-334C-47D4-9C3A-98C3FB853331}" destId="{6522CB6A-B767-4513-9957-68EEA088831E}" srcOrd="0" destOrd="0" presId="urn:microsoft.com/office/officeart/2005/8/layout/lProcess1"/>
    <dgm:cxn modelId="{DCDB3F9A-179E-496D-83AC-6561C83FDFA6}" type="presParOf" srcId="{F154C7CC-334C-47D4-9C3A-98C3FB853331}" destId="{5EFBA2BA-ACB2-4C02-87F1-DA7A213CA51F}" srcOrd="1" destOrd="0" presId="urn:microsoft.com/office/officeart/2005/8/layout/lProcess1"/>
    <dgm:cxn modelId="{D686C369-00D3-4445-930A-AD7A1D44E2E4}" type="presParOf" srcId="{F154C7CC-334C-47D4-9C3A-98C3FB853331}" destId="{5A33FE94-7637-44F2-B0FE-9ABC6EF9CECB}" srcOrd="2" destOrd="0" presId="urn:microsoft.com/office/officeart/2005/8/layout/lProcess1"/>
    <dgm:cxn modelId="{85D60423-F8F2-4E43-A7B3-73DDD8C2C133}" type="presParOf" srcId="{F154C7CC-334C-47D4-9C3A-98C3FB853331}" destId="{611465B8-F7F2-4675-9D3E-ADC04C4876D6}" srcOrd="3" destOrd="0" presId="urn:microsoft.com/office/officeart/2005/8/layout/lProcess1"/>
    <dgm:cxn modelId="{8A1AD6A5-3799-4DAD-B351-8FB661C7578B}" type="presParOf" srcId="{F154C7CC-334C-47D4-9C3A-98C3FB853331}" destId="{D4D52E8F-EAB4-477C-928B-C36F1DEBEF61}" srcOrd="4" destOrd="0" presId="urn:microsoft.com/office/officeart/2005/8/layout/lProcess1"/>
    <dgm:cxn modelId="{D83795BD-F05A-42D4-9531-402D3307051C}" type="presParOf" srcId="{056F5422-B6F8-4C7A-8994-A3DC56A16319}" destId="{004AB23B-2A04-41F6-BE9A-EA6E2919F2A0}" srcOrd="1" destOrd="0" presId="urn:microsoft.com/office/officeart/2005/8/layout/lProcess1"/>
    <dgm:cxn modelId="{9425829E-0178-4B3D-903B-A0E277326F16}" type="presParOf" srcId="{056F5422-B6F8-4C7A-8994-A3DC56A16319}" destId="{6E867C8C-4A81-49CE-8063-BF6FE558069C}" srcOrd="2" destOrd="0" presId="urn:microsoft.com/office/officeart/2005/8/layout/lProcess1"/>
    <dgm:cxn modelId="{8048D918-206F-48B7-AC1C-511242BA59C5}" type="presParOf" srcId="{6E867C8C-4A81-49CE-8063-BF6FE558069C}" destId="{C629F539-9A70-4495-A773-B376267C9B87}" srcOrd="0" destOrd="0" presId="urn:microsoft.com/office/officeart/2005/8/layout/lProcess1"/>
    <dgm:cxn modelId="{36E59E2C-C170-40FB-875F-A170209442EC}" type="presParOf" srcId="{6E867C8C-4A81-49CE-8063-BF6FE558069C}" destId="{84B616A3-BA66-428D-9AF5-9BB343CAD47F}" srcOrd="1" destOrd="0" presId="urn:microsoft.com/office/officeart/2005/8/layout/lProcess1"/>
    <dgm:cxn modelId="{A6E9C10F-E63B-4D0F-A985-087F3BE195CC}" type="presParOf" srcId="{6E867C8C-4A81-49CE-8063-BF6FE558069C}" destId="{9E4919EF-9E63-46D6-AC91-550F304462E5}" srcOrd="2" destOrd="0" presId="urn:microsoft.com/office/officeart/2005/8/layout/lProcess1"/>
    <dgm:cxn modelId="{5B277952-2C3E-47D3-B12A-B41BA2F3427B}" type="presParOf" srcId="{6E867C8C-4A81-49CE-8063-BF6FE558069C}" destId="{C0E83A5E-7B26-44EC-91E2-79725877ED41}" srcOrd="3" destOrd="0" presId="urn:microsoft.com/office/officeart/2005/8/layout/lProcess1"/>
    <dgm:cxn modelId="{0C49EC9B-91F7-4644-B24D-15E653A8BD2A}" type="presParOf" srcId="{6E867C8C-4A81-49CE-8063-BF6FE558069C}" destId="{1691D7D8-82FA-40D9-B6FE-5BD7A8CCE8EE}" srcOrd="4" destOrd="0" presId="urn:microsoft.com/office/officeart/2005/8/layout/lProcess1"/>
    <dgm:cxn modelId="{6F38BF7C-D974-4368-A3E0-3D853A97F449}" type="presParOf" srcId="{056F5422-B6F8-4C7A-8994-A3DC56A16319}" destId="{BDB90F1B-335C-4756-970A-70011392C3C6}" srcOrd="3" destOrd="0" presId="urn:microsoft.com/office/officeart/2005/8/layout/lProcess1"/>
    <dgm:cxn modelId="{418485FF-2C67-4CCC-BE9F-41D22D3C0728}" type="presParOf" srcId="{056F5422-B6F8-4C7A-8994-A3DC56A16319}" destId="{9937CD72-6AE9-4457-8DE8-1073DAF4A019}" srcOrd="4" destOrd="0" presId="urn:microsoft.com/office/officeart/2005/8/layout/lProcess1"/>
    <dgm:cxn modelId="{1D8EECB1-706A-4E6F-9B2B-FB7F546470A5}" type="presParOf" srcId="{9937CD72-6AE9-4457-8DE8-1073DAF4A019}" destId="{A8166F72-C194-4921-BEBE-1EFDDD43A932}" srcOrd="0" destOrd="0" presId="urn:microsoft.com/office/officeart/2005/8/layout/lProcess1"/>
    <dgm:cxn modelId="{AFD90C93-E2AC-4FDC-BE79-1B487782D52F}" type="presParOf" srcId="{9937CD72-6AE9-4457-8DE8-1073DAF4A019}" destId="{A2F27C1C-F124-4A65-9165-FBF7999ACD7C}" srcOrd="1" destOrd="0" presId="urn:microsoft.com/office/officeart/2005/8/layout/lProcess1"/>
    <dgm:cxn modelId="{174390C4-B742-4CF9-9208-B58E925FAE86}" type="presParOf" srcId="{9937CD72-6AE9-4457-8DE8-1073DAF4A019}" destId="{2D8367FB-3702-4092-9E5F-E5374D2C4F3B}" srcOrd="2" destOrd="0" presId="urn:microsoft.com/office/officeart/2005/8/layout/lProcess1"/>
    <dgm:cxn modelId="{ADDD20A7-4938-452F-924F-C59E6108B9FC}" type="presParOf" srcId="{9937CD72-6AE9-4457-8DE8-1073DAF4A019}" destId="{56828BF0-D267-46D1-8B08-EBCF1BC3AA50}" srcOrd="3" destOrd="0" presId="urn:microsoft.com/office/officeart/2005/8/layout/lProcess1"/>
    <dgm:cxn modelId="{1A0F85F9-97E2-4B0D-807C-BCDB219D1F76}" type="presParOf" srcId="{9937CD72-6AE9-4457-8DE8-1073DAF4A019}" destId="{DFA0F733-6F4D-4112-98C2-C8AC09EDAD97}" srcOrd="4" destOrd="0" presId="urn:microsoft.com/office/officeart/2005/8/layout/lProcess1"/>
    <dgm:cxn modelId="{D85EDEB9-5C6C-4B7F-ADB2-3710DF28F263}" type="presParOf" srcId="{056F5422-B6F8-4C7A-8994-A3DC56A16319}" destId="{6C0B47F2-7A5F-4128-A172-F67E8F985192}" srcOrd="5" destOrd="0" presId="urn:microsoft.com/office/officeart/2005/8/layout/lProcess1"/>
    <dgm:cxn modelId="{8B134A08-AAF7-4D3E-8B0D-F9685E3D1761}" type="presParOf" srcId="{056F5422-B6F8-4C7A-8994-A3DC56A16319}" destId="{3776709F-D9D9-459B-B868-942A423FF434}" srcOrd="6" destOrd="0" presId="urn:microsoft.com/office/officeart/2005/8/layout/lProcess1"/>
    <dgm:cxn modelId="{649CA44E-B564-4C8C-B9F1-03645EAF06AD}" type="presParOf" srcId="{3776709F-D9D9-459B-B868-942A423FF434}" destId="{F64470C2-2F35-4F3E-A3E1-6B072CD0C735}" srcOrd="0" destOrd="0" presId="urn:microsoft.com/office/officeart/2005/8/layout/lProcess1"/>
    <dgm:cxn modelId="{55E4E2E0-863C-4E88-AE4E-ADF16FBB4AC9}" type="presParOf" srcId="{3776709F-D9D9-459B-B868-942A423FF434}" destId="{AED06E36-D771-4327-8884-87A4782156D5}" srcOrd="1" destOrd="0" presId="urn:microsoft.com/office/officeart/2005/8/layout/lProcess1"/>
    <dgm:cxn modelId="{B51C0F29-92E3-49D9-B19A-AD6033B4D671}" type="presParOf" srcId="{3776709F-D9D9-459B-B868-942A423FF434}" destId="{3125E80A-ACD5-4CE2-B207-B7958BF6D88A}" srcOrd="2" destOrd="0" presId="urn:microsoft.com/office/officeart/2005/8/layout/lProcess1"/>
    <dgm:cxn modelId="{480B3453-5360-4319-B601-42AF2D0230B8}" type="presParOf" srcId="{3776709F-D9D9-459B-B868-942A423FF434}" destId="{CA6DB238-AF4B-4F30-9D87-2E598F616083}" srcOrd="3" destOrd="0" presId="urn:microsoft.com/office/officeart/2005/8/layout/lProcess1"/>
    <dgm:cxn modelId="{7FE600FB-05B3-4D6D-ADAF-EE2F2D3D1EC5}" type="presParOf" srcId="{3776709F-D9D9-459B-B868-942A423FF434}" destId="{04EE1394-A7E0-4A47-A977-6EF4ECB657F2}" srcOrd="4" destOrd="0" presId="urn:microsoft.com/office/officeart/2005/8/layout/lProcess1"/>
    <dgm:cxn modelId="{0CFE2464-5A61-42E3-A5A0-696B6B13FE6C}" type="presParOf" srcId="{056F5422-B6F8-4C7A-8994-A3DC56A16319}" destId="{CE62D584-F65C-432E-BB2E-C0F7956A3A08}" srcOrd="7" destOrd="0" presId="urn:microsoft.com/office/officeart/2005/8/layout/lProcess1"/>
    <dgm:cxn modelId="{297F9974-60A8-4E66-865C-2457DB7AC34F}" type="presParOf" srcId="{056F5422-B6F8-4C7A-8994-A3DC56A16319}" destId="{EF369116-EE61-4019-94D8-D24D8369823E}" srcOrd="8" destOrd="0" presId="urn:microsoft.com/office/officeart/2005/8/layout/lProcess1"/>
    <dgm:cxn modelId="{A2D070B3-E8F3-49B4-91CE-33989236537F}" type="presParOf" srcId="{EF369116-EE61-4019-94D8-D24D8369823E}" destId="{89EE7DDA-2DC5-4825-98B5-A73E9CD5A3D7}" srcOrd="0" destOrd="0" presId="urn:microsoft.com/office/officeart/2005/8/layout/lProcess1"/>
    <dgm:cxn modelId="{AF57D39A-E09E-4B35-870B-019974E478E2}" type="presParOf" srcId="{EF369116-EE61-4019-94D8-D24D8369823E}" destId="{7EF0F323-F12A-4D7E-AD3F-F3B606243D3A}" srcOrd="1" destOrd="0" presId="urn:microsoft.com/office/officeart/2005/8/layout/lProcess1"/>
    <dgm:cxn modelId="{01A06A88-6CFE-4E9E-98DF-CBE074E05E5E}" type="presParOf" srcId="{EF369116-EE61-4019-94D8-D24D8369823E}" destId="{9E5735A0-DAEC-4272-B12D-057FCB919AF9}" srcOrd="2" destOrd="0" presId="urn:microsoft.com/office/officeart/2005/8/layout/lProcess1"/>
    <dgm:cxn modelId="{4E42F93A-DDBC-428E-8B03-4CCA36E033D3}" type="presParOf" srcId="{EF369116-EE61-4019-94D8-D24D8369823E}" destId="{2AE62DC1-6483-4BC0-9CCE-AB41146386D6}" srcOrd="3" destOrd="0" presId="urn:microsoft.com/office/officeart/2005/8/layout/lProcess1"/>
    <dgm:cxn modelId="{27F3D5A0-EEF2-452B-8F74-8E3741B24DFB}" type="presParOf" srcId="{EF369116-EE61-4019-94D8-D24D8369823E}" destId="{F9E29A06-793D-4CB9-9A5E-FB492A33284D}"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03A5F7-C285-40CC-8CB0-D0E48BEF971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11A1A53B-0C48-4053-A567-DCE8491AF929}">
      <dgm:prSet phldrT="[Teksts]"/>
      <dgm:spPr/>
      <dgm:t>
        <a:bodyPr/>
        <a:lstStyle/>
        <a:p>
          <a:r>
            <a:rPr lang="lv-LV" dirty="0"/>
            <a:t>Tiešsaistes datu uzskaite</a:t>
          </a:r>
          <a:endParaRPr lang="en-GB" dirty="0"/>
        </a:p>
      </dgm:t>
    </dgm:pt>
    <dgm:pt modelId="{C6AAD9D1-99B9-456E-8A91-D713C5852B0E}" type="parTrans" cxnId="{FC60B23B-5AB9-4C71-9235-BDC73A3A082E}">
      <dgm:prSet/>
      <dgm:spPr/>
      <dgm:t>
        <a:bodyPr/>
        <a:lstStyle/>
        <a:p>
          <a:endParaRPr lang="en-GB"/>
        </a:p>
      </dgm:t>
    </dgm:pt>
    <dgm:pt modelId="{EAB5F977-48B6-4D4E-B795-981110866CC3}" type="sibTrans" cxnId="{FC60B23B-5AB9-4C71-9235-BDC73A3A082E}">
      <dgm:prSet/>
      <dgm:spPr/>
      <dgm:t>
        <a:bodyPr/>
        <a:lstStyle/>
        <a:p>
          <a:endParaRPr lang="en-GB"/>
        </a:p>
      </dgm:t>
    </dgm:pt>
    <dgm:pt modelId="{CBB585EB-308B-4B0F-852F-9B6971EA8986}">
      <dgm:prSet phldrT="[Teksts]"/>
      <dgm:spPr/>
      <dgm:t>
        <a:bodyPr/>
        <a:lstStyle/>
        <a:p>
          <a:r>
            <a:rPr lang="lv-LV" dirty="0"/>
            <a:t>Pašvaldību ēku enerģijas patēriņš, temperatūra, mitrums, CO2</a:t>
          </a:r>
          <a:endParaRPr lang="en-GB" dirty="0"/>
        </a:p>
      </dgm:t>
    </dgm:pt>
    <dgm:pt modelId="{9DC1E49F-42CD-4DA0-914A-FB95C506974F}" type="parTrans" cxnId="{D100E3CD-1A49-4D56-9126-3DAE8FC46FF8}">
      <dgm:prSet/>
      <dgm:spPr/>
      <dgm:t>
        <a:bodyPr/>
        <a:lstStyle/>
        <a:p>
          <a:endParaRPr lang="en-GB"/>
        </a:p>
      </dgm:t>
    </dgm:pt>
    <dgm:pt modelId="{020E0578-A527-43FF-B921-D6417429134C}" type="sibTrans" cxnId="{D100E3CD-1A49-4D56-9126-3DAE8FC46FF8}">
      <dgm:prSet/>
      <dgm:spPr/>
      <dgm:t>
        <a:bodyPr/>
        <a:lstStyle/>
        <a:p>
          <a:endParaRPr lang="en-GB"/>
        </a:p>
      </dgm:t>
    </dgm:pt>
    <dgm:pt modelId="{84F66E1C-AB72-486A-9F26-D623CF63C376}">
      <dgm:prSet phldrT="[Teksts]"/>
      <dgm:spPr/>
      <dgm:t>
        <a:bodyPr/>
        <a:lstStyle/>
        <a:p>
          <a:r>
            <a:rPr lang="lv-LV" dirty="0"/>
            <a:t>CO2 uzskaites vietne</a:t>
          </a:r>
          <a:endParaRPr lang="en-GB" dirty="0"/>
        </a:p>
      </dgm:t>
    </dgm:pt>
    <dgm:pt modelId="{27BEAECF-BE21-4344-80BC-F09B174FCE11}" type="parTrans" cxnId="{0F312818-57A8-4B73-83D0-2CA3B57129D2}">
      <dgm:prSet/>
      <dgm:spPr/>
      <dgm:t>
        <a:bodyPr/>
        <a:lstStyle/>
        <a:p>
          <a:endParaRPr lang="en-GB"/>
        </a:p>
      </dgm:t>
    </dgm:pt>
    <dgm:pt modelId="{604F5ACE-ADF0-416A-9B2C-0FD62368122D}" type="sibTrans" cxnId="{0F312818-57A8-4B73-83D0-2CA3B57129D2}">
      <dgm:prSet/>
      <dgm:spPr/>
      <dgm:t>
        <a:bodyPr/>
        <a:lstStyle/>
        <a:p>
          <a:endParaRPr lang="en-GB"/>
        </a:p>
      </dgm:t>
    </dgm:pt>
    <dgm:pt modelId="{BDADB817-37AD-401C-8737-7FF3722A9189}">
      <dgm:prSet phldrT="[Teksts]"/>
      <dgm:spPr/>
      <dgm:t>
        <a:bodyPr/>
        <a:lstStyle/>
        <a:p>
          <a:r>
            <a:rPr lang="lv-LV" dirty="0"/>
            <a:t>Tiešsaistes</a:t>
          </a:r>
          <a:r>
            <a:rPr lang="pt-BR" dirty="0"/>
            <a:t> CO2</a:t>
          </a:r>
          <a:r>
            <a:rPr lang="lv-LV" dirty="0"/>
            <a:t> uzskaite</a:t>
          </a:r>
          <a:r>
            <a:rPr lang="pt-BR" dirty="0"/>
            <a:t> transporta</a:t>
          </a:r>
          <a:r>
            <a:rPr lang="lv-LV" dirty="0"/>
            <a:t>m</a:t>
          </a:r>
          <a:r>
            <a:rPr lang="pt-BR" dirty="0"/>
            <a:t> pilsētas centrā</a:t>
          </a:r>
          <a:endParaRPr lang="en-GB" dirty="0"/>
        </a:p>
      </dgm:t>
    </dgm:pt>
    <dgm:pt modelId="{870061BD-7FAD-4740-A521-26147C39DC6D}" type="parTrans" cxnId="{0B8767C0-8A7F-4ECA-AAC9-9D3B2745569A}">
      <dgm:prSet/>
      <dgm:spPr/>
      <dgm:t>
        <a:bodyPr/>
        <a:lstStyle/>
        <a:p>
          <a:endParaRPr lang="en-GB"/>
        </a:p>
      </dgm:t>
    </dgm:pt>
    <dgm:pt modelId="{6566A932-6726-4B6C-8705-20A86FE94992}" type="sibTrans" cxnId="{0B8767C0-8A7F-4ECA-AAC9-9D3B2745569A}">
      <dgm:prSet/>
      <dgm:spPr/>
      <dgm:t>
        <a:bodyPr/>
        <a:lstStyle/>
        <a:p>
          <a:endParaRPr lang="en-GB"/>
        </a:p>
      </dgm:t>
    </dgm:pt>
    <dgm:pt modelId="{C5C7294F-5264-4D86-8121-19939F96CE08}">
      <dgm:prSet/>
      <dgm:spPr/>
      <dgm:t>
        <a:bodyPr/>
        <a:lstStyle/>
        <a:p>
          <a:r>
            <a:rPr lang="lv-LV"/>
            <a:t>Atkritumu apsaimniekošana</a:t>
          </a:r>
          <a:endParaRPr lang="en-GB" dirty="0"/>
        </a:p>
      </dgm:t>
    </dgm:pt>
    <dgm:pt modelId="{0E934A50-5066-4071-B42B-B1A27D4220F9}" type="parTrans" cxnId="{03CDEE73-54FD-4B1E-BCAF-7604A88A0F12}">
      <dgm:prSet/>
      <dgm:spPr/>
      <dgm:t>
        <a:bodyPr/>
        <a:lstStyle/>
        <a:p>
          <a:endParaRPr lang="en-GB"/>
        </a:p>
      </dgm:t>
    </dgm:pt>
    <dgm:pt modelId="{37FF11B2-72B7-4E68-958F-306078F8F55D}" type="sibTrans" cxnId="{03CDEE73-54FD-4B1E-BCAF-7604A88A0F12}">
      <dgm:prSet/>
      <dgm:spPr/>
      <dgm:t>
        <a:bodyPr/>
        <a:lstStyle/>
        <a:p>
          <a:endParaRPr lang="en-GB"/>
        </a:p>
      </dgm:t>
    </dgm:pt>
    <dgm:pt modelId="{1D11CBD2-4BC3-4497-BBD4-440C5DCAA27A}">
      <dgm:prSet/>
      <dgm:spPr/>
      <dgm:t>
        <a:bodyPr/>
        <a:lstStyle/>
        <a:p>
          <a:r>
            <a:rPr lang="lv-LV" dirty="0"/>
            <a:t>Tiešsaistes datu iegūšana par </a:t>
          </a:r>
          <a:r>
            <a:rPr lang="lv-LV" dirty="0" err="1"/>
            <a:t>gružkastu</a:t>
          </a:r>
          <a:r>
            <a:rPr lang="lv-LV" dirty="0"/>
            <a:t> piepildījumu</a:t>
          </a:r>
          <a:endParaRPr lang="en-GB" dirty="0"/>
        </a:p>
      </dgm:t>
    </dgm:pt>
    <dgm:pt modelId="{431C1B20-D9F7-471D-B1F5-E7BDF9BFE867}" type="parTrans" cxnId="{44045406-7ABE-4282-93E7-9F09FC89F8C0}">
      <dgm:prSet/>
      <dgm:spPr/>
      <dgm:t>
        <a:bodyPr/>
        <a:lstStyle/>
        <a:p>
          <a:endParaRPr lang="en-GB"/>
        </a:p>
      </dgm:t>
    </dgm:pt>
    <dgm:pt modelId="{8A5E05D4-FB12-4E87-919E-1DE9440C849C}" type="sibTrans" cxnId="{44045406-7ABE-4282-93E7-9F09FC89F8C0}">
      <dgm:prSet/>
      <dgm:spPr/>
      <dgm:t>
        <a:bodyPr/>
        <a:lstStyle/>
        <a:p>
          <a:endParaRPr lang="en-GB"/>
        </a:p>
      </dgm:t>
    </dgm:pt>
    <dgm:pt modelId="{1AD1422A-3C53-4F59-A660-0C8484EE8266}">
      <dgm:prSet/>
      <dgm:spPr/>
      <dgm:t>
        <a:bodyPr/>
        <a:lstStyle/>
        <a:p>
          <a:r>
            <a:rPr lang="lv-LV"/>
            <a:t>Gaisa kvalitātes mērījumi 2 punktos pilsētā</a:t>
          </a:r>
          <a:endParaRPr lang="en-GB" dirty="0"/>
        </a:p>
      </dgm:t>
    </dgm:pt>
    <dgm:pt modelId="{F031D9A2-34F9-497C-B57C-E71700CCD1F9}" type="parTrans" cxnId="{5BA68807-24A4-4A1C-921F-A897A46B228E}">
      <dgm:prSet/>
      <dgm:spPr/>
      <dgm:t>
        <a:bodyPr/>
        <a:lstStyle/>
        <a:p>
          <a:endParaRPr lang="en-GB"/>
        </a:p>
      </dgm:t>
    </dgm:pt>
    <dgm:pt modelId="{72129C11-5198-4268-B156-E129A861D60C}" type="sibTrans" cxnId="{5BA68807-24A4-4A1C-921F-A897A46B228E}">
      <dgm:prSet/>
      <dgm:spPr/>
      <dgm:t>
        <a:bodyPr/>
        <a:lstStyle/>
        <a:p>
          <a:endParaRPr lang="en-GB"/>
        </a:p>
      </dgm:t>
    </dgm:pt>
    <dgm:pt modelId="{C68208D4-B351-45B8-8DB9-64D30BC189F3}">
      <dgm:prSet/>
      <dgm:spPr/>
      <dgm:t>
        <a:bodyPr/>
        <a:lstStyle/>
        <a:p>
          <a:r>
            <a:rPr lang="lv-LV" dirty="0"/>
            <a:t>Mobilā aplikācija – Liepājas pilsēta</a:t>
          </a:r>
          <a:endParaRPr lang="en-GB" dirty="0"/>
        </a:p>
      </dgm:t>
    </dgm:pt>
    <dgm:pt modelId="{C909805C-3F7F-4828-9973-1167091BE7E6}" type="parTrans" cxnId="{7D2E3BC2-3548-48D1-B730-E6700758BFD4}">
      <dgm:prSet/>
      <dgm:spPr/>
      <dgm:t>
        <a:bodyPr/>
        <a:lstStyle/>
        <a:p>
          <a:endParaRPr lang="en-GB"/>
        </a:p>
      </dgm:t>
    </dgm:pt>
    <dgm:pt modelId="{1680CEBD-4445-41B5-9B04-FCF58CB2D5A6}" type="sibTrans" cxnId="{7D2E3BC2-3548-48D1-B730-E6700758BFD4}">
      <dgm:prSet/>
      <dgm:spPr/>
      <dgm:t>
        <a:bodyPr/>
        <a:lstStyle/>
        <a:p>
          <a:endParaRPr lang="en-GB"/>
        </a:p>
      </dgm:t>
    </dgm:pt>
    <dgm:pt modelId="{D7F66AE7-5079-475E-9A7D-CE14FB7277CF}">
      <dgm:prSet/>
      <dgm:spPr/>
      <dgm:t>
        <a:bodyPr/>
        <a:lstStyle/>
        <a:p>
          <a:r>
            <a:rPr lang="lv-LV"/>
            <a:t>Sabiedriskais transports, e-maksājumi, policijas modulis</a:t>
          </a:r>
          <a:endParaRPr lang="en-GB" dirty="0"/>
        </a:p>
      </dgm:t>
    </dgm:pt>
    <dgm:pt modelId="{D7F0FD74-4A52-45E6-AB16-E7F2D473A9A8}" type="parTrans" cxnId="{F492DA6D-0908-4B00-ABE8-FB775EBEA456}">
      <dgm:prSet/>
      <dgm:spPr/>
      <dgm:t>
        <a:bodyPr/>
        <a:lstStyle/>
        <a:p>
          <a:endParaRPr lang="en-GB"/>
        </a:p>
      </dgm:t>
    </dgm:pt>
    <dgm:pt modelId="{B4AB0ECA-7D5E-41F2-B96C-5F30168BBB80}" type="sibTrans" cxnId="{F492DA6D-0908-4B00-ABE8-FB775EBEA456}">
      <dgm:prSet/>
      <dgm:spPr/>
      <dgm:t>
        <a:bodyPr/>
        <a:lstStyle/>
        <a:p>
          <a:endParaRPr lang="en-GB"/>
        </a:p>
      </dgm:t>
    </dgm:pt>
    <dgm:pt modelId="{4AFDE1ED-F31D-4564-A822-E0F232F9A4BC}">
      <dgm:prSet/>
      <dgm:spPr/>
      <dgm:t>
        <a:bodyPr/>
        <a:lstStyle/>
        <a:p>
          <a:r>
            <a:rPr lang="lv-LV"/>
            <a:t>Kalendārs, komunikācijas kanāls</a:t>
          </a:r>
          <a:endParaRPr lang="en-GB" dirty="0"/>
        </a:p>
      </dgm:t>
    </dgm:pt>
    <dgm:pt modelId="{4AFD81F8-F350-421D-A8A6-806AA74410CF}" type="parTrans" cxnId="{53C9C5B9-A441-4564-A3F0-9213C17E1E39}">
      <dgm:prSet/>
      <dgm:spPr/>
      <dgm:t>
        <a:bodyPr/>
        <a:lstStyle/>
        <a:p>
          <a:endParaRPr lang="en-GB"/>
        </a:p>
      </dgm:t>
    </dgm:pt>
    <dgm:pt modelId="{781F921B-5825-4DD4-A298-1FC94F453D62}" type="sibTrans" cxnId="{53C9C5B9-A441-4564-A3F0-9213C17E1E39}">
      <dgm:prSet/>
      <dgm:spPr/>
      <dgm:t>
        <a:bodyPr/>
        <a:lstStyle/>
        <a:p>
          <a:endParaRPr lang="en-GB"/>
        </a:p>
      </dgm:t>
    </dgm:pt>
    <dgm:pt modelId="{312CEFC4-2E66-498A-BEF9-E43229533A05}">
      <dgm:prSet/>
      <dgm:spPr/>
      <dgm:t>
        <a:bodyPr/>
        <a:lstStyle/>
        <a:p>
          <a:r>
            <a:rPr lang="lv-LV"/>
            <a:t>E-pakalpojumu portāls</a:t>
          </a:r>
          <a:endParaRPr lang="en-GB" dirty="0"/>
        </a:p>
      </dgm:t>
    </dgm:pt>
    <dgm:pt modelId="{5FE7399A-62EC-4566-B36D-BFB090F5EE5F}" type="parTrans" cxnId="{D780B6DD-673F-42B9-B3B3-AB42819D2D8E}">
      <dgm:prSet/>
      <dgm:spPr/>
      <dgm:t>
        <a:bodyPr/>
        <a:lstStyle/>
        <a:p>
          <a:endParaRPr lang="en-GB"/>
        </a:p>
      </dgm:t>
    </dgm:pt>
    <dgm:pt modelId="{DB4A1BEA-893F-424C-A0F6-FAC99816A701}" type="sibTrans" cxnId="{D780B6DD-673F-42B9-B3B3-AB42819D2D8E}">
      <dgm:prSet/>
      <dgm:spPr/>
      <dgm:t>
        <a:bodyPr/>
        <a:lstStyle/>
        <a:p>
          <a:endParaRPr lang="en-GB"/>
        </a:p>
      </dgm:t>
    </dgm:pt>
    <dgm:pt modelId="{B27A6791-ED8D-46A9-BFFF-8D8F7C0FD58F}">
      <dgm:prSet/>
      <dgm:spPr/>
      <dgm:t>
        <a:bodyPr/>
        <a:lstStyle/>
        <a:p>
          <a:r>
            <a:rPr lang="lv-LV"/>
            <a:t>E-pakalpojumi</a:t>
          </a:r>
          <a:endParaRPr lang="en-GB" dirty="0"/>
        </a:p>
      </dgm:t>
    </dgm:pt>
    <dgm:pt modelId="{472DB8AD-C468-4932-A94E-6EE9B3A6EDC1}" type="parTrans" cxnId="{56A23D21-2728-4FC5-AE64-DBF37A4F2AAC}">
      <dgm:prSet/>
      <dgm:spPr/>
      <dgm:t>
        <a:bodyPr/>
        <a:lstStyle/>
        <a:p>
          <a:endParaRPr lang="en-GB"/>
        </a:p>
      </dgm:t>
    </dgm:pt>
    <dgm:pt modelId="{161EBD74-0C0B-490B-BF8F-E14AB6E61343}" type="sibTrans" cxnId="{56A23D21-2728-4FC5-AE64-DBF37A4F2AAC}">
      <dgm:prSet/>
      <dgm:spPr/>
      <dgm:t>
        <a:bodyPr/>
        <a:lstStyle/>
        <a:p>
          <a:endParaRPr lang="en-GB"/>
        </a:p>
      </dgm:t>
    </dgm:pt>
    <dgm:pt modelId="{955FFA69-ED20-4DED-BFE8-CB8C8E0EA388}">
      <dgm:prSet/>
      <dgm:spPr/>
      <dgm:t>
        <a:bodyPr/>
        <a:lstStyle/>
        <a:p>
          <a:r>
            <a:rPr lang="lv-LV"/>
            <a:t>Projektu iesniegumu līdzfinansēšana</a:t>
          </a:r>
          <a:endParaRPr lang="en-GB" dirty="0"/>
        </a:p>
      </dgm:t>
    </dgm:pt>
    <dgm:pt modelId="{A69A82BC-84F4-4113-A4DF-0224514B5324}" type="parTrans" cxnId="{97C4A441-14C3-4708-B31E-83CD9150DE08}">
      <dgm:prSet/>
      <dgm:spPr/>
      <dgm:t>
        <a:bodyPr/>
        <a:lstStyle/>
        <a:p>
          <a:endParaRPr lang="en-GB"/>
        </a:p>
      </dgm:t>
    </dgm:pt>
    <dgm:pt modelId="{927DC385-8648-4B76-8DC6-EF1FECAAB0E5}" type="sibTrans" cxnId="{97C4A441-14C3-4708-B31E-83CD9150DE08}">
      <dgm:prSet/>
      <dgm:spPr/>
      <dgm:t>
        <a:bodyPr/>
        <a:lstStyle/>
        <a:p>
          <a:endParaRPr lang="en-GB"/>
        </a:p>
      </dgm:t>
    </dgm:pt>
    <dgm:pt modelId="{79244943-D966-42C3-9595-C44E15882EAD}">
      <dgm:prSet/>
      <dgm:spPr/>
      <dgm:t>
        <a:bodyPr/>
        <a:lstStyle/>
        <a:p>
          <a:r>
            <a:rPr lang="lv-LV"/>
            <a:t>Iedzīvotāju iesaiste</a:t>
          </a:r>
          <a:endParaRPr lang="en-GB" dirty="0"/>
        </a:p>
      </dgm:t>
    </dgm:pt>
    <dgm:pt modelId="{41FD6A25-5C55-4278-A4CE-DB79C2A5E0AB}" type="parTrans" cxnId="{38E7BB8E-863E-44AA-AD3B-C90F602F6B67}">
      <dgm:prSet/>
      <dgm:spPr/>
      <dgm:t>
        <a:bodyPr/>
        <a:lstStyle/>
        <a:p>
          <a:endParaRPr lang="en-GB"/>
        </a:p>
      </dgm:t>
    </dgm:pt>
    <dgm:pt modelId="{EABE6D6F-B9A8-444D-ACC8-189496565088}" type="sibTrans" cxnId="{38E7BB8E-863E-44AA-AD3B-C90F602F6B67}">
      <dgm:prSet/>
      <dgm:spPr/>
      <dgm:t>
        <a:bodyPr/>
        <a:lstStyle/>
        <a:p>
          <a:endParaRPr lang="en-GB"/>
        </a:p>
      </dgm:t>
    </dgm:pt>
    <dgm:pt modelId="{B00D1E33-95B9-4678-BF75-D6E6F85349F3}">
      <dgm:prSet/>
      <dgm:spPr/>
      <dgm:t>
        <a:bodyPr/>
        <a:lstStyle/>
        <a:p>
          <a:r>
            <a:rPr lang="lv-LV"/>
            <a:t>BMS (ēku pārvaldības sistēma)</a:t>
          </a:r>
          <a:endParaRPr lang="en-GB" dirty="0"/>
        </a:p>
      </dgm:t>
    </dgm:pt>
    <dgm:pt modelId="{04711E51-ADA3-4FD4-91E7-D6D24D0EA884}" type="parTrans" cxnId="{1EE6554B-B176-40DA-B2F4-131ACDF19960}">
      <dgm:prSet/>
      <dgm:spPr/>
      <dgm:t>
        <a:bodyPr/>
        <a:lstStyle/>
        <a:p>
          <a:endParaRPr lang="en-GB"/>
        </a:p>
      </dgm:t>
    </dgm:pt>
    <dgm:pt modelId="{55A95D41-F40A-484F-B99E-6843CE70B6F6}" type="sibTrans" cxnId="{1EE6554B-B176-40DA-B2F4-131ACDF19960}">
      <dgm:prSet/>
      <dgm:spPr/>
      <dgm:t>
        <a:bodyPr/>
        <a:lstStyle/>
        <a:p>
          <a:endParaRPr lang="en-GB"/>
        </a:p>
      </dgm:t>
    </dgm:pt>
    <dgm:pt modelId="{25BFD584-D42E-4B4B-8712-EE88A17A8798}" type="pres">
      <dgm:prSet presAssocID="{5E03A5F7-C285-40CC-8CB0-D0E48BEF971C}" presName="diagram" presStyleCnt="0">
        <dgm:presLayoutVars>
          <dgm:chPref val="1"/>
          <dgm:dir/>
          <dgm:animOne val="branch"/>
          <dgm:animLvl val="lvl"/>
          <dgm:resizeHandles/>
        </dgm:presLayoutVars>
      </dgm:prSet>
      <dgm:spPr/>
    </dgm:pt>
    <dgm:pt modelId="{02A35111-BBA0-4F97-AABB-500EB32A3502}" type="pres">
      <dgm:prSet presAssocID="{11A1A53B-0C48-4053-A567-DCE8491AF929}" presName="root" presStyleCnt="0"/>
      <dgm:spPr/>
    </dgm:pt>
    <dgm:pt modelId="{83879F52-71CE-40BA-9333-C32EC42D1990}" type="pres">
      <dgm:prSet presAssocID="{11A1A53B-0C48-4053-A567-DCE8491AF929}" presName="rootComposite" presStyleCnt="0"/>
      <dgm:spPr/>
    </dgm:pt>
    <dgm:pt modelId="{52144B29-C747-449E-8957-5ABB647F4015}" type="pres">
      <dgm:prSet presAssocID="{11A1A53B-0C48-4053-A567-DCE8491AF929}" presName="rootText" presStyleLbl="node1" presStyleIdx="0" presStyleCnt="5"/>
      <dgm:spPr/>
    </dgm:pt>
    <dgm:pt modelId="{BB7BA567-643B-493C-8BBF-9DBE9DB35D06}" type="pres">
      <dgm:prSet presAssocID="{11A1A53B-0C48-4053-A567-DCE8491AF929}" presName="rootConnector" presStyleLbl="node1" presStyleIdx="0" presStyleCnt="5"/>
      <dgm:spPr/>
    </dgm:pt>
    <dgm:pt modelId="{33573A6E-B3D4-478E-A7DA-F19D86B74A90}" type="pres">
      <dgm:prSet presAssocID="{11A1A53B-0C48-4053-A567-DCE8491AF929}" presName="childShape" presStyleCnt="0"/>
      <dgm:spPr/>
    </dgm:pt>
    <dgm:pt modelId="{7EF871C4-ED1D-4059-BFA2-38BA59A80DF4}" type="pres">
      <dgm:prSet presAssocID="{9DC1E49F-42CD-4DA0-914A-FB95C506974F}" presName="Name13" presStyleLbl="parChTrans1D2" presStyleIdx="0" presStyleCnt="10"/>
      <dgm:spPr/>
    </dgm:pt>
    <dgm:pt modelId="{F4EA9981-B4B1-4CC0-95E5-2E542395FFBC}" type="pres">
      <dgm:prSet presAssocID="{CBB585EB-308B-4B0F-852F-9B6971EA8986}" presName="childText" presStyleLbl="bgAcc1" presStyleIdx="0" presStyleCnt="10">
        <dgm:presLayoutVars>
          <dgm:bulletEnabled val="1"/>
        </dgm:presLayoutVars>
      </dgm:prSet>
      <dgm:spPr/>
    </dgm:pt>
    <dgm:pt modelId="{596C4C76-CE5F-45D2-90C0-C20902E2C6C9}" type="pres">
      <dgm:prSet presAssocID="{04711E51-ADA3-4FD4-91E7-D6D24D0EA884}" presName="Name13" presStyleLbl="parChTrans1D2" presStyleIdx="1" presStyleCnt="10"/>
      <dgm:spPr/>
    </dgm:pt>
    <dgm:pt modelId="{A921BCF6-2F2A-4366-8619-E7616B3794E5}" type="pres">
      <dgm:prSet presAssocID="{B00D1E33-95B9-4678-BF75-D6E6F85349F3}" presName="childText" presStyleLbl="bgAcc1" presStyleIdx="1" presStyleCnt="10">
        <dgm:presLayoutVars>
          <dgm:bulletEnabled val="1"/>
        </dgm:presLayoutVars>
      </dgm:prSet>
      <dgm:spPr/>
    </dgm:pt>
    <dgm:pt modelId="{2824E548-B57A-4205-8747-7AB09A4327CE}" type="pres">
      <dgm:prSet presAssocID="{84F66E1C-AB72-486A-9F26-D623CF63C376}" presName="root" presStyleCnt="0"/>
      <dgm:spPr/>
    </dgm:pt>
    <dgm:pt modelId="{762C0819-758E-4565-B45D-29B261F3F2C1}" type="pres">
      <dgm:prSet presAssocID="{84F66E1C-AB72-486A-9F26-D623CF63C376}" presName="rootComposite" presStyleCnt="0"/>
      <dgm:spPr/>
    </dgm:pt>
    <dgm:pt modelId="{8E502E4E-9F85-4337-9930-DD84A28AE6D1}" type="pres">
      <dgm:prSet presAssocID="{84F66E1C-AB72-486A-9F26-D623CF63C376}" presName="rootText" presStyleLbl="node1" presStyleIdx="1" presStyleCnt="5"/>
      <dgm:spPr/>
    </dgm:pt>
    <dgm:pt modelId="{DC802738-3CFA-4313-8A0C-981AB532315F}" type="pres">
      <dgm:prSet presAssocID="{84F66E1C-AB72-486A-9F26-D623CF63C376}" presName="rootConnector" presStyleLbl="node1" presStyleIdx="1" presStyleCnt="5"/>
      <dgm:spPr/>
    </dgm:pt>
    <dgm:pt modelId="{21EBE9E8-2CD9-49E6-B8A1-BFD20E3B67D0}" type="pres">
      <dgm:prSet presAssocID="{84F66E1C-AB72-486A-9F26-D623CF63C376}" presName="childShape" presStyleCnt="0"/>
      <dgm:spPr/>
    </dgm:pt>
    <dgm:pt modelId="{F082E6E3-9A41-4F70-B6D2-B8D87B18E801}" type="pres">
      <dgm:prSet presAssocID="{870061BD-7FAD-4740-A521-26147C39DC6D}" presName="Name13" presStyleLbl="parChTrans1D2" presStyleIdx="2" presStyleCnt="10"/>
      <dgm:spPr/>
    </dgm:pt>
    <dgm:pt modelId="{B689EB00-1518-4E92-8981-5EACBC7A34BB}" type="pres">
      <dgm:prSet presAssocID="{BDADB817-37AD-401C-8737-7FF3722A9189}" presName="childText" presStyleLbl="bgAcc1" presStyleIdx="2" presStyleCnt="10">
        <dgm:presLayoutVars>
          <dgm:bulletEnabled val="1"/>
        </dgm:presLayoutVars>
      </dgm:prSet>
      <dgm:spPr/>
    </dgm:pt>
    <dgm:pt modelId="{9DF8E654-6DCB-4663-9952-6460DFEC48C5}" type="pres">
      <dgm:prSet presAssocID="{F031D9A2-34F9-497C-B57C-E71700CCD1F9}" presName="Name13" presStyleLbl="parChTrans1D2" presStyleIdx="3" presStyleCnt="10"/>
      <dgm:spPr/>
    </dgm:pt>
    <dgm:pt modelId="{1DAC7F6E-4B92-4B0A-9D57-B084511777E6}" type="pres">
      <dgm:prSet presAssocID="{1AD1422A-3C53-4F59-A660-0C8484EE8266}" presName="childText" presStyleLbl="bgAcc1" presStyleIdx="3" presStyleCnt="10">
        <dgm:presLayoutVars>
          <dgm:bulletEnabled val="1"/>
        </dgm:presLayoutVars>
      </dgm:prSet>
      <dgm:spPr/>
    </dgm:pt>
    <dgm:pt modelId="{AF48C412-6071-48CB-B5AE-A66B3B2B3B35}" type="pres">
      <dgm:prSet presAssocID="{C5C7294F-5264-4D86-8121-19939F96CE08}" presName="root" presStyleCnt="0"/>
      <dgm:spPr/>
    </dgm:pt>
    <dgm:pt modelId="{035A97FC-0667-4639-AED8-93B8B63CFA8F}" type="pres">
      <dgm:prSet presAssocID="{C5C7294F-5264-4D86-8121-19939F96CE08}" presName="rootComposite" presStyleCnt="0"/>
      <dgm:spPr/>
    </dgm:pt>
    <dgm:pt modelId="{0A306F15-A70B-4E95-8F93-FC6DB264601E}" type="pres">
      <dgm:prSet presAssocID="{C5C7294F-5264-4D86-8121-19939F96CE08}" presName="rootText" presStyleLbl="node1" presStyleIdx="2" presStyleCnt="5"/>
      <dgm:spPr/>
    </dgm:pt>
    <dgm:pt modelId="{443B498E-5F57-489D-95DB-5237213B3ADC}" type="pres">
      <dgm:prSet presAssocID="{C5C7294F-5264-4D86-8121-19939F96CE08}" presName="rootConnector" presStyleLbl="node1" presStyleIdx="2" presStyleCnt="5"/>
      <dgm:spPr/>
    </dgm:pt>
    <dgm:pt modelId="{A9C192DC-D198-4557-B004-ABDD239287CE}" type="pres">
      <dgm:prSet presAssocID="{C5C7294F-5264-4D86-8121-19939F96CE08}" presName="childShape" presStyleCnt="0"/>
      <dgm:spPr/>
    </dgm:pt>
    <dgm:pt modelId="{0C7D67A1-A248-4FEC-A750-FD07AEB98EE9}" type="pres">
      <dgm:prSet presAssocID="{431C1B20-D9F7-471D-B1F5-E7BDF9BFE867}" presName="Name13" presStyleLbl="parChTrans1D2" presStyleIdx="4" presStyleCnt="10"/>
      <dgm:spPr/>
    </dgm:pt>
    <dgm:pt modelId="{E8E693BC-A28C-4B97-8F1F-6B56B3DBCA5C}" type="pres">
      <dgm:prSet presAssocID="{1D11CBD2-4BC3-4497-BBD4-440C5DCAA27A}" presName="childText" presStyleLbl="bgAcc1" presStyleIdx="4" presStyleCnt="10">
        <dgm:presLayoutVars>
          <dgm:bulletEnabled val="1"/>
        </dgm:presLayoutVars>
      </dgm:prSet>
      <dgm:spPr/>
    </dgm:pt>
    <dgm:pt modelId="{39B9C190-7EF2-41D9-B9D0-2E8C6934E148}" type="pres">
      <dgm:prSet presAssocID="{C68208D4-B351-45B8-8DB9-64D30BC189F3}" presName="root" presStyleCnt="0"/>
      <dgm:spPr/>
    </dgm:pt>
    <dgm:pt modelId="{18D7E813-1564-480E-B283-D62F8B4DE69C}" type="pres">
      <dgm:prSet presAssocID="{C68208D4-B351-45B8-8DB9-64D30BC189F3}" presName="rootComposite" presStyleCnt="0"/>
      <dgm:spPr/>
    </dgm:pt>
    <dgm:pt modelId="{4F7DB4FE-5AEE-4DFD-897B-F661F94C0604}" type="pres">
      <dgm:prSet presAssocID="{C68208D4-B351-45B8-8DB9-64D30BC189F3}" presName="rootText" presStyleLbl="node1" presStyleIdx="3" presStyleCnt="5"/>
      <dgm:spPr/>
    </dgm:pt>
    <dgm:pt modelId="{6051AA40-599F-46C3-AE30-62AE045A2A40}" type="pres">
      <dgm:prSet presAssocID="{C68208D4-B351-45B8-8DB9-64D30BC189F3}" presName="rootConnector" presStyleLbl="node1" presStyleIdx="3" presStyleCnt="5"/>
      <dgm:spPr/>
    </dgm:pt>
    <dgm:pt modelId="{CD502FA0-3006-43E8-B600-01B5AFCC2A96}" type="pres">
      <dgm:prSet presAssocID="{C68208D4-B351-45B8-8DB9-64D30BC189F3}" presName="childShape" presStyleCnt="0"/>
      <dgm:spPr/>
    </dgm:pt>
    <dgm:pt modelId="{735BC1EC-0A98-4243-859C-14F5F9AA40B5}" type="pres">
      <dgm:prSet presAssocID="{D7F0FD74-4A52-45E6-AB16-E7F2D473A9A8}" presName="Name13" presStyleLbl="parChTrans1D2" presStyleIdx="5" presStyleCnt="10"/>
      <dgm:spPr/>
    </dgm:pt>
    <dgm:pt modelId="{B490488D-EDD9-479A-B559-FE273332FC6D}" type="pres">
      <dgm:prSet presAssocID="{D7F66AE7-5079-475E-9A7D-CE14FB7277CF}" presName="childText" presStyleLbl="bgAcc1" presStyleIdx="5" presStyleCnt="10">
        <dgm:presLayoutVars>
          <dgm:bulletEnabled val="1"/>
        </dgm:presLayoutVars>
      </dgm:prSet>
      <dgm:spPr/>
    </dgm:pt>
    <dgm:pt modelId="{B7AB67A5-DE8F-48E6-8E92-5A272FC478CC}" type="pres">
      <dgm:prSet presAssocID="{4AFD81F8-F350-421D-A8A6-806AA74410CF}" presName="Name13" presStyleLbl="parChTrans1D2" presStyleIdx="6" presStyleCnt="10"/>
      <dgm:spPr/>
    </dgm:pt>
    <dgm:pt modelId="{18CC1FAA-D92E-485D-BF16-88D0DE80335D}" type="pres">
      <dgm:prSet presAssocID="{4AFDE1ED-F31D-4564-A822-E0F232F9A4BC}" presName="childText" presStyleLbl="bgAcc1" presStyleIdx="6" presStyleCnt="10">
        <dgm:presLayoutVars>
          <dgm:bulletEnabled val="1"/>
        </dgm:presLayoutVars>
      </dgm:prSet>
      <dgm:spPr/>
    </dgm:pt>
    <dgm:pt modelId="{2146797B-388F-4921-BAE3-627256D68230}" type="pres">
      <dgm:prSet presAssocID="{312CEFC4-2E66-498A-BEF9-E43229533A05}" presName="root" presStyleCnt="0"/>
      <dgm:spPr/>
    </dgm:pt>
    <dgm:pt modelId="{E5963E2F-00AC-4B21-AFCA-24194BD11C33}" type="pres">
      <dgm:prSet presAssocID="{312CEFC4-2E66-498A-BEF9-E43229533A05}" presName="rootComposite" presStyleCnt="0"/>
      <dgm:spPr/>
    </dgm:pt>
    <dgm:pt modelId="{0112C75A-0CB0-47C1-867B-EBF964670BCE}" type="pres">
      <dgm:prSet presAssocID="{312CEFC4-2E66-498A-BEF9-E43229533A05}" presName="rootText" presStyleLbl="node1" presStyleIdx="4" presStyleCnt="5"/>
      <dgm:spPr/>
    </dgm:pt>
    <dgm:pt modelId="{51BC2F14-0EBC-4322-83CA-5CE75E6768D4}" type="pres">
      <dgm:prSet presAssocID="{312CEFC4-2E66-498A-BEF9-E43229533A05}" presName="rootConnector" presStyleLbl="node1" presStyleIdx="4" presStyleCnt="5"/>
      <dgm:spPr/>
    </dgm:pt>
    <dgm:pt modelId="{89520A33-43F4-427F-B0BA-A0D3477AF2B4}" type="pres">
      <dgm:prSet presAssocID="{312CEFC4-2E66-498A-BEF9-E43229533A05}" presName="childShape" presStyleCnt="0"/>
      <dgm:spPr/>
    </dgm:pt>
    <dgm:pt modelId="{70534964-54FE-4B52-BBFF-F603FAA70081}" type="pres">
      <dgm:prSet presAssocID="{472DB8AD-C468-4932-A94E-6EE9B3A6EDC1}" presName="Name13" presStyleLbl="parChTrans1D2" presStyleIdx="7" presStyleCnt="10"/>
      <dgm:spPr/>
    </dgm:pt>
    <dgm:pt modelId="{DB4806CC-B197-418C-9B19-0CBAE72435F6}" type="pres">
      <dgm:prSet presAssocID="{B27A6791-ED8D-46A9-BFFF-8D8F7C0FD58F}" presName="childText" presStyleLbl="bgAcc1" presStyleIdx="7" presStyleCnt="10">
        <dgm:presLayoutVars>
          <dgm:bulletEnabled val="1"/>
        </dgm:presLayoutVars>
      </dgm:prSet>
      <dgm:spPr/>
    </dgm:pt>
    <dgm:pt modelId="{1327D28F-F571-49F3-ACF0-877C1E58A72B}" type="pres">
      <dgm:prSet presAssocID="{41FD6A25-5C55-4278-A4CE-DB79C2A5E0AB}" presName="Name13" presStyleLbl="parChTrans1D2" presStyleIdx="8" presStyleCnt="10"/>
      <dgm:spPr/>
    </dgm:pt>
    <dgm:pt modelId="{6FF1A28C-9D1E-4062-9401-5D495B019B64}" type="pres">
      <dgm:prSet presAssocID="{79244943-D966-42C3-9595-C44E15882EAD}" presName="childText" presStyleLbl="bgAcc1" presStyleIdx="8" presStyleCnt="10">
        <dgm:presLayoutVars>
          <dgm:bulletEnabled val="1"/>
        </dgm:presLayoutVars>
      </dgm:prSet>
      <dgm:spPr/>
    </dgm:pt>
    <dgm:pt modelId="{B9DF8175-A7CB-4FD3-ACBA-35DBF69DB47C}" type="pres">
      <dgm:prSet presAssocID="{A69A82BC-84F4-4113-A4DF-0224514B5324}" presName="Name13" presStyleLbl="parChTrans1D2" presStyleIdx="9" presStyleCnt="10"/>
      <dgm:spPr/>
    </dgm:pt>
    <dgm:pt modelId="{1C1576CF-1268-40AA-81CA-44465C87210E}" type="pres">
      <dgm:prSet presAssocID="{955FFA69-ED20-4DED-BFE8-CB8C8E0EA388}" presName="childText" presStyleLbl="bgAcc1" presStyleIdx="9" presStyleCnt="10">
        <dgm:presLayoutVars>
          <dgm:bulletEnabled val="1"/>
        </dgm:presLayoutVars>
      </dgm:prSet>
      <dgm:spPr/>
    </dgm:pt>
  </dgm:ptLst>
  <dgm:cxnLst>
    <dgm:cxn modelId="{7B85AE01-A6B7-4C5C-B0D6-E507D2176914}" type="presOf" srcId="{D7F0FD74-4A52-45E6-AB16-E7F2D473A9A8}" destId="{735BC1EC-0A98-4243-859C-14F5F9AA40B5}" srcOrd="0" destOrd="0" presId="urn:microsoft.com/office/officeart/2005/8/layout/hierarchy3"/>
    <dgm:cxn modelId="{44045406-7ABE-4282-93E7-9F09FC89F8C0}" srcId="{C5C7294F-5264-4D86-8121-19939F96CE08}" destId="{1D11CBD2-4BC3-4497-BBD4-440C5DCAA27A}" srcOrd="0" destOrd="0" parTransId="{431C1B20-D9F7-471D-B1F5-E7BDF9BFE867}" sibTransId="{8A5E05D4-FB12-4E87-919E-1DE9440C849C}"/>
    <dgm:cxn modelId="{5BA68807-24A4-4A1C-921F-A897A46B228E}" srcId="{84F66E1C-AB72-486A-9F26-D623CF63C376}" destId="{1AD1422A-3C53-4F59-A660-0C8484EE8266}" srcOrd="1" destOrd="0" parTransId="{F031D9A2-34F9-497C-B57C-E71700CCD1F9}" sibTransId="{72129C11-5198-4268-B156-E129A861D60C}"/>
    <dgm:cxn modelId="{AEE54F0B-5C8E-4AFE-9DBF-F9B00B97EDAA}" type="presOf" srcId="{B27A6791-ED8D-46A9-BFFF-8D8F7C0FD58F}" destId="{DB4806CC-B197-418C-9B19-0CBAE72435F6}" srcOrd="0" destOrd="0" presId="urn:microsoft.com/office/officeart/2005/8/layout/hierarchy3"/>
    <dgm:cxn modelId="{83C89D0B-C59A-4D9C-8C53-00A009A4C19F}" type="presOf" srcId="{472DB8AD-C468-4932-A94E-6EE9B3A6EDC1}" destId="{70534964-54FE-4B52-BBFF-F603FAA70081}" srcOrd="0" destOrd="0" presId="urn:microsoft.com/office/officeart/2005/8/layout/hierarchy3"/>
    <dgm:cxn modelId="{0F312818-57A8-4B73-83D0-2CA3B57129D2}" srcId="{5E03A5F7-C285-40CC-8CB0-D0E48BEF971C}" destId="{84F66E1C-AB72-486A-9F26-D623CF63C376}" srcOrd="1" destOrd="0" parTransId="{27BEAECF-BE21-4344-80BC-F09B174FCE11}" sibTransId="{604F5ACE-ADF0-416A-9B2C-0FD62368122D}"/>
    <dgm:cxn modelId="{58462020-D411-4BB8-A357-BEB34BF84897}" type="presOf" srcId="{5E03A5F7-C285-40CC-8CB0-D0E48BEF971C}" destId="{25BFD584-D42E-4B4B-8712-EE88A17A8798}" srcOrd="0" destOrd="0" presId="urn:microsoft.com/office/officeart/2005/8/layout/hierarchy3"/>
    <dgm:cxn modelId="{56A23D21-2728-4FC5-AE64-DBF37A4F2AAC}" srcId="{312CEFC4-2E66-498A-BEF9-E43229533A05}" destId="{B27A6791-ED8D-46A9-BFFF-8D8F7C0FD58F}" srcOrd="0" destOrd="0" parTransId="{472DB8AD-C468-4932-A94E-6EE9B3A6EDC1}" sibTransId="{161EBD74-0C0B-490B-BF8F-E14AB6E61343}"/>
    <dgm:cxn modelId="{877BCC29-D3D2-49FB-B090-DE8C5D17A5DA}" type="presOf" srcId="{C68208D4-B351-45B8-8DB9-64D30BC189F3}" destId="{4F7DB4FE-5AEE-4DFD-897B-F661F94C0604}" srcOrd="0" destOrd="0" presId="urn:microsoft.com/office/officeart/2005/8/layout/hierarchy3"/>
    <dgm:cxn modelId="{F2FE3A2D-DE28-45E5-B3E0-8E5B25340E0C}" type="presOf" srcId="{C5C7294F-5264-4D86-8121-19939F96CE08}" destId="{0A306F15-A70B-4E95-8F93-FC6DB264601E}" srcOrd="0" destOrd="0" presId="urn:microsoft.com/office/officeart/2005/8/layout/hierarchy3"/>
    <dgm:cxn modelId="{89F2A233-2DC4-4EF1-9622-CFD200CA5EAD}" type="presOf" srcId="{1AD1422A-3C53-4F59-A660-0C8484EE8266}" destId="{1DAC7F6E-4B92-4B0A-9D57-B084511777E6}" srcOrd="0" destOrd="0" presId="urn:microsoft.com/office/officeart/2005/8/layout/hierarchy3"/>
    <dgm:cxn modelId="{FC60B23B-5AB9-4C71-9235-BDC73A3A082E}" srcId="{5E03A5F7-C285-40CC-8CB0-D0E48BEF971C}" destId="{11A1A53B-0C48-4053-A567-DCE8491AF929}" srcOrd="0" destOrd="0" parTransId="{C6AAD9D1-99B9-456E-8A91-D713C5852B0E}" sibTransId="{EAB5F977-48B6-4D4E-B795-981110866CC3}"/>
    <dgm:cxn modelId="{1833235B-C1B3-413F-A939-2843CE567495}" type="presOf" srcId="{D7F66AE7-5079-475E-9A7D-CE14FB7277CF}" destId="{B490488D-EDD9-479A-B559-FE273332FC6D}" srcOrd="0" destOrd="0" presId="urn:microsoft.com/office/officeart/2005/8/layout/hierarchy3"/>
    <dgm:cxn modelId="{75589A5C-0EFA-4EBC-938F-6829F8CB1AD7}" type="presOf" srcId="{B00D1E33-95B9-4678-BF75-D6E6F85349F3}" destId="{A921BCF6-2F2A-4366-8619-E7616B3794E5}" srcOrd="0" destOrd="0" presId="urn:microsoft.com/office/officeart/2005/8/layout/hierarchy3"/>
    <dgm:cxn modelId="{97C4A441-14C3-4708-B31E-83CD9150DE08}" srcId="{312CEFC4-2E66-498A-BEF9-E43229533A05}" destId="{955FFA69-ED20-4DED-BFE8-CB8C8E0EA388}" srcOrd="2" destOrd="0" parTransId="{A69A82BC-84F4-4113-A4DF-0224514B5324}" sibTransId="{927DC385-8648-4B76-8DC6-EF1FECAAB0E5}"/>
    <dgm:cxn modelId="{3AB55944-B46C-44BF-9B2B-04B42971F88F}" type="presOf" srcId="{955FFA69-ED20-4DED-BFE8-CB8C8E0EA388}" destId="{1C1576CF-1268-40AA-81CA-44465C87210E}" srcOrd="0" destOrd="0" presId="urn:microsoft.com/office/officeart/2005/8/layout/hierarchy3"/>
    <dgm:cxn modelId="{775E4246-DEE1-4403-8167-B65233E71369}" type="presOf" srcId="{11A1A53B-0C48-4053-A567-DCE8491AF929}" destId="{BB7BA567-643B-493C-8BBF-9DBE9DB35D06}" srcOrd="1" destOrd="0" presId="urn:microsoft.com/office/officeart/2005/8/layout/hierarchy3"/>
    <dgm:cxn modelId="{E267C868-A9AA-45F8-8D12-248F840CF0F2}" type="presOf" srcId="{312CEFC4-2E66-498A-BEF9-E43229533A05}" destId="{51BC2F14-0EBC-4322-83CA-5CE75E6768D4}" srcOrd="1" destOrd="0" presId="urn:microsoft.com/office/officeart/2005/8/layout/hierarchy3"/>
    <dgm:cxn modelId="{1EE6554B-B176-40DA-B2F4-131ACDF19960}" srcId="{11A1A53B-0C48-4053-A567-DCE8491AF929}" destId="{B00D1E33-95B9-4678-BF75-D6E6F85349F3}" srcOrd="1" destOrd="0" parTransId="{04711E51-ADA3-4FD4-91E7-D6D24D0EA884}" sibTransId="{55A95D41-F40A-484F-B99E-6843CE70B6F6}"/>
    <dgm:cxn modelId="{441F864B-8DB8-48D4-ADC5-501AC5D100D7}" type="presOf" srcId="{C68208D4-B351-45B8-8DB9-64D30BC189F3}" destId="{6051AA40-599F-46C3-AE30-62AE045A2A40}" srcOrd="1" destOrd="0" presId="urn:microsoft.com/office/officeart/2005/8/layout/hierarchy3"/>
    <dgm:cxn modelId="{C32C304C-6CF0-4347-88D8-2E5FC6270050}" type="presOf" srcId="{04711E51-ADA3-4FD4-91E7-D6D24D0EA884}" destId="{596C4C76-CE5F-45D2-90C0-C20902E2C6C9}" srcOrd="0" destOrd="0" presId="urn:microsoft.com/office/officeart/2005/8/layout/hierarchy3"/>
    <dgm:cxn modelId="{F492DA6D-0908-4B00-ABE8-FB775EBEA456}" srcId="{C68208D4-B351-45B8-8DB9-64D30BC189F3}" destId="{D7F66AE7-5079-475E-9A7D-CE14FB7277CF}" srcOrd="0" destOrd="0" parTransId="{D7F0FD74-4A52-45E6-AB16-E7F2D473A9A8}" sibTransId="{B4AB0ECA-7D5E-41F2-B96C-5F30168BBB80}"/>
    <dgm:cxn modelId="{0D56C84E-19E6-4F92-866A-7806CEC079B7}" type="presOf" srcId="{F031D9A2-34F9-497C-B57C-E71700CCD1F9}" destId="{9DF8E654-6DCB-4663-9952-6460DFEC48C5}" srcOrd="0" destOrd="0" presId="urn:microsoft.com/office/officeart/2005/8/layout/hierarchy3"/>
    <dgm:cxn modelId="{6020DF6E-53E6-4A95-8E60-5A8C994DB89F}" type="presOf" srcId="{BDADB817-37AD-401C-8737-7FF3722A9189}" destId="{B689EB00-1518-4E92-8981-5EACBC7A34BB}" srcOrd="0" destOrd="0" presId="urn:microsoft.com/office/officeart/2005/8/layout/hierarchy3"/>
    <dgm:cxn modelId="{03CDEE73-54FD-4B1E-BCAF-7604A88A0F12}" srcId="{5E03A5F7-C285-40CC-8CB0-D0E48BEF971C}" destId="{C5C7294F-5264-4D86-8121-19939F96CE08}" srcOrd="2" destOrd="0" parTransId="{0E934A50-5066-4071-B42B-B1A27D4220F9}" sibTransId="{37FF11B2-72B7-4E68-958F-306078F8F55D}"/>
    <dgm:cxn modelId="{E5E59954-5D2B-4DF1-8DFC-96E309106282}" type="presOf" srcId="{84F66E1C-AB72-486A-9F26-D623CF63C376}" destId="{DC802738-3CFA-4313-8A0C-981AB532315F}" srcOrd="1" destOrd="0" presId="urn:microsoft.com/office/officeart/2005/8/layout/hierarchy3"/>
    <dgm:cxn modelId="{7EEB0D77-7026-4009-88BD-98BF34B28636}" type="presOf" srcId="{870061BD-7FAD-4740-A521-26147C39DC6D}" destId="{F082E6E3-9A41-4F70-B6D2-B8D87B18E801}" srcOrd="0" destOrd="0" presId="urn:microsoft.com/office/officeart/2005/8/layout/hierarchy3"/>
    <dgm:cxn modelId="{D7A37379-4923-4AFA-8A6E-5CA9F45A0BEF}" type="presOf" srcId="{312CEFC4-2E66-498A-BEF9-E43229533A05}" destId="{0112C75A-0CB0-47C1-867B-EBF964670BCE}" srcOrd="0" destOrd="0" presId="urn:microsoft.com/office/officeart/2005/8/layout/hierarchy3"/>
    <dgm:cxn modelId="{DB3AA984-6121-4DC7-B1C1-137497BB329E}" type="presOf" srcId="{84F66E1C-AB72-486A-9F26-D623CF63C376}" destId="{8E502E4E-9F85-4337-9930-DD84A28AE6D1}" srcOrd="0" destOrd="0" presId="urn:microsoft.com/office/officeart/2005/8/layout/hierarchy3"/>
    <dgm:cxn modelId="{704A3F8B-A5EF-45AA-8407-9B26595DF0BF}" type="presOf" srcId="{11A1A53B-0C48-4053-A567-DCE8491AF929}" destId="{52144B29-C747-449E-8957-5ABB647F4015}" srcOrd="0" destOrd="0" presId="urn:microsoft.com/office/officeart/2005/8/layout/hierarchy3"/>
    <dgm:cxn modelId="{5E51B58E-C95B-4EEE-946F-90775D0EE1C8}" type="presOf" srcId="{4AFD81F8-F350-421D-A8A6-806AA74410CF}" destId="{B7AB67A5-DE8F-48E6-8E92-5A272FC478CC}" srcOrd="0" destOrd="0" presId="urn:microsoft.com/office/officeart/2005/8/layout/hierarchy3"/>
    <dgm:cxn modelId="{38E7BB8E-863E-44AA-AD3B-C90F602F6B67}" srcId="{312CEFC4-2E66-498A-BEF9-E43229533A05}" destId="{79244943-D966-42C3-9595-C44E15882EAD}" srcOrd="1" destOrd="0" parTransId="{41FD6A25-5C55-4278-A4CE-DB79C2A5E0AB}" sibTransId="{EABE6D6F-B9A8-444D-ACC8-189496565088}"/>
    <dgm:cxn modelId="{60D58EA8-26EF-4615-AC04-9869288DF935}" type="presOf" srcId="{1D11CBD2-4BC3-4497-BBD4-440C5DCAA27A}" destId="{E8E693BC-A28C-4B97-8F1F-6B56B3DBCA5C}" srcOrd="0" destOrd="0" presId="urn:microsoft.com/office/officeart/2005/8/layout/hierarchy3"/>
    <dgm:cxn modelId="{D7F543AF-A802-4EFC-B728-8DEABB89C687}" type="presOf" srcId="{79244943-D966-42C3-9595-C44E15882EAD}" destId="{6FF1A28C-9D1E-4062-9401-5D495B019B64}" srcOrd="0" destOrd="0" presId="urn:microsoft.com/office/officeart/2005/8/layout/hierarchy3"/>
    <dgm:cxn modelId="{663734B1-1B1B-414D-B746-0CAB79C1E3C6}" type="presOf" srcId="{431C1B20-D9F7-471D-B1F5-E7BDF9BFE867}" destId="{0C7D67A1-A248-4FEC-A750-FD07AEB98EE9}" srcOrd="0" destOrd="0" presId="urn:microsoft.com/office/officeart/2005/8/layout/hierarchy3"/>
    <dgm:cxn modelId="{EDB639B5-DD64-4B2F-AA05-2108EDC3D476}" type="presOf" srcId="{C5C7294F-5264-4D86-8121-19939F96CE08}" destId="{443B498E-5F57-489D-95DB-5237213B3ADC}" srcOrd="1" destOrd="0" presId="urn:microsoft.com/office/officeart/2005/8/layout/hierarchy3"/>
    <dgm:cxn modelId="{53C9C5B9-A441-4564-A3F0-9213C17E1E39}" srcId="{C68208D4-B351-45B8-8DB9-64D30BC189F3}" destId="{4AFDE1ED-F31D-4564-A822-E0F232F9A4BC}" srcOrd="1" destOrd="0" parTransId="{4AFD81F8-F350-421D-A8A6-806AA74410CF}" sibTransId="{781F921B-5825-4DD4-A298-1FC94F453D62}"/>
    <dgm:cxn modelId="{BBFDE5BD-0242-48A4-83CB-D53F4913A23F}" type="presOf" srcId="{41FD6A25-5C55-4278-A4CE-DB79C2A5E0AB}" destId="{1327D28F-F571-49F3-ACF0-877C1E58A72B}" srcOrd="0" destOrd="0" presId="urn:microsoft.com/office/officeart/2005/8/layout/hierarchy3"/>
    <dgm:cxn modelId="{0B8767C0-8A7F-4ECA-AAC9-9D3B2745569A}" srcId="{84F66E1C-AB72-486A-9F26-D623CF63C376}" destId="{BDADB817-37AD-401C-8737-7FF3722A9189}" srcOrd="0" destOrd="0" parTransId="{870061BD-7FAD-4740-A521-26147C39DC6D}" sibTransId="{6566A932-6726-4B6C-8705-20A86FE94992}"/>
    <dgm:cxn modelId="{7D2E3BC2-3548-48D1-B730-E6700758BFD4}" srcId="{5E03A5F7-C285-40CC-8CB0-D0E48BEF971C}" destId="{C68208D4-B351-45B8-8DB9-64D30BC189F3}" srcOrd="3" destOrd="0" parTransId="{C909805C-3F7F-4828-9973-1167091BE7E6}" sibTransId="{1680CEBD-4445-41B5-9B04-FCF58CB2D5A6}"/>
    <dgm:cxn modelId="{D100E3CD-1A49-4D56-9126-3DAE8FC46FF8}" srcId="{11A1A53B-0C48-4053-A567-DCE8491AF929}" destId="{CBB585EB-308B-4B0F-852F-9B6971EA8986}" srcOrd="0" destOrd="0" parTransId="{9DC1E49F-42CD-4DA0-914A-FB95C506974F}" sibTransId="{020E0578-A527-43FF-B921-D6417429134C}"/>
    <dgm:cxn modelId="{0B6CDBD9-07D1-4D02-8674-2B6EF1967812}" type="presOf" srcId="{9DC1E49F-42CD-4DA0-914A-FB95C506974F}" destId="{7EF871C4-ED1D-4059-BFA2-38BA59A80DF4}" srcOrd="0" destOrd="0" presId="urn:microsoft.com/office/officeart/2005/8/layout/hierarchy3"/>
    <dgm:cxn modelId="{D780B6DD-673F-42B9-B3B3-AB42819D2D8E}" srcId="{5E03A5F7-C285-40CC-8CB0-D0E48BEF971C}" destId="{312CEFC4-2E66-498A-BEF9-E43229533A05}" srcOrd="4" destOrd="0" parTransId="{5FE7399A-62EC-4566-B36D-BFB090F5EE5F}" sibTransId="{DB4A1BEA-893F-424C-A0F6-FAC99816A701}"/>
    <dgm:cxn modelId="{2A80D2E7-2506-4DCA-A00E-C5BBEF8A023A}" type="presOf" srcId="{A69A82BC-84F4-4113-A4DF-0224514B5324}" destId="{B9DF8175-A7CB-4FD3-ACBA-35DBF69DB47C}" srcOrd="0" destOrd="0" presId="urn:microsoft.com/office/officeart/2005/8/layout/hierarchy3"/>
    <dgm:cxn modelId="{FE981AF4-34BF-4CEC-ADEC-C9763FF8EF16}" type="presOf" srcId="{CBB585EB-308B-4B0F-852F-9B6971EA8986}" destId="{F4EA9981-B4B1-4CC0-95E5-2E542395FFBC}" srcOrd="0" destOrd="0" presId="urn:microsoft.com/office/officeart/2005/8/layout/hierarchy3"/>
    <dgm:cxn modelId="{ED6281F7-7407-4D07-8625-6F7A48C9F4BC}" type="presOf" srcId="{4AFDE1ED-F31D-4564-A822-E0F232F9A4BC}" destId="{18CC1FAA-D92E-485D-BF16-88D0DE80335D}" srcOrd="0" destOrd="0" presId="urn:microsoft.com/office/officeart/2005/8/layout/hierarchy3"/>
    <dgm:cxn modelId="{9D7C1501-5CEE-4B0B-B8A4-34C86C4195CB}" type="presParOf" srcId="{25BFD584-D42E-4B4B-8712-EE88A17A8798}" destId="{02A35111-BBA0-4F97-AABB-500EB32A3502}" srcOrd="0" destOrd="0" presId="urn:microsoft.com/office/officeart/2005/8/layout/hierarchy3"/>
    <dgm:cxn modelId="{11CE62E0-0AE7-4943-A0C0-2ED79FCDE334}" type="presParOf" srcId="{02A35111-BBA0-4F97-AABB-500EB32A3502}" destId="{83879F52-71CE-40BA-9333-C32EC42D1990}" srcOrd="0" destOrd="0" presId="urn:microsoft.com/office/officeart/2005/8/layout/hierarchy3"/>
    <dgm:cxn modelId="{D14F4664-C88E-4AE4-BBD5-0B43AB445D05}" type="presParOf" srcId="{83879F52-71CE-40BA-9333-C32EC42D1990}" destId="{52144B29-C747-449E-8957-5ABB647F4015}" srcOrd="0" destOrd="0" presId="urn:microsoft.com/office/officeart/2005/8/layout/hierarchy3"/>
    <dgm:cxn modelId="{C429BEFE-B504-4FFB-976E-F4AD6F15CAC8}" type="presParOf" srcId="{83879F52-71CE-40BA-9333-C32EC42D1990}" destId="{BB7BA567-643B-493C-8BBF-9DBE9DB35D06}" srcOrd="1" destOrd="0" presId="urn:microsoft.com/office/officeart/2005/8/layout/hierarchy3"/>
    <dgm:cxn modelId="{6FD21FC6-42CC-4B0E-B205-F6768DA8D2EF}" type="presParOf" srcId="{02A35111-BBA0-4F97-AABB-500EB32A3502}" destId="{33573A6E-B3D4-478E-A7DA-F19D86B74A90}" srcOrd="1" destOrd="0" presId="urn:microsoft.com/office/officeart/2005/8/layout/hierarchy3"/>
    <dgm:cxn modelId="{09419F6C-DA51-4DD2-9F44-D1AD6F750715}" type="presParOf" srcId="{33573A6E-B3D4-478E-A7DA-F19D86B74A90}" destId="{7EF871C4-ED1D-4059-BFA2-38BA59A80DF4}" srcOrd="0" destOrd="0" presId="urn:microsoft.com/office/officeart/2005/8/layout/hierarchy3"/>
    <dgm:cxn modelId="{7963FB70-701F-4990-9EEC-FFEE8F9BBDF2}" type="presParOf" srcId="{33573A6E-B3D4-478E-A7DA-F19D86B74A90}" destId="{F4EA9981-B4B1-4CC0-95E5-2E542395FFBC}" srcOrd="1" destOrd="0" presId="urn:microsoft.com/office/officeart/2005/8/layout/hierarchy3"/>
    <dgm:cxn modelId="{37D5987E-F9EB-4F48-B31D-C2A937325E0F}" type="presParOf" srcId="{33573A6E-B3D4-478E-A7DA-F19D86B74A90}" destId="{596C4C76-CE5F-45D2-90C0-C20902E2C6C9}" srcOrd="2" destOrd="0" presId="urn:microsoft.com/office/officeart/2005/8/layout/hierarchy3"/>
    <dgm:cxn modelId="{EAD95A0B-CEC3-4D94-8D78-04BA07A85570}" type="presParOf" srcId="{33573A6E-B3D4-478E-A7DA-F19D86B74A90}" destId="{A921BCF6-2F2A-4366-8619-E7616B3794E5}" srcOrd="3" destOrd="0" presId="urn:microsoft.com/office/officeart/2005/8/layout/hierarchy3"/>
    <dgm:cxn modelId="{1AA01839-5C57-4D09-9236-795C0F8F98B4}" type="presParOf" srcId="{25BFD584-D42E-4B4B-8712-EE88A17A8798}" destId="{2824E548-B57A-4205-8747-7AB09A4327CE}" srcOrd="1" destOrd="0" presId="urn:microsoft.com/office/officeart/2005/8/layout/hierarchy3"/>
    <dgm:cxn modelId="{A059FDFB-3CB7-4D5D-BEA4-C6815EAE9A43}" type="presParOf" srcId="{2824E548-B57A-4205-8747-7AB09A4327CE}" destId="{762C0819-758E-4565-B45D-29B261F3F2C1}" srcOrd="0" destOrd="0" presId="urn:microsoft.com/office/officeart/2005/8/layout/hierarchy3"/>
    <dgm:cxn modelId="{2AE0255E-81A1-467D-861B-F069B1C66EAA}" type="presParOf" srcId="{762C0819-758E-4565-B45D-29B261F3F2C1}" destId="{8E502E4E-9F85-4337-9930-DD84A28AE6D1}" srcOrd="0" destOrd="0" presId="urn:microsoft.com/office/officeart/2005/8/layout/hierarchy3"/>
    <dgm:cxn modelId="{D1F15546-F72E-456D-ACA8-D84464BFE42F}" type="presParOf" srcId="{762C0819-758E-4565-B45D-29B261F3F2C1}" destId="{DC802738-3CFA-4313-8A0C-981AB532315F}" srcOrd="1" destOrd="0" presId="urn:microsoft.com/office/officeart/2005/8/layout/hierarchy3"/>
    <dgm:cxn modelId="{29AD59A5-1E09-406D-B835-A8F8EE8C1FE4}" type="presParOf" srcId="{2824E548-B57A-4205-8747-7AB09A4327CE}" destId="{21EBE9E8-2CD9-49E6-B8A1-BFD20E3B67D0}" srcOrd="1" destOrd="0" presId="urn:microsoft.com/office/officeart/2005/8/layout/hierarchy3"/>
    <dgm:cxn modelId="{B1604C01-598B-4BBC-A0B3-C682EECA0EF1}" type="presParOf" srcId="{21EBE9E8-2CD9-49E6-B8A1-BFD20E3B67D0}" destId="{F082E6E3-9A41-4F70-B6D2-B8D87B18E801}" srcOrd="0" destOrd="0" presId="urn:microsoft.com/office/officeart/2005/8/layout/hierarchy3"/>
    <dgm:cxn modelId="{C3251876-D460-42A4-95F1-BB0632A0B3D6}" type="presParOf" srcId="{21EBE9E8-2CD9-49E6-B8A1-BFD20E3B67D0}" destId="{B689EB00-1518-4E92-8981-5EACBC7A34BB}" srcOrd="1" destOrd="0" presId="urn:microsoft.com/office/officeart/2005/8/layout/hierarchy3"/>
    <dgm:cxn modelId="{8C3DCAA6-7D88-4BDC-97F1-7DF3158AD8ED}" type="presParOf" srcId="{21EBE9E8-2CD9-49E6-B8A1-BFD20E3B67D0}" destId="{9DF8E654-6DCB-4663-9952-6460DFEC48C5}" srcOrd="2" destOrd="0" presId="urn:microsoft.com/office/officeart/2005/8/layout/hierarchy3"/>
    <dgm:cxn modelId="{52BB2672-5A8D-4789-ABD0-6FA6135DCB18}" type="presParOf" srcId="{21EBE9E8-2CD9-49E6-B8A1-BFD20E3B67D0}" destId="{1DAC7F6E-4B92-4B0A-9D57-B084511777E6}" srcOrd="3" destOrd="0" presId="urn:microsoft.com/office/officeart/2005/8/layout/hierarchy3"/>
    <dgm:cxn modelId="{411BDFCF-8738-45AB-A69A-37B2657FCC79}" type="presParOf" srcId="{25BFD584-D42E-4B4B-8712-EE88A17A8798}" destId="{AF48C412-6071-48CB-B5AE-A66B3B2B3B35}" srcOrd="2" destOrd="0" presId="urn:microsoft.com/office/officeart/2005/8/layout/hierarchy3"/>
    <dgm:cxn modelId="{3FFE867A-1141-46FC-956C-DBC365233C74}" type="presParOf" srcId="{AF48C412-6071-48CB-B5AE-A66B3B2B3B35}" destId="{035A97FC-0667-4639-AED8-93B8B63CFA8F}" srcOrd="0" destOrd="0" presId="urn:microsoft.com/office/officeart/2005/8/layout/hierarchy3"/>
    <dgm:cxn modelId="{86F22950-D067-4253-9C14-3AC034204C57}" type="presParOf" srcId="{035A97FC-0667-4639-AED8-93B8B63CFA8F}" destId="{0A306F15-A70B-4E95-8F93-FC6DB264601E}" srcOrd="0" destOrd="0" presId="urn:microsoft.com/office/officeart/2005/8/layout/hierarchy3"/>
    <dgm:cxn modelId="{DF4D84BE-9127-4379-8CDD-B4236B79D5DC}" type="presParOf" srcId="{035A97FC-0667-4639-AED8-93B8B63CFA8F}" destId="{443B498E-5F57-489D-95DB-5237213B3ADC}" srcOrd="1" destOrd="0" presId="urn:microsoft.com/office/officeart/2005/8/layout/hierarchy3"/>
    <dgm:cxn modelId="{5E306E9C-CD95-4056-BDBB-502C37F43740}" type="presParOf" srcId="{AF48C412-6071-48CB-B5AE-A66B3B2B3B35}" destId="{A9C192DC-D198-4557-B004-ABDD239287CE}" srcOrd="1" destOrd="0" presId="urn:microsoft.com/office/officeart/2005/8/layout/hierarchy3"/>
    <dgm:cxn modelId="{08123800-936B-4F53-94D5-6D9B38A00F21}" type="presParOf" srcId="{A9C192DC-D198-4557-B004-ABDD239287CE}" destId="{0C7D67A1-A248-4FEC-A750-FD07AEB98EE9}" srcOrd="0" destOrd="0" presId="urn:microsoft.com/office/officeart/2005/8/layout/hierarchy3"/>
    <dgm:cxn modelId="{522C6D7D-345F-4D93-B696-C2277A56C846}" type="presParOf" srcId="{A9C192DC-D198-4557-B004-ABDD239287CE}" destId="{E8E693BC-A28C-4B97-8F1F-6B56B3DBCA5C}" srcOrd="1" destOrd="0" presId="urn:microsoft.com/office/officeart/2005/8/layout/hierarchy3"/>
    <dgm:cxn modelId="{84704730-F959-49CD-B570-7C6245AF78C2}" type="presParOf" srcId="{25BFD584-D42E-4B4B-8712-EE88A17A8798}" destId="{39B9C190-7EF2-41D9-B9D0-2E8C6934E148}" srcOrd="3" destOrd="0" presId="urn:microsoft.com/office/officeart/2005/8/layout/hierarchy3"/>
    <dgm:cxn modelId="{914561CE-C42B-47B3-8A32-B4EA325651FE}" type="presParOf" srcId="{39B9C190-7EF2-41D9-B9D0-2E8C6934E148}" destId="{18D7E813-1564-480E-B283-D62F8B4DE69C}" srcOrd="0" destOrd="0" presId="urn:microsoft.com/office/officeart/2005/8/layout/hierarchy3"/>
    <dgm:cxn modelId="{7FF10C73-C34C-44B0-9390-4A1AA2B05DA5}" type="presParOf" srcId="{18D7E813-1564-480E-B283-D62F8B4DE69C}" destId="{4F7DB4FE-5AEE-4DFD-897B-F661F94C0604}" srcOrd="0" destOrd="0" presId="urn:microsoft.com/office/officeart/2005/8/layout/hierarchy3"/>
    <dgm:cxn modelId="{F0976BAB-ACEA-4B31-992A-13DD87A04F63}" type="presParOf" srcId="{18D7E813-1564-480E-B283-D62F8B4DE69C}" destId="{6051AA40-599F-46C3-AE30-62AE045A2A40}" srcOrd="1" destOrd="0" presId="urn:microsoft.com/office/officeart/2005/8/layout/hierarchy3"/>
    <dgm:cxn modelId="{A68809AF-E378-4E3B-B7B7-585A70983C28}" type="presParOf" srcId="{39B9C190-7EF2-41D9-B9D0-2E8C6934E148}" destId="{CD502FA0-3006-43E8-B600-01B5AFCC2A96}" srcOrd="1" destOrd="0" presId="urn:microsoft.com/office/officeart/2005/8/layout/hierarchy3"/>
    <dgm:cxn modelId="{FE0A3358-A711-499A-894F-09C7D1DA9D22}" type="presParOf" srcId="{CD502FA0-3006-43E8-B600-01B5AFCC2A96}" destId="{735BC1EC-0A98-4243-859C-14F5F9AA40B5}" srcOrd="0" destOrd="0" presId="urn:microsoft.com/office/officeart/2005/8/layout/hierarchy3"/>
    <dgm:cxn modelId="{8D488C5C-8F56-42BD-A9E3-A48E152F1505}" type="presParOf" srcId="{CD502FA0-3006-43E8-B600-01B5AFCC2A96}" destId="{B490488D-EDD9-479A-B559-FE273332FC6D}" srcOrd="1" destOrd="0" presId="urn:microsoft.com/office/officeart/2005/8/layout/hierarchy3"/>
    <dgm:cxn modelId="{4BBF64D4-D6C2-41A2-8C26-E2499C881ED6}" type="presParOf" srcId="{CD502FA0-3006-43E8-B600-01B5AFCC2A96}" destId="{B7AB67A5-DE8F-48E6-8E92-5A272FC478CC}" srcOrd="2" destOrd="0" presId="urn:microsoft.com/office/officeart/2005/8/layout/hierarchy3"/>
    <dgm:cxn modelId="{794D7282-FF70-430D-AA63-C2D6635B2A5F}" type="presParOf" srcId="{CD502FA0-3006-43E8-B600-01B5AFCC2A96}" destId="{18CC1FAA-D92E-485D-BF16-88D0DE80335D}" srcOrd="3" destOrd="0" presId="urn:microsoft.com/office/officeart/2005/8/layout/hierarchy3"/>
    <dgm:cxn modelId="{26305447-32BC-43E3-A2DC-9995AB22A1C1}" type="presParOf" srcId="{25BFD584-D42E-4B4B-8712-EE88A17A8798}" destId="{2146797B-388F-4921-BAE3-627256D68230}" srcOrd="4" destOrd="0" presId="urn:microsoft.com/office/officeart/2005/8/layout/hierarchy3"/>
    <dgm:cxn modelId="{8C26902A-CAAF-405A-BDF0-B9300322CA71}" type="presParOf" srcId="{2146797B-388F-4921-BAE3-627256D68230}" destId="{E5963E2F-00AC-4B21-AFCA-24194BD11C33}" srcOrd="0" destOrd="0" presId="urn:microsoft.com/office/officeart/2005/8/layout/hierarchy3"/>
    <dgm:cxn modelId="{AD5414B1-7E52-4CD3-90D4-61DBB39225F7}" type="presParOf" srcId="{E5963E2F-00AC-4B21-AFCA-24194BD11C33}" destId="{0112C75A-0CB0-47C1-867B-EBF964670BCE}" srcOrd="0" destOrd="0" presId="urn:microsoft.com/office/officeart/2005/8/layout/hierarchy3"/>
    <dgm:cxn modelId="{EAAF2241-FEDE-4CC2-B25A-538A74CAEEC9}" type="presParOf" srcId="{E5963E2F-00AC-4B21-AFCA-24194BD11C33}" destId="{51BC2F14-0EBC-4322-83CA-5CE75E6768D4}" srcOrd="1" destOrd="0" presId="urn:microsoft.com/office/officeart/2005/8/layout/hierarchy3"/>
    <dgm:cxn modelId="{69475D93-097F-40B6-B49E-BCC3DB7E83CB}" type="presParOf" srcId="{2146797B-388F-4921-BAE3-627256D68230}" destId="{89520A33-43F4-427F-B0BA-A0D3477AF2B4}" srcOrd="1" destOrd="0" presId="urn:microsoft.com/office/officeart/2005/8/layout/hierarchy3"/>
    <dgm:cxn modelId="{2C5CBE53-0AB4-4AFC-A45A-9445CD49398A}" type="presParOf" srcId="{89520A33-43F4-427F-B0BA-A0D3477AF2B4}" destId="{70534964-54FE-4B52-BBFF-F603FAA70081}" srcOrd="0" destOrd="0" presId="urn:microsoft.com/office/officeart/2005/8/layout/hierarchy3"/>
    <dgm:cxn modelId="{83DA04D3-AF13-4D14-9F34-D269133F37E9}" type="presParOf" srcId="{89520A33-43F4-427F-B0BA-A0D3477AF2B4}" destId="{DB4806CC-B197-418C-9B19-0CBAE72435F6}" srcOrd="1" destOrd="0" presId="urn:microsoft.com/office/officeart/2005/8/layout/hierarchy3"/>
    <dgm:cxn modelId="{EA80E4A6-EAAD-481E-BFBD-99E3B54C4055}" type="presParOf" srcId="{89520A33-43F4-427F-B0BA-A0D3477AF2B4}" destId="{1327D28F-F571-49F3-ACF0-877C1E58A72B}" srcOrd="2" destOrd="0" presId="urn:microsoft.com/office/officeart/2005/8/layout/hierarchy3"/>
    <dgm:cxn modelId="{8BEE5CEB-3C42-4676-9A5F-D63E1442E4F6}" type="presParOf" srcId="{89520A33-43F4-427F-B0BA-A0D3477AF2B4}" destId="{6FF1A28C-9D1E-4062-9401-5D495B019B64}" srcOrd="3" destOrd="0" presId="urn:microsoft.com/office/officeart/2005/8/layout/hierarchy3"/>
    <dgm:cxn modelId="{6833CBE2-4C28-4F79-BBCF-307159A4530C}" type="presParOf" srcId="{89520A33-43F4-427F-B0BA-A0D3477AF2B4}" destId="{B9DF8175-A7CB-4FD3-ACBA-35DBF69DB47C}" srcOrd="4" destOrd="0" presId="urn:microsoft.com/office/officeart/2005/8/layout/hierarchy3"/>
    <dgm:cxn modelId="{BCAE8C88-5214-4B49-A47B-CCA8A4042064}" type="presParOf" srcId="{89520A33-43F4-427F-B0BA-A0D3477AF2B4}" destId="{1C1576CF-1268-40AA-81CA-44465C87210E}"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2CB6A-B767-4513-9957-68EEA088831E}">
      <dsp:nvSpPr>
        <dsp:cNvPr id="0" name=""/>
        <dsp:cNvSpPr/>
      </dsp:nvSpPr>
      <dsp:spPr>
        <a:xfrm>
          <a:off x="5046" y="2002257"/>
          <a:ext cx="2018312" cy="5045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t>1. Lielā iela (CO2 monitorings, transports, drošība)</a:t>
          </a:r>
          <a:endParaRPr lang="en-GB" sz="1100" kern="1200" dirty="0"/>
        </a:p>
      </dsp:txBody>
      <dsp:txXfrm>
        <a:off x="19825" y="2017036"/>
        <a:ext cx="1988754" cy="475020"/>
      </dsp:txXfrm>
    </dsp:sp>
    <dsp:sp modelId="{5EFBA2BA-ACB2-4C02-87F1-DA7A213CA51F}">
      <dsp:nvSpPr>
        <dsp:cNvPr id="0" name=""/>
        <dsp:cNvSpPr/>
      </dsp:nvSpPr>
      <dsp:spPr>
        <a:xfrm rot="5400000">
          <a:off x="970051" y="2550986"/>
          <a:ext cx="88301" cy="8830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33FE94-7637-44F2-B0FE-9ABC6EF9CECB}">
      <dsp:nvSpPr>
        <dsp:cNvPr id="0" name=""/>
        <dsp:cNvSpPr/>
      </dsp:nvSpPr>
      <dsp:spPr>
        <a:xfrm>
          <a:off x="5046" y="2683437"/>
          <a:ext cx="2018312" cy="5045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t>Īstenošanā - EIT UM RAPTOR (CO2 noteikšana transportam)</a:t>
          </a:r>
          <a:endParaRPr lang="en-GB" sz="1100" kern="1200" dirty="0"/>
        </a:p>
      </dsp:txBody>
      <dsp:txXfrm>
        <a:off x="19825" y="2698216"/>
        <a:ext cx="1988754" cy="475020"/>
      </dsp:txXfrm>
    </dsp:sp>
    <dsp:sp modelId="{611465B8-F7F2-4675-9D3E-ADC04C4876D6}">
      <dsp:nvSpPr>
        <dsp:cNvPr id="0" name=""/>
        <dsp:cNvSpPr/>
      </dsp:nvSpPr>
      <dsp:spPr>
        <a:xfrm rot="5400000">
          <a:off x="970051" y="3232166"/>
          <a:ext cx="88301" cy="8830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D52E8F-EAB4-477C-928B-C36F1DEBEF61}">
      <dsp:nvSpPr>
        <dsp:cNvPr id="0" name=""/>
        <dsp:cNvSpPr/>
      </dsp:nvSpPr>
      <dsp:spPr>
        <a:xfrm>
          <a:off x="5046" y="3364618"/>
          <a:ext cx="2018312" cy="5045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err="1">
              <a:solidFill>
                <a:schemeClr val="accent1"/>
              </a:solidFill>
            </a:rPr>
            <a:t>Horizon</a:t>
          </a:r>
          <a:r>
            <a:rPr lang="lv-LV" sz="1100" kern="1200" dirty="0">
              <a:solidFill>
                <a:schemeClr val="accent1"/>
              </a:solidFill>
            </a:rPr>
            <a:t> </a:t>
          </a:r>
          <a:r>
            <a:rPr lang="lv-LV" sz="1100" kern="1200" dirty="0" err="1">
              <a:solidFill>
                <a:schemeClr val="accent1"/>
              </a:solidFill>
            </a:rPr>
            <a:t>Europe</a:t>
          </a:r>
          <a:r>
            <a:rPr lang="lv-LV" sz="1100" kern="1200" dirty="0">
              <a:solidFill>
                <a:schemeClr val="accent1"/>
              </a:solidFill>
            </a:rPr>
            <a:t> Nr.1</a:t>
          </a:r>
          <a:br>
            <a:rPr lang="lv-LV" sz="1100" kern="1200" dirty="0">
              <a:solidFill>
                <a:schemeClr val="accent1"/>
              </a:solidFill>
            </a:rPr>
          </a:br>
          <a:r>
            <a:rPr lang="lv-LV" sz="1100" kern="1200" dirty="0" err="1">
              <a:solidFill>
                <a:schemeClr val="accent1"/>
              </a:solidFill>
            </a:rPr>
            <a:t>Rethinking</a:t>
          </a:r>
          <a:r>
            <a:rPr lang="lv-LV" sz="1100" kern="1200" dirty="0">
              <a:solidFill>
                <a:schemeClr val="accent1"/>
              </a:solidFill>
            </a:rPr>
            <a:t> </a:t>
          </a:r>
          <a:r>
            <a:rPr lang="lv-LV" sz="1100" kern="1200" dirty="0" err="1">
              <a:solidFill>
                <a:schemeClr val="accent1"/>
              </a:solidFill>
            </a:rPr>
            <a:t>urban</a:t>
          </a:r>
          <a:r>
            <a:rPr lang="lv-LV" sz="1100" kern="1200" dirty="0">
              <a:solidFill>
                <a:schemeClr val="accent1"/>
              </a:solidFill>
            </a:rPr>
            <a:t> </a:t>
          </a:r>
          <a:r>
            <a:rPr lang="lv-LV" sz="1100" kern="1200" dirty="0" err="1">
              <a:solidFill>
                <a:schemeClr val="accent1"/>
              </a:solidFill>
            </a:rPr>
            <a:t>spaces</a:t>
          </a:r>
          <a:endParaRPr lang="en-GB" sz="1100" kern="1200" dirty="0">
            <a:solidFill>
              <a:schemeClr val="accent1"/>
            </a:solidFill>
          </a:endParaRPr>
        </a:p>
      </dsp:txBody>
      <dsp:txXfrm>
        <a:off x="19825" y="3379397"/>
        <a:ext cx="1988754" cy="475020"/>
      </dsp:txXfrm>
    </dsp:sp>
    <dsp:sp modelId="{C629F539-9A70-4495-A773-B376267C9B87}">
      <dsp:nvSpPr>
        <dsp:cNvPr id="0" name=""/>
        <dsp:cNvSpPr/>
      </dsp:nvSpPr>
      <dsp:spPr>
        <a:xfrm>
          <a:off x="2305922" y="2002257"/>
          <a:ext cx="2018312" cy="5045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t>2. Dzīvojamie mikrorajoni (enerģijas patēriņš, kopienas iesaistīšana)</a:t>
          </a:r>
          <a:endParaRPr lang="en-GB" sz="1100" kern="1200" dirty="0"/>
        </a:p>
      </dsp:txBody>
      <dsp:txXfrm>
        <a:off x="2320701" y="2017036"/>
        <a:ext cx="1988754" cy="475020"/>
      </dsp:txXfrm>
    </dsp:sp>
    <dsp:sp modelId="{84B616A3-BA66-428D-9AF5-9BB343CAD47F}">
      <dsp:nvSpPr>
        <dsp:cNvPr id="0" name=""/>
        <dsp:cNvSpPr/>
      </dsp:nvSpPr>
      <dsp:spPr>
        <a:xfrm rot="5400000">
          <a:off x="3270927" y="2550986"/>
          <a:ext cx="88301" cy="8830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4919EF-9E63-46D6-AC91-550F304462E5}">
      <dsp:nvSpPr>
        <dsp:cNvPr id="0" name=""/>
        <dsp:cNvSpPr/>
      </dsp:nvSpPr>
      <dsp:spPr>
        <a:xfrm>
          <a:off x="2305922" y="2683437"/>
          <a:ext cx="2018312" cy="5045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t>Ieviesta - </a:t>
          </a:r>
          <a:r>
            <a:rPr lang="lv-LV" sz="1100" kern="1200" dirty="0" err="1"/>
            <a:t>Energodata</a:t>
          </a:r>
          <a:r>
            <a:rPr lang="lv-LV" sz="1100" kern="1200" dirty="0"/>
            <a:t> sistēma pašvaldības ēkās</a:t>
          </a:r>
          <a:endParaRPr lang="en-GB" sz="1100" kern="1200" dirty="0"/>
        </a:p>
      </dsp:txBody>
      <dsp:txXfrm>
        <a:off x="2320701" y="2698216"/>
        <a:ext cx="1988754" cy="475020"/>
      </dsp:txXfrm>
    </dsp:sp>
    <dsp:sp modelId="{C0E83A5E-7B26-44EC-91E2-79725877ED41}">
      <dsp:nvSpPr>
        <dsp:cNvPr id="0" name=""/>
        <dsp:cNvSpPr/>
      </dsp:nvSpPr>
      <dsp:spPr>
        <a:xfrm rot="5400000">
          <a:off x="3270927" y="3232166"/>
          <a:ext cx="88301" cy="8830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91D7D8-82FA-40D9-B6FE-5BD7A8CCE8EE}">
      <dsp:nvSpPr>
        <dsp:cNvPr id="0" name=""/>
        <dsp:cNvSpPr/>
      </dsp:nvSpPr>
      <dsp:spPr>
        <a:xfrm>
          <a:off x="2305922" y="3364618"/>
          <a:ext cx="2018312" cy="5045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solidFill>
                <a:schemeClr val="accent1"/>
              </a:solidFill>
            </a:rPr>
            <a:t>DiP2Clima (digitālais rīks ēku datu vizualizēšanai un scenāriju attēlošanai)</a:t>
          </a:r>
          <a:endParaRPr lang="en-GB" sz="1100" kern="1200" dirty="0">
            <a:solidFill>
              <a:schemeClr val="accent1"/>
            </a:solidFill>
          </a:endParaRPr>
        </a:p>
      </dsp:txBody>
      <dsp:txXfrm>
        <a:off x="2320701" y="3379397"/>
        <a:ext cx="1988754" cy="475020"/>
      </dsp:txXfrm>
    </dsp:sp>
    <dsp:sp modelId="{A8166F72-C194-4921-BEBE-1EFDDD43A932}">
      <dsp:nvSpPr>
        <dsp:cNvPr id="0" name=""/>
        <dsp:cNvSpPr/>
      </dsp:nvSpPr>
      <dsp:spPr>
        <a:xfrm>
          <a:off x="4606798" y="2002257"/>
          <a:ext cx="2018312" cy="5045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t>3. Industriālie parki (AER izmantošana, CO2 piesaiste)</a:t>
          </a:r>
          <a:endParaRPr lang="en-GB" sz="1100" kern="1200" dirty="0"/>
        </a:p>
      </dsp:txBody>
      <dsp:txXfrm>
        <a:off x="4621577" y="2017036"/>
        <a:ext cx="1988754" cy="475020"/>
      </dsp:txXfrm>
    </dsp:sp>
    <dsp:sp modelId="{A2F27C1C-F124-4A65-9165-FBF7999ACD7C}">
      <dsp:nvSpPr>
        <dsp:cNvPr id="0" name=""/>
        <dsp:cNvSpPr/>
      </dsp:nvSpPr>
      <dsp:spPr>
        <a:xfrm rot="5400000">
          <a:off x="5571803" y="2550986"/>
          <a:ext cx="88301" cy="8830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8367FB-3702-4092-9E5F-E5374D2C4F3B}">
      <dsp:nvSpPr>
        <dsp:cNvPr id="0" name=""/>
        <dsp:cNvSpPr/>
      </dsp:nvSpPr>
      <dsp:spPr>
        <a:xfrm>
          <a:off x="4606798" y="2683437"/>
          <a:ext cx="2018312" cy="5045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solidFill>
                <a:schemeClr val="tx1"/>
              </a:solidFill>
            </a:rPr>
            <a:t>Zaļo industriālo parku attīstīšana</a:t>
          </a:r>
          <a:endParaRPr lang="en-GB" sz="1100" kern="1200" dirty="0">
            <a:solidFill>
              <a:schemeClr val="tx1"/>
            </a:solidFill>
          </a:endParaRPr>
        </a:p>
      </dsp:txBody>
      <dsp:txXfrm>
        <a:off x="4621577" y="2698216"/>
        <a:ext cx="1988754" cy="475020"/>
      </dsp:txXfrm>
    </dsp:sp>
    <dsp:sp modelId="{56828BF0-D267-46D1-8B08-EBCF1BC3AA50}">
      <dsp:nvSpPr>
        <dsp:cNvPr id="0" name=""/>
        <dsp:cNvSpPr/>
      </dsp:nvSpPr>
      <dsp:spPr>
        <a:xfrm rot="5400000">
          <a:off x="5571803" y="3232166"/>
          <a:ext cx="88301" cy="8830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A0F733-6F4D-4112-98C2-C8AC09EDAD97}">
      <dsp:nvSpPr>
        <dsp:cNvPr id="0" name=""/>
        <dsp:cNvSpPr/>
      </dsp:nvSpPr>
      <dsp:spPr>
        <a:xfrm>
          <a:off x="4606798" y="3364618"/>
          <a:ext cx="2018312" cy="5045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err="1">
              <a:solidFill>
                <a:schemeClr val="accent1"/>
              </a:solidFill>
            </a:rPr>
            <a:t>Horizon</a:t>
          </a:r>
          <a:r>
            <a:rPr lang="lv-LV" sz="1100" kern="1200" dirty="0">
              <a:solidFill>
                <a:schemeClr val="accent1"/>
              </a:solidFill>
            </a:rPr>
            <a:t> </a:t>
          </a:r>
          <a:r>
            <a:rPr lang="lv-LV" sz="1100" kern="1200" dirty="0" err="1">
              <a:solidFill>
                <a:schemeClr val="accent1"/>
              </a:solidFill>
            </a:rPr>
            <a:t>Europe</a:t>
          </a:r>
          <a:r>
            <a:rPr lang="lv-LV" sz="1100" kern="1200" dirty="0">
              <a:solidFill>
                <a:schemeClr val="accent1"/>
              </a:solidFill>
            </a:rPr>
            <a:t> Nr.2</a:t>
          </a:r>
        </a:p>
        <a:p>
          <a:pPr marL="0" lvl="0" indent="0" algn="ctr" defTabSz="488950">
            <a:lnSpc>
              <a:spcPct val="90000"/>
            </a:lnSpc>
            <a:spcBef>
              <a:spcPct val="0"/>
            </a:spcBef>
            <a:spcAft>
              <a:spcPct val="35000"/>
            </a:spcAft>
            <a:buNone/>
          </a:pPr>
          <a:r>
            <a:rPr lang="lv-LV" sz="1100" kern="1200" dirty="0" err="1">
              <a:solidFill>
                <a:schemeClr val="accent1"/>
              </a:solidFill>
            </a:rPr>
            <a:t>Zero</a:t>
          </a:r>
          <a:r>
            <a:rPr lang="lv-LV" sz="1100" kern="1200" dirty="0">
              <a:solidFill>
                <a:schemeClr val="accent1"/>
              </a:solidFill>
            </a:rPr>
            <a:t> </a:t>
          </a:r>
          <a:r>
            <a:rPr lang="lv-LV" sz="1100" kern="1200" dirty="0" err="1">
              <a:solidFill>
                <a:schemeClr val="accent1"/>
              </a:solidFill>
            </a:rPr>
            <a:t>pollution</a:t>
          </a:r>
          <a:r>
            <a:rPr lang="lv-LV" sz="1100" kern="1200" dirty="0">
              <a:solidFill>
                <a:schemeClr val="accent1"/>
              </a:solidFill>
            </a:rPr>
            <a:t> </a:t>
          </a:r>
          <a:r>
            <a:rPr lang="lv-LV" sz="1100" kern="1200" dirty="0" err="1">
              <a:solidFill>
                <a:schemeClr val="accent1"/>
              </a:solidFill>
            </a:rPr>
            <a:t>cities</a:t>
          </a:r>
          <a:endParaRPr lang="en-GB" sz="1100" kern="1200" dirty="0"/>
        </a:p>
      </dsp:txBody>
      <dsp:txXfrm>
        <a:off x="4621577" y="3379397"/>
        <a:ext cx="1988754" cy="475020"/>
      </dsp:txXfrm>
    </dsp:sp>
    <dsp:sp modelId="{F64470C2-2F35-4F3E-A3E1-6B072CD0C735}">
      <dsp:nvSpPr>
        <dsp:cNvPr id="0" name=""/>
        <dsp:cNvSpPr/>
      </dsp:nvSpPr>
      <dsp:spPr>
        <a:xfrm>
          <a:off x="6907674" y="2002257"/>
          <a:ext cx="2018312" cy="5045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t>4. Digitālā vide un IT risinājumi (atvērtie dati, datu noliktavas)</a:t>
          </a:r>
          <a:endParaRPr lang="en-GB" sz="1100" kern="1200" dirty="0"/>
        </a:p>
      </dsp:txBody>
      <dsp:txXfrm>
        <a:off x="6922453" y="2017036"/>
        <a:ext cx="1988754" cy="475020"/>
      </dsp:txXfrm>
    </dsp:sp>
    <dsp:sp modelId="{AED06E36-D771-4327-8884-87A4782156D5}">
      <dsp:nvSpPr>
        <dsp:cNvPr id="0" name=""/>
        <dsp:cNvSpPr/>
      </dsp:nvSpPr>
      <dsp:spPr>
        <a:xfrm rot="5400000">
          <a:off x="7872679" y="2550986"/>
          <a:ext cx="88301" cy="8830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25E80A-ACD5-4CE2-B207-B7958BF6D88A}">
      <dsp:nvSpPr>
        <dsp:cNvPr id="0" name=""/>
        <dsp:cNvSpPr/>
      </dsp:nvSpPr>
      <dsp:spPr>
        <a:xfrm>
          <a:off x="6907674" y="2683437"/>
          <a:ext cx="2018312" cy="5045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err="1"/>
            <a:t>Viedpilsētas</a:t>
          </a:r>
          <a:r>
            <a:rPr lang="lv-LV" sz="1100" kern="1200" dirty="0"/>
            <a:t> ceļa kartes izstrāde, OD4GROWTH atvērtie dati</a:t>
          </a:r>
          <a:endParaRPr lang="en-GB" sz="1100" kern="1200" dirty="0"/>
        </a:p>
      </dsp:txBody>
      <dsp:txXfrm>
        <a:off x="6922453" y="2698216"/>
        <a:ext cx="1988754" cy="475020"/>
      </dsp:txXfrm>
    </dsp:sp>
    <dsp:sp modelId="{CA6DB238-AF4B-4F30-9D87-2E598F616083}">
      <dsp:nvSpPr>
        <dsp:cNvPr id="0" name=""/>
        <dsp:cNvSpPr/>
      </dsp:nvSpPr>
      <dsp:spPr>
        <a:xfrm rot="5400000">
          <a:off x="7872679" y="3232166"/>
          <a:ext cx="88301" cy="8830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EE1394-A7E0-4A47-A977-6EF4ECB657F2}">
      <dsp:nvSpPr>
        <dsp:cNvPr id="0" name=""/>
        <dsp:cNvSpPr/>
      </dsp:nvSpPr>
      <dsp:spPr>
        <a:xfrm>
          <a:off x="6907674" y="3364618"/>
          <a:ext cx="2018312" cy="5045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t>VARAM finansējums digitālajam dvīnim</a:t>
          </a:r>
          <a:endParaRPr lang="en-GB" sz="1100" kern="1200" dirty="0"/>
        </a:p>
      </dsp:txBody>
      <dsp:txXfrm>
        <a:off x="6922453" y="3379397"/>
        <a:ext cx="1988754" cy="475020"/>
      </dsp:txXfrm>
    </dsp:sp>
    <dsp:sp modelId="{89EE7DDA-2DC5-4825-98B5-A73E9CD5A3D7}">
      <dsp:nvSpPr>
        <dsp:cNvPr id="0" name=""/>
        <dsp:cNvSpPr/>
      </dsp:nvSpPr>
      <dsp:spPr>
        <a:xfrm>
          <a:off x="9208550" y="2002257"/>
          <a:ext cx="2018312" cy="5045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t>5. Videi draudzīgu risinājumu integrācija pasākumos</a:t>
          </a:r>
          <a:endParaRPr lang="en-GB" sz="1100" kern="1200" dirty="0"/>
        </a:p>
      </dsp:txBody>
      <dsp:txXfrm>
        <a:off x="9223329" y="2017036"/>
        <a:ext cx="1988754" cy="475020"/>
      </dsp:txXfrm>
    </dsp:sp>
    <dsp:sp modelId="{7EF0F323-F12A-4D7E-AD3F-F3B606243D3A}">
      <dsp:nvSpPr>
        <dsp:cNvPr id="0" name=""/>
        <dsp:cNvSpPr/>
      </dsp:nvSpPr>
      <dsp:spPr>
        <a:xfrm rot="5400000">
          <a:off x="10173555" y="2550986"/>
          <a:ext cx="88301" cy="8830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5735A0-DAEC-4272-B12D-057FCB919AF9}">
      <dsp:nvSpPr>
        <dsp:cNvPr id="0" name=""/>
        <dsp:cNvSpPr/>
      </dsp:nvSpPr>
      <dsp:spPr>
        <a:xfrm>
          <a:off x="9208550" y="2683437"/>
          <a:ext cx="2018312" cy="5045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t>Īstenošanā – </a:t>
          </a:r>
          <a:r>
            <a:rPr lang="lv-LV" sz="1100" kern="1200" dirty="0" err="1"/>
            <a:t>Change</a:t>
          </a:r>
          <a:r>
            <a:rPr lang="lv-LV" sz="1100" kern="1200" dirty="0"/>
            <a:t>(k)</a:t>
          </a:r>
          <a:r>
            <a:rPr lang="lv-LV" sz="1100" kern="1200" dirty="0" err="1"/>
            <a:t>now</a:t>
          </a:r>
          <a:r>
            <a:rPr lang="lv-LV" sz="1100" kern="1200" dirty="0"/>
            <a:t> piesārņojuma mazināšana pasākumos</a:t>
          </a:r>
          <a:endParaRPr lang="en-GB" sz="1100" kern="1200" dirty="0"/>
        </a:p>
      </dsp:txBody>
      <dsp:txXfrm>
        <a:off x="9223329" y="2698216"/>
        <a:ext cx="1988754" cy="475020"/>
      </dsp:txXfrm>
    </dsp:sp>
    <dsp:sp modelId="{2AE62DC1-6483-4BC0-9CCE-AB41146386D6}">
      <dsp:nvSpPr>
        <dsp:cNvPr id="0" name=""/>
        <dsp:cNvSpPr/>
      </dsp:nvSpPr>
      <dsp:spPr>
        <a:xfrm rot="5400000">
          <a:off x="10173555" y="3232166"/>
          <a:ext cx="88301" cy="8830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E29A06-793D-4CB9-9A5E-FB492A33284D}">
      <dsp:nvSpPr>
        <dsp:cNvPr id="0" name=""/>
        <dsp:cNvSpPr/>
      </dsp:nvSpPr>
      <dsp:spPr>
        <a:xfrm>
          <a:off x="9208550" y="3364618"/>
          <a:ext cx="2018312" cy="5045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lv-LV" sz="1100" kern="1200" dirty="0"/>
            <a:t>?</a:t>
          </a:r>
          <a:endParaRPr lang="en-GB" sz="1100" kern="1200" dirty="0"/>
        </a:p>
      </dsp:txBody>
      <dsp:txXfrm>
        <a:off x="9223329" y="3379397"/>
        <a:ext cx="1988754" cy="475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44B29-C747-449E-8957-5ABB647F4015}">
      <dsp:nvSpPr>
        <dsp:cNvPr id="0" name=""/>
        <dsp:cNvSpPr/>
      </dsp:nvSpPr>
      <dsp:spPr>
        <a:xfrm>
          <a:off x="5379" y="688472"/>
          <a:ext cx="1834410" cy="9172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lv-LV" sz="1700" kern="1200" dirty="0"/>
            <a:t>Tiešsaistes datu uzskaite</a:t>
          </a:r>
          <a:endParaRPr lang="en-GB" sz="1700" kern="1200" dirty="0"/>
        </a:p>
      </dsp:txBody>
      <dsp:txXfrm>
        <a:off x="32243" y="715336"/>
        <a:ext cx="1780682" cy="863477"/>
      </dsp:txXfrm>
    </dsp:sp>
    <dsp:sp modelId="{7EF871C4-ED1D-4059-BFA2-38BA59A80DF4}">
      <dsp:nvSpPr>
        <dsp:cNvPr id="0" name=""/>
        <dsp:cNvSpPr/>
      </dsp:nvSpPr>
      <dsp:spPr>
        <a:xfrm>
          <a:off x="188820" y="1605677"/>
          <a:ext cx="183441" cy="687904"/>
        </a:xfrm>
        <a:custGeom>
          <a:avLst/>
          <a:gdLst/>
          <a:ahLst/>
          <a:cxnLst/>
          <a:rect l="0" t="0" r="0" b="0"/>
          <a:pathLst>
            <a:path>
              <a:moveTo>
                <a:pt x="0" y="0"/>
              </a:moveTo>
              <a:lnTo>
                <a:pt x="0" y="687904"/>
              </a:lnTo>
              <a:lnTo>
                <a:pt x="183441" y="6879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EA9981-B4B1-4CC0-95E5-2E542395FFBC}">
      <dsp:nvSpPr>
        <dsp:cNvPr id="0" name=""/>
        <dsp:cNvSpPr/>
      </dsp:nvSpPr>
      <dsp:spPr>
        <a:xfrm>
          <a:off x="372261" y="1834978"/>
          <a:ext cx="1467528" cy="9172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v-LV" sz="1300" kern="1200" dirty="0"/>
            <a:t>Pašvaldību ēku enerģijas patēriņš, temperatūra, mitrums, CO2</a:t>
          </a:r>
          <a:endParaRPr lang="en-GB" sz="1300" kern="1200" dirty="0"/>
        </a:p>
      </dsp:txBody>
      <dsp:txXfrm>
        <a:off x="399125" y="1861842"/>
        <a:ext cx="1413800" cy="863477"/>
      </dsp:txXfrm>
    </dsp:sp>
    <dsp:sp modelId="{596C4C76-CE5F-45D2-90C0-C20902E2C6C9}">
      <dsp:nvSpPr>
        <dsp:cNvPr id="0" name=""/>
        <dsp:cNvSpPr/>
      </dsp:nvSpPr>
      <dsp:spPr>
        <a:xfrm>
          <a:off x="188820" y="1605677"/>
          <a:ext cx="183441" cy="1834410"/>
        </a:xfrm>
        <a:custGeom>
          <a:avLst/>
          <a:gdLst/>
          <a:ahLst/>
          <a:cxnLst/>
          <a:rect l="0" t="0" r="0" b="0"/>
          <a:pathLst>
            <a:path>
              <a:moveTo>
                <a:pt x="0" y="0"/>
              </a:moveTo>
              <a:lnTo>
                <a:pt x="0" y="1834410"/>
              </a:lnTo>
              <a:lnTo>
                <a:pt x="183441" y="18344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21BCF6-2F2A-4366-8619-E7616B3794E5}">
      <dsp:nvSpPr>
        <dsp:cNvPr id="0" name=""/>
        <dsp:cNvSpPr/>
      </dsp:nvSpPr>
      <dsp:spPr>
        <a:xfrm>
          <a:off x="372261" y="2981485"/>
          <a:ext cx="1467528" cy="9172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v-LV" sz="1300" kern="1200"/>
            <a:t>BMS (ēku pārvaldības sistēma)</a:t>
          </a:r>
          <a:endParaRPr lang="en-GB" sz="1300" kern="1200" dirty="0"/>
        </a:p>
      </dsp:txBody>
      <dsp:txXfrm>
        <a:off x="399125" y="3008349"/>
        <a:ext cx="1413800" cy="863477"/>
      </dsp:txXfrm>
    </dsp:sp>
    <dsp:sp modelId="{8E502E4E-9F85-4337-9930-DD84A28AE6D1}">
      <dsp:nvSpPr>
        <dsp:cNvPr id="0" name=""/>
        <dsp:cNvSpPr/>
      </dsp:nvSpPr>
      <dsp:spPr>
        <a:xfrm>
          <a:off x="2298393" y="688472"/>
          <a:ext cx="1834410" cy="9172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lv-LV" sz="1700" kern="1200" dirty="0"/>
            <a:t>CO2 uzskaites vietne</a:t>
          </a:r>
          <a:endParaRPr lang="en-GB" sz="1700" kern="1200" dirty="0"/>
        </a:p>
      </dsp:txBody>
      <dsp:txXfrm>
        <a:off x="2325257" y="715336"/>
        <a:ext cx="1780682" cy="863477"/>
      </dsp:txXfrm>
    </dsp:sp>
    <dsp:sp modelId="{F082E6E3-9A41-4F70-B6D2-B8D87B18E801}">
      <dsp:nvSpPr>
        <dsp:cNvPr id="0" name=""/>
        <dsp:cNvSpPr/>
      </dsp:nvSpPr>
      <dsp:spPr>
        <a:xfrm>
          <a:off x="2481834" y="1605677"/>
          <a:ext cx="183441" cy="687904"/>
        </a:xfrm>
        <a:custGeom>
          <a:avLst/>
          <a:gdLst/>
          <a:ahLst/>
          <a:cxnLst/>
          <a:rect l="0" t="0" r="0" b="0"/>
          <a:pathLst>
            <a:path>
              <a:moveTo>
                <a:pt x="0" y="0"/>
              </a:moveTo>
              <a:lnTo>
                <a:pt x="0" y="687904"/>
              </a:lnTo>
              <a:lnTo>
                <a:pt x="183441" y="6879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89EB00-1518-4E92-8981-5EACBC7A34BB}">
      <dsp:nvSpPr>
        <dsp:cNvPr id="0" name=""/>
        <dsp:cNvSpPr/>
      </dsp:nvSpPr>
      <dsp:spPr>
        <a:xfrm>
          <a:off x="2665275" y="1834978"/>
          <a:ext cx="1467528" cy="9172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v-LV" sz="1300" kern="1200" dirty="0"/>
            <a:t>Tiešsaistes</a:t>
          </a:r>
          <a:r>
            <a:rPr lang="pt-BR" sz="1300" kern="1200" dirty="0"/>
            <a:t> CO2</a:t>
          </a:r>
          <a:r>
            <a:rPr lang="lv-LV" sz="1300" kern="1200" dirty="0"/>
            <a:t> uzskaite</a:t>
          </a:r>
          <a:r>
            <a:rPr lang="pt-BR" sz="1300" kern="1200" dirty="0"/>
            <a:t> transporta</a:t>
          </a:r>
          <a:r>
            <a:rPr lang="lv-LV" sz="1300" kern="1200" dirty="0"/>
            <a:t>m</a:t>
          </a:r>
          <a:r>
            <a:rPr lang="pt-BR" sz="1300" kern="1200" dirty="0"/>
            <a:t> pilsētas centrā</a:t>
          </a:r>
          <a:endParaRPr lang="en-GB" sz="1300" kern="1200" dirty="0"/>
        </a:p>
      </dsp:txBody>
      <dsp:txXfrm>
        <a:off x="2692139" y="1861842"/>
        <a:ext cx="1413800" cy="863477"/>
      </dsp:txXfrm>
    </dsp:sp>
    <dsp:sp modelId="{9DF8E654-6DCB-4663-9952-6460DFEC48C5}">
      <dsp:nvSpPr>
        <dsp:cNvPr id="0" name=""/>
        <dsp:cNvSpPr/>
      </dsp:nvSpPr>
      <dsp:spPr>
        <a:xfrm>
          <a:off x="2481834" y="1605677"/>
          <a:ext cx="183441" cy="1834410"/>
        </a:xfrm>
        <a:custGeom>
          <a:avLst/>
          <a:gdLst/>
          <a:ahLst/>
          <a:cxnLst/>
          <a:rect l="0" t="0" r="0" b="0"/>
          <a:pathLst>
            <a:path>
              <a:moveTo>
                <a:pt x="0" y="0"/>
              </a:moveTo>
              <a:lnTo>
                <a:pt x="0" y="1834410"/>
              </a:lnTo>
              <a:lnTo>
                <a:pt x="183441" y="18344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AC7F6E-4B92-4B0A-9D57-B084511777E6}">
      <dsp:nvSpPr>
        <dsp:cNvPr id="0" name=""/>
        <dsp:cNvSpPr/>
      </dsp:nvSpPr>
      <dsp:spPr>
        <a:xfrm>
          <a:off x="2665275" y="2981485"/>
          <a:ext cx="1467528" cy="9172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v-LV" sz="1300" kern="1200"/>
            <a:t>Gaisa kvalitātes mērījumi 2 punktos pilsētā</a:t>
          </a:r>
          <a:endParaRPr lang="en-GB" sz="1300" kern="1200" dirty="0"/>
        </a:p>
      </dsp:txBody>
      <dsp:txXfrm>
        <a:off x="2692139" y="3008349"/>
        <a:ext cx="1413800" cy="863477"/>
      </dsp:txXfrm>
    </dsp:sp>
    <dsp:sp modelId="{0A306F15-A70B-4E95-8F93-FC6DB264601E}">
      <dsp:nvSpPr>
        <dsp:cNvPr id="0" name=""/>
        <dsp:cNvSpPr/>
      </dsp:nvSpPr>
      <dsp:spPr>
        <a:xfrm>
          <a:off x="4591406" y="688472"/>
          <a:ext cx="1834410" cy="9172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lv-LV" sz="1700" kern="1200"/>
            <a:t>Atkritumu apsaimniekošana</a:t>
          </a:r>
          <a:endParaRPr lang="en-GB" sz="1700" kern="1200" dirty="0"/>
        </a:p>
      </dsp:txBody>
      <dsp:txXfrm>
        <a:off x="4618270" y="715336"/>
        <a:ext cx="1780682" cy="863477"/>
      </dsp:txXfrm>
    </dsp:sp>
    <dsp:sp modelId="{0C7D67A1-A248-4FEC-A750-FD07AEB98EE9}">
      <dsp:nvSpPr>
        <dsp:cNvPr id="0" name=""/>
        <dsp:cNvSpPr/>
      </dsp:nvSpPr>
      <dsp:spPr>
        <a:xfrm>
          <a:off x="4774847" y="1605677"/>
          <a:ext cx="183441" cy="687904"/>
        </a:xfrm>
        <a:custGeom>
          <a:avLst/>
          <a:gdLst/>
          <a:ahLst/>
          <a:cxnLst/>
          <a:rect l="0" t="0" r="0" b="0"/>
          <a:pathLst>
            <a:path>
              <a:moveTo>
                <a:pt x="0" y="0"/>
              </a:moveTo>
              <a:lnTo>
                <a:pt x="0" y="687904"/>
              </a:lnTo>
              <a:lnTo>
                <a:pt x="183441" y="6879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E693BC-A28C-4B97-8F1F-6B56B3DBCA5C}">
      <dsp:nvSpPr>
        <dsp:cNvPr id="0" name=""/>
        <dsp:cNvSpPr/>
      </dsp:nvSpPr>
      <dsp:spPr>
        <a:xfrm>
          <a:off x="4958288" y="1834978"/>
          <a:ext cx="1467528" cy="9172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v-LV" sz="1300" kern="1200" dirty="0"/>
            <a:t>Tiešsaistes datu iegūšana par </a:t>
          </a:r>
          <a:r>
            <a:rPr lang="lv-LV" sz="1300" kern="1200" dirty="0" err="1"/>
            <a:t>gružkastu</a:t>
          </a:r>
          <a:r>
            <a:rPr lang="lv-LV" sz="1300" kern="1200" dirty="0"/>
            <a:t> piepildījumu</a:t>
          </a:r>
          <a:endParaRPr lang="en-GB" sz="1300" kern="1200" dirty="0"/>
        </a:p>
      </dsp:txBody>
      <dsp:txXfrm>
        <a:off x="4985152" y="1861842"/>
        <a:ext cx="1413800" cy="863477"/>
      </dsp:txXfrm>
    </dsp:sp>
    <dsp:sp modelId="{4F7DB4FE-5AEE-4DFD-897B-F661F94C0604}">
      <dsp:nvSpPr>
        <dsp:cNvPr id="0" name=""/>
        <dsp:cNvSpPr/>
      </dsp:nvSpPr>
      <dsp:spPr>
        <a:xfrm>
          <a:off x="6884420" y="688472"/>
          <a:ext cx="1834410" cy="9172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lv-LV" sz="1700" kern="1200" dirty="0"/>
            <a:t>Mobilā aplikācija – Liepājas pilsēta</a:t>
          </a:r>
          <a:endParaRPr lang="en-GB" sz="1700" kern="1200" dirty="0"/>
        </a:p>
      </dsp:txBody>
      <dsp:txXfrm>
        <a:off x="6911284" y="715336"/>
        <a:ext cx="1780682" cy="863477"/>
      </dsp:txXfrm>
    </dsp:sp>
    <dsp:sp modelId="{735BC1EC-0A98-4243-859C-14F5F9AA40B5}">
      <dsp:nvSpPr>
        <dsp:cNvPr id="0" name=""/>
        <dsp:cNvSpPr/>
      </dsp:nvSpPr>
      <dsp:spPr>
        <a:xfrm>
          <a:off x="7067861" y="1605677"/>
          <a:ext cx="183441" cy="687904"/>
        </a:xfrm>
        <a:custGeom>
          <a:avLst/>
          <a:gdLst/>
          <a:ahLst/>
          <a:cxnLst/>
          <a:rect l="0" t="0" r="0" b="0"/>
          <a:pathLst>
            <a:path>
              <a:moveTo>
                <a:pt x="0" y="0"/>
              </a:moveTo>
              <a:lnTo>
                <a:pt x="0" y="687904"/>
              </a:lnTo>
              <a:lnTo>
                <a:pt x="183441" y="6879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90488D-EDD9-479A-B559-FE273332FC6D}">
      <dsp:nvSpPr>
        <dsp:cNvPr id="0" name=""/>
        <dsp:cNvSpPr/>
      </dsp:nvSpPr>
      <dsp:spPr>
        <a:xfrm>
          <a:off x="7251302" y="1834978"/>
          <a:ext cx="1467528" cy="9172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v-LV" sz="1300" kern="1200"/>
            <a:t>Sabiedriskais transports, e-maksājumi, policijas modulis</a:t>
          </a:r>
          <a:endParaRPr lang="en-GB" sz="1300" kern="1200" dirty="0"/>
        </a:p>
      </dsp:txBody>
      <dsp:txXfrm>
        <a:off x="7278166" y="1861842"/>
        <a:ext cx="1413800" cy="863477"/>
      </dsp:txXfrm>
    </dsp:sp>
    <dsp:sp modelId="{B7AB67A5-DE8F-48E6-8E92-5A272FC478CC}">
      <dsp:nvSpPr>
        <dsp:cNvPr id="0" name=""/>
        <dsp:cNvSpPr/>
      </dsp:nvSpPr>
      <dsp:spPr>
        <a:xfrm>
          <a:off x="7067861" y="1605677"/>
          <a:ext cx="183441" cy="1834410"/>
        </a:xfrm>
        <a:custGeom>
          <a:avLst/>
          <a:gdLst/>
          <a:ahLst/>
          <a:cxnLst/>
          <a:rect l="0" t="0" r="0" b="0"/>
          <a:pathLst>
            <a:path>
              <a:moveTo>
                <a:pt x="0" y="0"/>
              </a:moveTo>
              <a:lnTo>
                <a:pt x="0" y="1834410"/>
              </a:lnTo>
              <a:lnTo>
                <a:pt x="183441" y="18344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CC1FAA-D92E-485D-BF16-88D0DE80335D}">
      <dsp:nvSpPr>
        <dsp:cNvPr id="0" name=""/>
        <dsp:cNvSpPr/>
      </dsp:nvSpPr>
      <dsp:spPr>
        <a:xfrm>
          <a:off x="7251302" y="2981485"/>
          <a:ext cx="1467528" cy="9172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v-LV" sz="1300" kern="1200"/>
            <a:t>Kalendārs, komunikācijas kanāls</a:t>
          </a:r>
          <a:endParaRPr lang="en-GB" sz="1300" kern="1200" dirty="0"/>
        </a:p>
      </dsp:txBody>
      <dsp:txXfrm>
        <a:off x="7278166" y="3008349"/>
        <a:ext cx="1413800" cy="863477"/>
      </dsp:txXfrm>
    </dsp:sp>
    <dsp:sp modelId="{0112C75A-0CB0-47C1-867B-EBF964670BCE}">
      <dsp:nvSpPr>
        <dsp:cNvPr id="0" name=""/>
        <dsp:cNvSpPr/>
      </dsp:nvSpPr>
      <dsp:spPr>
        <a:xfrm>
          <a:off x="9177433" y="688472"/>
          <a:ext cx="1834410" cy="9172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lv-LV" sz="1700" kern="1200"/>
            <a:t>E-pakalpojumu portāls</a:t>
          </a:r>
          <a:endParaRPr lang="en-GB" sz="1700" kern="1200" dirty="0"/>
        </a:p>
      </dsp:txBody>
      <dsp:txXfrm>
        <a:off x="9204297" y="715336"/>
        <a:ext cx="1780682" cy="863477"/>
      </dsp:txXfrm>
    </dsp:sp>
    <dsp:sp modelId="{70534964-54FE-4B52-BBFF-F603FAA70081}">
      <dsp:nvSpPr>
        <dsp:cNvPr id="0" name=""/>
        <dsp:cNvSpPr/>
      </dsp:nvSpPr>
      <dsp:spPr>
        <a:xfrm>
          <a:off x="9360874" y="1605677"/>
          <a:ext cx="183441" cy="687904"/>
        </a:xfrm>
        <a:custGeom>
          <a:avLst/>
          <a:gdLst/>
          <a:ahLst/>
          <a:cxnLst/>
          <a:rect l="0" t="0" r="0" b="0"/>
          <a:pathLst>
            <a:path>
              <a:moveTo>
                <a:pt x="0" y="0"/>
              </a:moveTo>
              <a:lnTo>
                <a:pt x="0" y="687904"/>
              </a:lnTo>
              <a:lnTo>
                <a:pt x="183441" y="6879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4806CC-B197-418C-9B19-0CBAE72435F6}">
      <dsp:nvSpPr>
        <dsp:cNvPr id="0" name=""/>
        <dsp:cNvSpPr/>
      </dsp:nvSpPr>
      <dsp:spPr>
        <a:xfrm>
          <a:off x="9544315" y="1834978"/>
          <a:ext cx="1467528" cy="9172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v-LV" sz="1300" kern="1200"/>
            <a:t>E-pakalpojumi</a:t>
          </a:r>
          <a:endParaRPr lang="en-GB" sz="1300" kern="1200" dirty="0"/>
        </a:p>
      </dsp:txBody>
      <dsp:txXfrm>
        <a:off x="9571179" y="1861842"/>
        <a:ext cx="1413800" cy="863477"/>
      </dsp:txXfrm>
    </dsp:sp>
    <dsp:sp modelId="{1327D28F-F571-49F3-ACF0-877C1E58A72B}">
      <dsp:nvSpPr>
        <dsp:cNvPr id="0" name=""/>
        <dsp:cNvSpPr/>
      </dsp:nvSpPr>
      <dsp:spPr>
        <a:xfrm>
          <a:off x="9360874" y="1605677"/>
          <a:ext cx="183441" cy="1834410"/>
        </a:xfrm>
        <a:custGeom>
          <a:avLst/>
          <a:gdLst/>
          <a:ahLst/>
          <a:cxnLst/>
          <a:rect l="0" t="0" r="0" b="0"/>
          <a:pathLst>
            <a:path>
              <a:moveTo>
                <a:pt x="0" y="0"/>
              </a:moveTo>
              <a:lnTo>
                <a:pt x="0" y="1834410"/>
              </a:lnTo>
              <a:lnTo>
                <a:pt x="183441" y="18344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F1A28C-9D1E-4062-9401-5D495B019B64}">
      <dsp:nvSpPr>
        <dsp:cNvPr id="0" name=""/>
        <dsp:cNvSpPr/>
      </dsp:nvSpPr>
      <dsp:spPr>
        <a:xfrm>
          <a:off x="9544315" y="2981485"/>
          <a:ext cx="1467528" cy="9172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v-LV" sz="1300" kern="1200"/>
            <a:t>Iedzīvotāju iesaiste</a:t>
          </a:r>
          <a:endParaRPr lang="en-GB" sz="1300" kern="1200" dirty="0"/>
        </a:p>
      </dsp:txBody>
      <dsp:txXfrm>
        <a:off x="9571179" y="3008349"/>
        <a:ext cx="1413800" cy="863477"/>
      </dsp:txXfrm>
    </dsp:sp>
    <dsp:sp modelId="{B9DF8175-A7CB-4FD3-ACBA-35DBF69DB47C}">
      <dsp:nvSpPr>
        <dsp:cNvPr id="0" name=""/>
        <dsp:cNvSpPr/>
      </dsp:nvSpPr>
      <dsp:spPr>
        <a:xfrm>
          <a:off x="9360874" y="1605677"/>
          <a:ext cx="183441" cy="2980917"/>
        </a:xfrm>
        <a:custGeom>
          <a:avLst/>
          <a:gdLst/>
          <a:ahLst/>
          <a:cxnLst/>
          <a:rect l="0" t="0" r="0" b="0"/>
          <a:pathLst>
            <a:path>
              <a:moveTo>
                <a:pt x="0" y="0"/>
              </a:moveTo>
              <a:lnTo>
                <a:pt x="0" y="2980917"/>
              </a:lnTo>
              <a:lnTo>
                <a:pt x="183441" y="29809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1576CF-1268-40AA-81CA-44465C87210E}">
      <dsp:nvSpPr>
        <dsp:cNvPr id="0" name=""/>
        <dsp:cNvSpPr/>
      </dsp:nvSpPr>
      <dsp:spPr>
        <a:xfrm>
          <a:off x="9544315" y="4127992"/>
          <a:ext cx="1467528" cy="9172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v-LV" sz="1300" kern="1200"/>
            <a:t>Projektu iesniegumu līdzfinansēšana</a:t>
          </a:r>
          <a:endParaRPr lang="en-GB" sz="1300" kern="1200" dirty="0"/>
        </a:p>
      </dsp:txBody>
      <dsp:txXfrm>
        <a:off x="9571179" y="4154856"/>
        <a:ext cx="1413800" cy="8634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C1BEAFA-757C-42C7-A1D1-2D1D1AA7643A}" type="datetimeFigureOut">
              <a:rPr lang="lv-LV" smtClean="0"/>
              <a:t>15.11.2024</a:t>
            </a:fld>
            <a:endParaRPr lang="lv-LV"/>
          </a:p>
        </p:txBody>
      </p:sp>
      <p:sp>
        <p:nvSpPr>
          <p:cNvPr id="4" name="Slaida attēla vietturis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95981DF-A409-4235-9D7F-B67C2EB49A68}" type="slidenum">
              <a:rPr lang="lv-LV" smtClean="0"/>
              <a:t>‹#›</a:t>
            </a:fld>
            <a:endParaRPr lang="lv-LV"/>
          </a:p>
        </p:txBody>
      </p:sp>
    </p:spTree>
    <p:extLst>
      <p:ext uri="{BB962C8B-B14F-4D97-AF65-F5344CB8AC3E}">
        <p14:creationId xmlns:p14="http://schemas.microsoft.com/office/powerpoint/2010/main" val="326096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n-US" altLang="en-US" dirty="0"/>
          </a:p>
        </p:txBody>
      </p:sp>
      <p:sp>
        <p:nvSpPr>
          <p:cNvPr id="4" name="Slaida numura vietturis 3"/>
          <p:cNvSpPr>
            <a:spLocks noGrp="1"/>
          </p:cNvSpPr>
          <p:nvPr>
            <p:ph type="sldNum" sz="quarter" idx="5"/>
          </p:nvPr>
        </p:nvSpPr>
        <p:spPr/>
        <p:txBody>
          <a:bodyPr/>
          <a:lstStyle/>
          <a:p>
            <a:fld id="{C95981DF-A409-4235-9D7F-B67C2EB49A68}" type="slidenum">
              <a:rPr lang="lv-LV" smtClean="0"/>
              <a:t>10</a:t>
            </a:fld>
            <a:endParaRPr lang="lv-LV"/>
          </a:p>
        </p:txBody>
      </p:sp>
    </p:spTree>
    <p:extLst>
      <p:ext uri="{BB962C8B-B14F-4D97-AF65-F5344CB8AC3E}">
        <p14:creationId xmlns:p14="http://schemas.microsoft.com/office/powerpoint/2010/main" val="121266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e43ef87b37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e43ef87b37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Through data collection, data mapping, data analysis and data visualization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e462d98d67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e462d98d67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start with infrastructure - and install cameras, for what we have 2 vendors that we’re already in touch with, and with camera provider we already agreed the discount almost with 40% reduce in cost which will allow us to increase coverage.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e462d98d67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e462d98d67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within collected car plates we will do a mapping with national vehicle registry via API calling only the required fields for emissions computation without saving any personal data to be GDPR compliant.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e462d98d67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462d98d67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next, we do the calculation using a framework called SUMO calculator, developed by Institute of Transportation Systems at the German Aerospace Center and is reliable source in mobility domain.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e462d98d67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e462d98d67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as final stage - we will work on the data visualization which will come in the form of the reports to be automatically generated and sent per specific schedule, we’ll also build dashboard using either PowerBI or our platform interface, and we’ll work on the physical displays installation within defined logic to show text or emoji based on emissions level. And this will be the part of the demo where we’ll be able to present virtually and physically a set of deliverables.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IEVADSLAIDS">
    <p:spTree>
      <p:nvGrpSpPr>
        <p:cNvPr id="1" name=""/>
        <p:cNvGrpSpPr/>
        <p:nvPr/>
      </p:nvGrpSpPr>
      <p:grpSpPr bwMode="auto">
        <a:xfrm>
          <a:off x="0" y="0"/>
          <a:ext cx="0" cy="0"/>
          <a:chOff x="0" y="0"/>
          <a:chExt cx="0" cy="0"/>
        </a:xfrm>
      </p:grpSpPr>
      <p:pic>
        <p:nvPicPr>
          <p:cNvPr id="4" name="Graphic 20"/>
          <p:cNvPicPr>
            <a:picLocks noChangeAspect="1"/>
          </p:cNvPicPr>
          <p:nvPr userDrawn="1"/>
        </p:nvPicPr>
        <p:blipFill>
          <a:blip r:embed="rId2"/>
          <a:stretch/>
        </p:blipFill>
        <p:spPr bwMode="auto">
          <a:xfrm>
            <a:off x="0" y="0"/>
            <a:ext cx="12192000" cy="6858000"/>
          </a:xfrm>
          <a:prstGeom prst="rect">
            <a:avLst/>
          </a:prstGeom>
        </p:spPr>
      </p:pic>
      <p:sp>
        <p:nvSpPr>
          <p:cNvPr id="5" name="Subtitle 2"/>
          <p:cNvSpPr>
            <a:spLocks noGrp="1"/>
          </p:cNvSpPr>
          <p:nvPr>
            <p:ph type="subTitle" idx="1"/>
          </p:nvPr>
        </p:nvSpPr>
        <p:spPr bwMode="auto">
          <a:xfrm>
            <a:off x="413445" y="5213137"/>
            <a:ext cx="3839326" cy="1279253"/>
          </a:xfrm>
        </p:spPr>
        <p:txBody>
          <a:bodyPr lIns="0" tIns="0" rIns="0" bIns="0" anchor="b">
            <a:normAutofit/>
          </a:bodyPr>
          <a:lstStyle>
            <a:lvl1pPr marL="0" indent="0" algn="l">
              <a:lnSpc>
                <a:spcPct val="100000"/>
              </a:lnSpc>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GB"/>
              <a:t>Click to edit Master subtitle style</a:t>
            </a:r>
            <a:endParaRPr/>
          </a:p>
        </p:txBody>
      </p:sp>
      <p:sp>
        <p:nvSpPr>
          <p:cNvPr id="6" name="Date Placeholder 3"/>
          <p:cNvSpPr>
            <a:spLocks noGrp="1"/>
          </p:cNvSpPr>
          <p:nvPr>
            <p:ph type="dt" sz="half" idx="10"/>
          </p:nvPr>
        </p:nvSpPr>
        <p:spPr bwMode="auto">
          <a:xfrm>
            <a:off x="413445" y="4829725"/>
            <a:ext cx="2743200" cy="365125"/>
          </a:xfrm>
          <a:prstGeom prst="rect">
            <a:avLst/>
          </a:prstGeom>
        </p:spPr>
        <p:txBody>
          <a:bodyPr lIns="0" rIns="0" anchor="b"/>
          <a:lstStyle>
            <a:lvl1pPr algn="l">
              <a:defRPr sz="1200">
                <a:solidFill>
                  <a:schemeClr val="tx1"/>
                </a:solidFill>
              </a:defRPr>
            </a:lvl1pPr>
          </a:lstStyle>
          <a:p>
            <a:pPr>
              <a:defRPr/>
            </a:pPr>
            <a:r>
              <a:rPr lang="en-US"/>
              <a:t>11/29/22</a:t>
            </a:r>
            <a:endParaRPr/>
          </a:p>
        </p:txBody>
      </p:sp>
      <p:pic>
        <p:nvPicPr>
          <p:cNvPr id="7" name="Graphic 9"/>
          <p:cNvPicPr>
            <a:picLocks noChangeAspect="1"/>
          </p:cNvPicPr>
          <p:nvPr userDrawn="1"/>
        </p:nvPicPr>
        <p:blipFill>
          <a:blip r:embed="rId3"/>
          <a:stretch/>
        </p:blipFill>
        <p:spPr bwMode="auto">
          <a:xfrm>
            <a:off x="443308" y="339156"/>
            <a:ext cx="1814244" cy="54769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Noslēgums ar kontaktinfo">
    <p:spTree>
      <p:nvGrpSpPr>
        <p:cNvPr id="1" name=""/>
        <p:cNvGrpSpPr/>
        <p:nvPr/>
      </p:nvGrpSpPr>
      <p:grpSpPr bwMode="auto">
        <a:xfrm>
          <a:off x="0" y="0"/>
          <a:ext cx="0" cy="0"/>
          <a:chOff x="0" y="0"/>
          <a:chExt cx="0" cy="0"/>
        </a:xfrm>
      </p:grpSpPr>
      <p:sp>
        <p:nvSpPr>
          <p:cNvPr id="4" name="Picture Placeholder 7"/>
          <p:cNvSpPr>
            <a:spLocks noGrp="1"/>
          </p:cNvSpPr>
          <p:nvPr>
            <p:ph type="pic" sz="quarter" idx="11"/>
          </p:nvPr>
        </p:nvSpPr>
        <p:spPr bwMode="auto">
          <a:xfrm>
            <a:off x="5055705" y="984724"/>
            <a:ext cx="6738729" cy="4859485"/>
          </a:xfrm>
        </p:spPr>
        <p:txBody>
          <a:bodyPr/>
          <a:lstStyle/>
          <a:p>
            <a:pPr>
              <a:defRPr/>
            </a:pPr>
            <a:endParaRPr/>
          </a:p>
        </p:txBody>
      </p:sp>
      <p:sp>
        <p:nvSpPr>
          <p:cNvPr id="5" name="Title 1"/>
          <p:cNvSpPr>
            <a:spLocks noGrp="1"/>
          </p:cNvSpPr>
          <p:nvPr>
            <p:ph type="title" hasCustomPrompt="1"/>
          </p:nvPr>
        </p:nvSpPr>
        <p:spPr bwMode="auto">
          <a:xfrm>
            <a:off x="581640" y="1491958"/>
            <a:ext cx="3924100" cy="1145225"/>
          </a:xfrm>
        </p:spPr>
        <p:txBody>
          <a:bodyPr anchor="t">
            <a:normAutofit/>
          </a:bodyPr>
          <a:lstStyle>
            <a:lvl1pPr algn="ctr">
              <a:defRPr sz="3200" b="1"/>
            </a:lvl1pPr>
          </a:lstStyle>
          <a:p>
            <a:pPr>
              <a:defRPr/>
            </a:pPr>
            <a:r>
              <a:rPr lang="en-GB"/>
              <a:t>Ieplāno Liepāju!</a:t>
            </a:r>
            <a:endParaRPr/>
          </a:p>
        </p:txBody>
      </p:sp>
      <p:pic>
        <p:nvPicPr>
          <p:cNvPr id="6" name="Graphic 4"/>
          <p:cNvPicPr>
            <a:picLocks noChangeAspect="1"/>
          </p:cNvPicPr>
          <p:nvPr userDrawn="1"/>
        </p:nvPicPr>
        <p:blipFill>
          <a:blip r:embed="rId2"/>
          <a:stretch/>
        </p:blipFill>
        <p:spPr bwMode="auto">
          <a:xfrm>
            <a:off x="10575124" y="326956"/>
            <a:ext cx="1355056" cy="416940"/>
          </a:xfrm>
          <a:prstGeom prst="rect">
            <a:avLst/>
          </a:prstGeom>
        </p:spPr>
      </p:pic>
      <p:sp>
        <p:nvSpPr>
          <p:cNvPr id="7" name="Picture Placeholder 7"/>
          <p:cNvSpPr>
            <a:spLocks noGrp="1"/>
          </p:cNvSpPr>
          <p:nvPr>
            <p:ph type="pic" sz="quarter" idx="13"/>
          </p:nvPr>
        </p:nvSpPr>
        <p:spPr bwMode="auto">
          <a:xfrm>
            <a:off x="581640" y="2993951"/>
            <a:ext cx="1192293" cy="1492250"/>
          </a:xfrm>
        </p:spPr>
        <p:txBody>
          <a:bodyPr/>
          <a:lstStyle/>
          <a:p>
            <a:pPr>
              <a:defRPr/>
            </a:pPr>
            <a:endParaRPr/>
          </a:p>
        </p:txBody>
      </p:sp>
      <p:sp>
        <p:nvSpPr>
          <p:cNvPr id="8" name="Text Placeholder 3"/>
          <p:cNvSpPr>
            <a:spLocks noGrp="1"/>
          </p:cNvSpPr>
          <p:nvPr>
            <p:ph type="body" sz="half" idx="2"/>
          </p:nvPr>
        </p:nvSpPr>
        <p:spPr bwMode="auto">
          <a:xfrm>
            <a:off x="581640" y="5198131"/>
            <a:ext cx="2298455" cy="763748"/>
          </a:xfrm>
        </p:spPr>
        <p:txBody>
          <a:bodyPr lIns="0">
            <a:normAutofit/>
          </a:bodyPr>
          <a:lstStyle>
            <a:lvl1pPr marL="0" indent="0">
              <a:lnSpc>
                <a:spcPct val="100000"/>
              </a:lnSpc>
              <a:spcBef>
                <a:spcPts val="0"/>
              </a:spcBef>
              <a:buNone/>
              <a:defRPr sz="105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00000"/>
              </a:lnSpc>
              <a:defRPr/>
            </a:pPr>
            <a:endParaRPr sz="1050" b="0" u="none">
              <a:solidFill>
                <a:schemeClr val="tx1"/>
              </a:solidFill>
              <a:latin typeface="+mn-lt"/>
            </a:endParaRPr>
          </a:p>
        </p:txBody>
      </p:sp>
      <p:sp>
        <p:nvSpPr>
          <p:cNvPr id="9" name="Text Placeholder 2"/>
          <p:cNvSpPr>
            <a:spLocks noGrp="1"/>
          </p:cNvSpPr>
          <p:nvPr>
            <p:ph type="body" idx="1" hasCustomPrompt="1"/>
          </p:nvPr>
        </p:nvSpPr>
        <p:spPr bwMode="auto">
          <a:xfrm>
            <a:off x="581640" y="4658627"/>
            <a:ext cx="3162587" cy="387748"/>
          </a:xfrm>
        </p:spPr>
        <p:txBody>
          <a:bodyPr lIns="0" bIns="0" anchor="b">
            <a:normAutofit/>
          </a:bodyPr>
          <a:lstStyle>
            <a:lvl1pPr marL="0" indent="0">
              <a:lnSpc>
                <a:spcPct val="100000"/>
              </a:lnSpc>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Vārds Uzvārds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Noslēgums">
    <p:spTree>
      <p:nvGrpSpPr>
        <p:cNvPr id="1" name=""/>
        <p:cNvGrpSpPr/>
        <p:nvPr/>
      </p:nvGrpSpPr>
      <p:grpSpPr bwMode="auto">
        <a:xfrm>
          <a:off x="0" y="0"/>
          <a:ext cx="0" cy="0"/>
          <a:chOff x="0" y="0"/>
          <a:chExt cx="0" cy="0"/>
        </a:xfrm>
      </p:grpSpPr>
      <p:pic>
        <p:nvPicPr>
          <p:cNvPr id="4" name="Graphic 12"/>
          <p:cNvPicPr>
            <a:picLocks noChangeAspect="1"/>
          </p:cNvPicPr>
          <p:nvPr userDrawn="1"/>
        </p:nvPicPr>
        <p:blipFill>
          <a:blip r:embed="rId2"/>
          <a:stretch/>
        </p:blipFill>
        <p:spPr bwMode="auto">
          <a:xfrm>
            <a:off x="10575124" y="326956"/>
            <a:ext cx="1355056" cy="416940"/>
          </a:xfrm>
          <a:prstGeom prst="rect">
            <a:avLst/>
          </a:prstGeom>
        </p:spPr>
      </p:pic>
      <p:sp>
        <p:nvSpPr>
          <p:cNvPr id="5" name="Title 1"/>
          <p:cNvSpPr txBox="1"/>
          <p:nvPr userDrawn="1"/>
        </p:nvSpPr>
        <p:spPr bwMode="auto">
          <a:xfrm>
            <a:off x="386381" y="3029210"/>
            <a:ext cx="4245664" cy="1145225"/>
          </a:xfrm>
          <a:prstGeom prst="rect">
            <a:avLst/>
          </a:prstGeom>
        </p:spPr>
        <p:txBody>
          <a:bodyPr vert="horz" lIns="91440" tIns="45720" rIns="91440" bIns="45720" rtlCol="0" anchor="t">
            <a:normAutofit/>
          </a:bodyPr>
          <a:lstStyle>
            <a:lvl1pPr algn="ctr" defTabSz="914400">
              <a:lnSpc>
                <a:spcPct val="90000"/>
              </a:lnSpc>
              <a:spcBef>
                <a:spcPts val="0"/>
              </a:spcBef>
              <a:buNone/>
              <a:defRPr sz="3200" b="1">
                <a:solidFill>
                  <a:schemeClr val="tx1"/>
                </a:solidFill>
                <a:latin typeface="+mj-lt"/>
                <a:ea typeface="+mj-ea"/>
                <a:cs typeface="+mj-cs"/>
              </a:defRPr>
            </a:lvl1pPr>
          </a:lstStyle>
          <a:p>
            <a:pPr>
              <a:defRPr/>
            </a:pPr>
            <a:r>
              <a:rPr lang="en-GB"/>
              <a:t>Ieplāno Liepāju!</a:t>
            </a:r>
            <a:endParaRPr/>
          </a:p>
        </p:txBody>
      </p:sp>
      <p:sp>
        <p:nvSpPr>
          <p:cNvPr id="6" name="Text Placeholder 3"/>
          <p:cNvSpPr>
            <a:spLocks noGrp="1"/>
          </p:cNvSpPr>
          <p:nvPr>
            <p:ph type="body" sz="half" idx="2" hasCustomPrompt="1"/>
          </p:nvPr>
        </p:nvSpPr>
        <p:spPr bwMode="auto">
          <a:xfrm>
            <a:off x="435257" y="6141949"/>
            <a:ext cx="4196788" cy="421035"/>
          </a:xfrm>
        </p:spPr>
        <p:txBody>
          <a:bodyPr>
            <a:normAutofit/>
          </a:bodyPr>
          <a:lstStyle>
            <a:lvl1pPr marL="0" indent="0" algn="ctr">
              <a:lnSpc>
                <a:spcPct val="100000"/>
              </a:lnSpc>
              <a:buFont typeface="Aria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www.liepaja.lv</a:t>
            </a:r>
          </a:p>
        </p:txBody>
      </p:sp>
      <p:sp>
        <p:nvSpPr>
          <p:cNvPr id="7" name="Picture Placeholder 7"/>
          <p:cNvSpPr>
            <a:spLocks noGrp="1"/>
          </p:cNvSpPr>
          <p:nvPr>
            <p:ph type="pic" sz="quarter" idx="11"/>
          </p:nvPr>
        </p:nvSpPr>
        <p:spPr bwMode="auto">
          <a:xfrm>
            <a:off x="5055705" y="984724"/>
            <a:ext cx="6738729" cy="4859485"/>
          </a:xfrm>
        </p:spPr>
        <p:txBody>
          <a:bodyPr/>
          <a:lstStyle/>
          <a:p>
            <a:pPr>
              <a:defRPr/>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Font typeface="Montserrat"/>
              <a:buChar char="●"/>
              <a:defRPr>
                <a:latin typeface="Montserrat"/>
                <a:ea typeface="Montserrat"/>
                <a:cs typeface="Montserrat"/>
                <a:sym typeface="Montserrat"/>
              </a:defRPr>
            </a:lvl1pPr>
            <a:lvl2pPr marL="1219170" lvl="1" indent="-423323">
              <a:spcBef>
                <a:spcPts val="0"/>
              </a:spcBef>
              <a:spcAft>
                <a:spcPts val="0"/>
              </a:spcAft>
              <a:buSzPts val="1400"/>
              <a:buFont typeface="Montserrat"/>
              <a:buChar char="○"/>
              <a:defRPr>
                <a:latin typeface="Montserrat"/>
                <a:ea typeface="Montserrat"/>
                <a:cs typeface="Montserrat"/>
                <a:sym typeface="Montserrat"/>
              </a:defRPr>
            </a:lvl2pPr>
            <a:lvl3pPr marL="1828754" lvl="2" indent="-423323">
              <a:spcBef>
                <a:spcPts val="0"/>
              </a:spcBef>
              <a:spcAft>
                <a:spcPts val="0"/>
              </a:spcAft>
              <a:buSzPts val="1400"/>
              <a:buFont typeface="Montserrat"/>
              <a:buChar char="■"/>
              <a:defRPr>
                <a:latin typeface="Montserrat"/>
                <a:ea typeface="Montserrat"/>
                <a:cs typeface="Montserrat"/>
                <a:sym typeface="Montserrat"/>
              </a:defRPr>
            </a:lvl3pPr>
            <a:lvl4pPr marL="2438339" lvl="3" indent="-423323">
              <a:spcBef>
                <a:spcPts val="0"/>
              </a:spcBef>
              <a:spcAft>
                <a:spcPts val="0"/>
              </a:spcAft>
              <a:buSzPts val="1400"/>
              <a:buFont typeface="Montserrat"/>
              <a:buChar char="●"/>
              <a:defRPr>
                <a:latin typeface="Montserrat"/>
                <a:ea typeface="Montserrat"/>
                <a:cs typeface="Montserrat"/>
                <a:sym typeface="Montserrat"/>
              </a:defRPr>
            </a:lvl4pPr>
            <a:lvl5pPr marL="3047924" lvl="4" indent="-423323">
              <a:spcBef>
                <a:spcPts val="0"/>
              </a:spcBef>
              <a:spcAft>
                <a:spcPts val="0"/>
              </a:spcAft>
              <a:buSzPts val="1400"/>
              <a:buFont typeface="Montserrat"/>
              <a:buChar char="○"/>
              <a:defRPr>
                <a:latin typeface="Montserrat"/>
                <a:ea typeface="Montserrat"/>
                <a:cs typeface="Montserrat"/>
                <a:sym typeface="Montserrat"/>
              </a:defRPr>
            </a:lvl5pPr>
            <a:lvl6pPr marL="3657509" lvl="5" indent="-423323">
              <a:spcBef>
                <a:spcPts val="0"/>
              </a:spcBef>
              <a:spcAft>
                <a:spcPts val="0"/>
              </a:spcAft>
              <a:buSzPts val="1400"/>
              <a:buFont typeface="Montserrat"/>
              <a:buChar char="■"/>
              <a:defRPr>
                <a:latin typeface="Montserrat"/>
                <a:ea typeface="Montserrat"/>
                <a:cs typeface="Montserrat"/>
                <a:sym typeface="Montserrat"/>
              </a:defRPr>
            </a:lvl6pPr>
            <a:lvl7pPr marL="4267093" lvl="6" indent="-423323">
              <a:spcBef>
                <a:spcPts val="0"/>
              </a:spcBef>
              <a:spcAft>
                <a:spcPts val="0"/>
              </a:spcAft>
              <a:buSzPts val="1400"/>
              <a:buFont typeface="Montserrat"/>
              <a:buChar char="●"/>
              <a:defRPr>
                <a:latin typeface="Montserrat"/>
                <a:ea typeface="Montserrat"/>
                <a:cs typeface="Montserrat"/>
                <a:sym typeface="Montserrat"/>
              </a:defRPr>
            </a:lvl7pPr>
            <a:lvl8pPr marL="4876678" lvl="7" indent="-423323">
              <a:spcBef>
                <a:spcPts val="0"/>
              </a:spcBef>
              <a:spcAft>
                <a:spcPts val="0"/>
              </a:spcAft>
              <a:buSzPts val="1400"/>
              <a:buFont typeface="Montserrat"/>
              <a:buChar char="○"/>
              <a:defRPr>
                <a:latin typeface="Montserrat"/>
                <a:ea typeface="Montserrat"/>
                <a:cs typeface="Montserrat"/>
                <a:sym typeface="Montserrat"/>
              </a:defRPr>
            </a:lvl8pPr>
            <a:lvl9pPr marL="5486263" lvl="8" indent="-423323">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rtl="0"/>
            <a:fld id="{00000000-1234-1234-1234-123412341234}" type="slidenum">
              <a:rPr lang="en" smtClean="0"/>
              <a:pPr algn="r" rtl="0"/>
              <a:t>‹#›</a:t>
            </a:fld>
            <a:endParaRPr lang="en"/>
          </a:p>
        </p:txBody>
      </p:sp>
    </p:spTree>
    <p:extLst>
      <p:ext uri="{BB962C8B-B14F-4D97-AF65-F5344CB8AC3E}">
        <p14:creationId xmlns:p14="http://schemas.microsoft.com/office/powerpoint/2010/main" val="2906485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Starpslaids ar virsrakstu 1">
    <p:spTree>
      <p:nvGrpSpPr>
        <p:cNvPr id="1" name=""/>
        <p:cNvGrpSpPr/>
        <p:nvPr/>
      </p:nvGrpSpPr>
      <p:grpSpPr bwMode="auto">
        <a:xfrm>
          <a:off x="0" y="0"/>
          <a:ext cx="0" cy="0"/>
          <a:chOff x="0" y="0"/>
          <a:chExt cx="0" cy="0"/>
        </a:xfrm>
      </p:grpSpPr>
      <p:pic>
        <p:nvPicPr>
          <p:cNvPr id="4" name="Graphic 25"/>
          <p:cNvPicPr>
            <a:picLocks noChangeAspect="1"/>
          </p:cNvPicPr>
          <p:nvPr userDrawn="1"/>
        </p:nvPicPr>
        <p:blipFill>
          <a:blip r:embed="rId2"/>
          <a:stretch/>
        </p:blipFill>
        <p:spPr bwMode="auto">
          <a:xfrm>
            <a:off x="0" y="1"/>
            <a:ext cx="12192000" cy="6858000"/>
          </a:xfrm>
          <a:prstGeom prst="rect">
            <a:avLst/>
          </a:prstGeom>
        </p:spPr>
      </p:pic>
      <p:pic>
        <p:nvPicPr>
          <p:cNvPr id="5" name="Graphic 19"/>
          <p:cNvPicPr>
            <a:picLocks noChangeAspect="1"/>
          </p:cNvPicPr>
          <p:nvPr userDrawn="1"/>
        </p:nvPicPr>
        <p:blipFill>
          <a:blip r:embed="rId3"/>
          <a:stretch/>
        </p:blipFill>
        <p:spPr bwMode="auto">
          <a:xfrm>
            <a:off x="10575124" y="326956"/>
            <a:ext cx="1355056" cy="416940"/>
          </a:xfrm>
          <a:prstGeom prst="rect">
            <a:avLst/>
          </a:prstGeom>
        </p:spPr>
      </p:pic>
      <p:sp>
        <p:nvSpPr>
          <p:cNvPr id="6" name="Title 1"/>
          <p:cNvSpPr>
            <a:spLocks noGrp="1"/>
          </p:cNvSpPr>
          <p:nvPr>
            <p:ph type="title"/>
          </p:nvPr>
        </p:nvSpPr>
        <p:spPr bwMode="auto">
          <a:xfrm>
            <a:off x="275072" y="267565"/>
            <a:ext cx="4283676" cy="1058678"/>
          </a:xfrm>
        </p:spPr>
        <p:txBody>
          <a:bodyPr anchor="t">
            <a:normAutofit/>
          </a:bodyPr>
          <a:lstStyle>
            <a:lvl1pPr>
              <a:defRPr sz="3200" b="1"/>
            </a:lvl1pPr>
          </a:lstStyle>
          <a:p>
            <a:pPr>
              <a:defRPr/>
            </a:pPr>
            <a:r>
              <a:rPr lang="en-GB"/>
              <a:t>Click to edit Master title style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Starpslaids ar virsrakstu 2">
    <p:spTree>
      <p:nvGrpSpPr>
        <p:cNvPr id="1" name=""/>
        <p:cNvGrpSpPr/>
        <p:nvPr/>
      </p:nvGrpSpPr>
      <p:grpSpPr bwMode="auto">
        <a:xfrm>
          <a:off x="0" y="0"/>
          <a:ext cx="0" cy="0"/>
          <a:chOff x="0" y="0"/>
          <a:chExt cx="0" cy="0"/>
        </a:xfrm>
      </p:grpSpPr>
      <p:pic>
        <p:nvPicPr>
          <p:cNvPr id="4" name="Graphic 2"/>
          <p:cNvPicPr>
            <a:picLocks noChangeAspect="1"/>
          </p:cNvPicPr>
          <p:nvPr userDrawn="1"/>
        </p:nvPicPr>
        <p:blipFill>
          <a:blip r:embed="rId2"/>
          <a:stretch/>
        </p:blipFill>
        <p:spPr bwMode="auto">
          <a:xfrm>
            <a:off x="-13253" y="32300"/>
            <a:ext cx="12205253" cy="6865455"/>
          </a:xfrm>
          <a:prstGeom prst="rect">
            <a:avLst/>
          </a:prstGeom>
        </p:spPr>
      </p:pic>
      <p:pic>
        <p:nvPicPr>
          <p:cNvPr id="5" name="Graphic 19"/>
          <p:cNvPicPr>
            <a:picLocks noChangeAspect="1"/>
          </p:cNvPicPr>
          <p:nvPr userDrawn="1"/>
        </p:nvPicPr>
        <p:blipFill>
          <a:blip r:embed="rId3"/>
          <a:stretch/>
        </p:blipFill>
        <p:spPr bwMode="auto">
          <a:xfrm>
            <a:off x="10575124" y="326956"/>
            <a:ext cx="1355056" cy="416940"/>
          </a:xfrm>
          <a:prstGeom prst="rect">
            <a:avLst/>
          </a:prstGeom>
        </p:spPr>
      </p:pic>
      <p:sp>
        <p:nvSpPr>
          <p:cNvPr id="6" name="Title 1"/>
          <p:cNvSpPr>
            <a:spLocks noGrp="1"/>
          </p:cNvSpPr>
          <p:nvPr>
            <p:ph type="title"/>
          </p:nvPr>
        </p:nvSpPr>
        <p:spPr bwMode="auto">
          <a:xfrm>
            <a:off x="275072" y="267565"/>
            <a:ext cx="4283676" cy="1058678"/>
          </a:xfrm>
        </p:spPr>
        <p:txBody>
          <a:bodyPr anchor="t">
            <a:normAutofit/>
          </a:bodyPr>
          <a:lstStyle>
            <a:lvl1pPr>
              <a:defRPr sz="3200" b="1"/>
            </a:lvl1pPr>
          </a:lstStyle>
          <a:p>
            <a:pPr>
              <a:defRPr/>
            </a:pPr>
            <a:r>
              <a:rPr lang="en-GB"/>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Starpslaids bez teksta">
    <p:spTree>
      <p:nvGrpSpPr>
        <p:cNvPr id="1" name=""/>
        <p:cNvGrpSpPr/>
        <p:nvPr/>
      </p:nvGrpSpPr>
      <p:grpSpPr bwMode="auto">
        <a:xfrm>
          <a:off x="0" y="0"/>
          <a:ext cx="0" cy="0"/>
          <a:chOff x="0" y="0"/>
          <a:chExt cx="0" cy="0"/>
        </a:xfrm>
      </p:grpSpPr>
      <p:pic>
        <p:nvPicPr>
          <p:cNvPr id="4" name="Graphic 3"/>
          <p:cNvPicPr>
            <a:picLocks noChangeAspect="1"/>
          </p:cNvPicPr>
          <p:nvPr userDrawn="1"/>
        </p:nvPicPr>
        <p:blipFill>
          <a:blip r:embed="rId2"/>
          <a:stretch/>
        </p:blipFill>
        <p:spPr bwMode="auto">
          <a:xfrm>
            <a:off x="-10307" y="1"/>
            <a:ext cx="12215559" cy="6871252"/>
          </a:xfrm>
          <a:prstGeom prst="rect">
            <a:avLst/>
          </a:prstGeom>
        </p:spPr>
      </p:pic>
      <p:pic>
        <p:nvPicPr>
          <p:cNvPr id="5" name="Graphic 19"/>
          <p:cNvPicPr>
            <a:picLocks noChangeAspect="1"/>
          </p:cNvPicPr>
          <p:nvPr userDrawn="1"/>
        </p:nvPicPr>
        <p:blipFill>
          <a:blip r:embed="rId3"/>
          <a:stretch/>
        </p:blipFill>
        <p:spPr bwMode="auto">
          <a:xfrm>
            <a:off x="10575124" y="326956"/>
            <a:ext cx="1355056" cy="41694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Teksts kolonnās bez fona">
    <p:spTree>
      <p:nvGrpSpPr>
        <p:cNvPr id="1" name=""/>
        <p:cNvGrpSpPr/>
        <p:nvPr/>
      </p:nvGrpSpPr>
      <p:grpSpPr bwMode="auto">
        <a:xfrm>
          <a:off x="0" y="0"/>
          <a:ext cx="0" cy="0"/>
          <a:chOff x="0" y="0"/>
          <a:chExt cx="0" cy="0"/>
        </a:xfrm>
      </p:grpSpPr>
      <p:pic>
        <p:nvPicPr>
          <p:cNvPr id="4" name="Graphic 1"/>
          <p:cNvPicPr>
            <a:picLocks noChangeAspect="1"/>
          </p:cNvPicPr>
          <p:nvPr userDrawn="1"/>
        </p:nvPicPr>
        <p:blipFill>
          <a:blip r:embed="rId2"/>
          <a:stretch/>
        </p:blipFill>
        <p:spPr bwMode="auto">
          <a:xfrm>
            <a:off x="10575124" y="326956"/>
            <a:ext cx="1355056" cy="416940"/>
          </a:xfrm>
          <a:prstGeom prst="rect">
            <a:avLst/>
          </a:prstGeom>
        </p:spPr>
      </p:pic>
      <p:sp>
        <p:nvSpPr>
          <p:cNvPr id="5" name="Text Placeholder 2"/>
          <p:cNvSpPr>
            <a:spLocks noGrp="1"/>
          </p:cNvSpPr>
          <p:nvPr>
            <p:ph type="body" idx="1"/>
          </p:nvPr>
        </p:nvSpPr>
        <p:spPr bwMode="auto">
          <a:xfrm>
            <a:off x="1556823" y="2686587"/>
            <a:ext cx="2291447" cy="823912"/>
          </a:xfrm>
        </p:spPr>
        <p:txBody>
          <a:bodyPr lIns="0" bIns="36000" anchor="b">
            <a:normAutofit/>
          </a:bodyPr>
          <a:lstStyle>
            <a:lvl1pPr marL="0" indent="0">
              <a:lnSpc>
                <a:spcPct val="100000"/>
              </a:lnSpc>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6" name="Text Placeholder 3"/>
          <p:cNvSpPr>
            <a:spLocks noGrp="1"/>
          </p:cNvSpPr>
          <p:nvPr>
            <p:ph type="body" sz="half" idx="2"/>
          </p:nvPr>
        </p:nvSpPr>
        <p:spPr bwMode="auto">
          <a:xfrm>
            <a:off x="1556823" y="3573886"/>
            <a:ext cx="2298455" cy="2722742"/>
          </a:xfrm>
        </p:spPr>
        <p:txBody>
          <a:bodyPr lIns="0" tIns="36000" rIns="0" bIns="36000">
            <a:normAutofit/>
          </a:bodyPr>
          <a:lstStyle>
            <a:lvl1pPr marL="0" indent="0">
              <a:lnSpc>
                <a:spcPct val="100000"/>
              </a:lnSpc>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7" name="Text Placeholder 2"/>
          <p:cNvSpPr>
            <a:spLocks noGrp="1"/>
          </p:cNvSpPr>
          <p:nvPr>
            <p:ph type="body" idx="10"/>
          </p:nvPr>
        </p:nvSpPr>
        <p:spPr bwMode="auto">
          <a:xfrm>
            <a:off x="4853025" y="2691967"/>
            <a:ext cx="2291447" cy="823912"/>
          </a:xfrm>
        </p:spPr>
        <p:txBody>
          <a:bodyPr lIns="0" tIns="36000" rIns="0" bIns="36000" anchor="b">
            <a:normAutofit/>
          </a:bodyPr>
          <a:lstStyle>
            <a:lvl1pPr marL="0" indent="0">
              <a:lnSpc>
                <a:spcPct val="100000"/>
              </a:lnSpc>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8" name="Text Placeholder 3"/>
          <p:cNvSpPr>
            <a:spLocks noGrp="1"/>
          </p:cNvSpPr>
          <p:nvPr>
            <p:ph type="body" sz="half" idx="11"/>
          </p:nvPr>
        </p:nvSpPr>
        <p:spPr bwMode="auto">
          <a:xfrm>
            <a:off x="4848600" y="3573886"/>
            <a:ext cx="2298455" cy="2722742"/>
          </a:xfrm>
        </p:spPr>
        <p:txBody>
          <a:bodyPr lIns="0" tIns="36000" rIns="0" bIns="36000">
            <a:normAutofit/>
          </a:bodyPr>
          <a:lstStyle>
            <a:lvl1pPr marL="0" indent="0">
              <a:lnSpc>
                <a:spcPct val="100000"/>
              </a:lnSpc>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9" name="Text Placeholder 2"/>
          <p:cNvSpPr>
            <a:spLocks noGrp="1"/>
          </p:cNvSpPr>
          <p:nvPr>
            <p:ph type="body" idx="12"/>
          </p:nvPr>
        </p:nvSpPr>
        <p:spPr bwMode="auto">
          <a:xfrm>
            <a:off x="8100346" y="2691967"/>
            <a:ext cx="2291447" cy="823912"/>
          </a:xfrm>
        </p:spPr>
        <p:txBody>
          <a:bodyPr lIns="0" tIns="36000" rIns="0" bIns="36000" anchor="b">
            <a:normAutofit/>
          </a:bodyPr>
          <a:lstStyle>
            <a:lvl1pPr marL="0" indent="0">
              <a:lnSpc>
                <a:spcPct val="100000"/>
              </a:lnSpc>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10" name="Text Placeholder 3"/>
          <p:cNvSpPr>
            <a:spLocks noGrp="1"/>
          </p:cNvSpPr>
          <p:nvPr>
            <p:ph type="body" sz="half" idx="13"/>
          </p:nvPr>
        </p:nvSpPr>
        <p:spPr bwMode="auto">
          <a:xfrm>
            <a:off x="8101087" y="3573886"/>
            <a:ext cx="2298455" cy="2722742"/>
          </a:xfrm>
        </p:spPr>
        <p:txBody>
          <a:bodyPr lIns="0" tIns="36000" rIns="0" bIns="36000">
            <a:normAutofit/>
          </a:bodyPr>
          <a:lstStyle>
            <a:lvl1pPr marL="0" indent="0">
              <a:lnSpc>
                <a:spcPct val="100000"/>
              </a:lnSpc>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11" name="Title 1"/>
          <p:cNvSpPr>
            <a:spLocks noGrp="1"/>
          </p:cNvSpPr>
          <p:nvPr>
            <p:ph type="title"/>
          </p:nvPr>
        </p:nvSpPr>
        <p:spPr bwMode="auto">
          <a:xfrm>
            <a:off x="1556823" y="1564521"/>
            <a:ext cx="4097199" cy="1058678"/>
          </a:xfrm>
        </p:spPr>
        <p:txBody>
          <a:bodyPr lIns="0" anchor="b">
            <a:normAutofit/>
          </a:bodyPr>
          <a:lstStyle>
            <a:lvl1pPr>
              <a:defRPr sz="3200" b="1"/>
            </a:lvl1pPr>
          </a:lstStyle>
          <a:p>
            <a:pPr>
              <a:defRPr/>
            </a:pPr>
            <a:r>
              <a:rPr lang="en-GB"/>
              <a:t>Click to edit Master title style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eksts vienkāršs">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1129951" y="999864"/>
            <a:ext cx="4590327" cy="1488694"/>
          </a:xfrm>
        </p:spPr>
        <p:txBody>
          <a:bodyPr lIns="0" rIns="0" anchor="b">
            <a:normAutofit/>
          </a:bodyPr>
          <a:lstStyle>
            <a:lvl1pPr>
              <a:defRPr sz="3600" b="1"/>
            </a:lvl1pPr>
          </a:lstStyle>
          <a:p>
            <a:pPr>
              <a:defRPr/>
            </a:pPr>
            <a:r>
              <a:rPr lang="en-GB"/>
              <a:t>Click to edit</a:t>
            </a:r>
            <a:br>
              <a:rPr lang="en-GB"/>
            </a:br>
            <a:r>
              <a:rPr lang="en-GB"/>
              <a:t>Master title style</a:t>
            </a:r>
            <a:endParaRPr/>
          </a:p>
        </p:txBody>
      </p:sp>
      <p:sp>
        <p:nvSpPr>
          <p:cNvPr id="5" name="Text Placeholder 3"/>
          <p:cNvSpPr>
            <a:spLocks noGrp="1"/>
          </p:cNvSpPr>
          <p:nvPr>
            <p:ph type="body" sz="half" idx="2"/>
          </p:nvPr>
        </p:nvSpPr>
        <p:spPr bwMode="auto">
          <a:xfrm>
            <a:off x="1129951" y="2744334"/>
            <a:ext cx="4590327" cy="3060117"/>
          </a:xfrm>
        </p:spPr>
        <p:txBody>
          <a:bodyPr lIns="0" tIns="36000" rIns="0" bIns="36000">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pic>
        <p:nvPicPr>
          <p:cNvPr id="6" name="Graphic 10"/>
          <p:cNvPicPr>
            <a:picLocks noChangeAspect="1"/>
          </p:cNvPicPr>
          <p:nvPr userDrawn="1"/>
        </p:nvPicPr>
        <p:blipFill>
          <a:blip r:embed="rId2"/>
          <a:stretch/>
        </p:blipFill>
        <p:spPr bwMode="auto">
          <a:xfrm>
            <a:off x="10575124" y="326956"/>
            <a:ext cx="1355056" cy="41694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eksts vienkāršs_bulletpoi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1126324" y="999864"/>
            <a:ext cx="4590327" cy="1488694"/>
          </a:xfrm>
        </p:spPr>
        <p:txBody>
          <a:bodyPr lIns="0" rIns="36000" anchor="b">
            <a:normAutofit/>
          </a:bodyPr>
          <a:lstStyle>
            <a:lvl1pPr>
              <a:defRPr sz="3600" b="1"/>
            </a:lvl1pPr>
          </a:lstStyle>
          <a:p>
            <a:pPr>
              <a:defRPr/>
            </a:pPr>
            <a:r>
              <a:rPr lang="en-GB"/>
              <a:t>Click to edit</a:t>
            </a:r>
            <a:br>
              <a:rPr lang="en-GB"/>
            </a:br>
            <a:r>
              <a:rPr lang="en-GB"/>
              <a:t>Master title style</a:t>
            </a:r>
            <a:endParaRPr/>
          </a:p>
        </p:txBody>
      </p:sp>
      <p:sp>
        <p:nvSpPr>
          <p:cNvPr id="5" name="Text Placeholder 3"/>
          <p:cNvSpPr>
            <a:spLocks noGrp="1"/>
          </p:cNvSpPr>
          <p:nvPr>
            <p:ph type="body" sz="half" idx="2" hasCustomPrompt="1"/>
          </p:nvPr>
        </p:nvSpPr>
        <p:spPr bwMode="auto">
          <a:xfrm>
            <a:off x="1126324" y="2744334"/>
            <a:ext cx="4590327" cy="3811588"/>
          </a:xfrm>
        </p:spPr>
        <p:txBody>
          <a:bodyPr lIns="0" tIns="36000" rIns="0" bIns="36000">
            <a:normAutofit/>
          </a:bodyPr>
          <a:lstStyle>
            <a:lvl1pPr marL="285750" indent="-285750">
              <a:lnSpc>
                <a:spcPct val="100000"/>
              </a:lnSpc>
              <a:buFont typeface="Arial"/>
              <a:buChar char="•"/>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Click to edit Master text Click to edit Master text</a:t>
            </a:r>
            <a:endParaRPr/>
          </a:p>
          <a:p>
            <a:pPr lvl="0">
              <a:defRPr/>
            </a:pPr>
            <a:r>
              <a:rPr lang="en-GB"/>
              <a:t>Click to edit Master text Click to edit Master text Click to edit Master text</a:t>
            </a:r>
            <a:endParaRPr/>
          </a:p>
          <a:p>
            <a:pPr marL="285750" marR="0" lvl="0" indent="-285750" algn="l" defTabSz="914400">
              <a:lnSpc>
                <a:spcPct val="100000"/>
              </a:lnSpc>
              <a:spcBef>
                <a:spcPts val="1000"/>
              </a:spcBef>
              <a:spcAft>
                <a:spcPts val="0"/>
              </a:spcAft>
              <a:buClrTx/>
              <a:buSzTx/>
              <a:buFont typeface="Arial"/>
              <a:buChar char="•"/>
              <a:defRPr/>
            </a:pPr>
            <a:r>
              <a:rPr lang="en-GB"/>
              <a:t>Click to edit Master text Click to edit Master text Click to edit Master text</a:t>
            </a:r>
            <a:endParaRPr/>
          </a:p>
          <a:p>
            <a:pPr marL="285750" marR="0" lvl="0" indent="-285750" algn="l" defTabSz="914400">
              <a:lnSpc>
                <a:spcPct val="100000"/>
              </a:lnSpc>
              <a:spcBef>
                <a:spcPts val="1000"/>
              </a:spcBef>
              <a:spcAft>
                <a:spcPts val="0"/>
              </a:spcAft>
              <a:buClrTx/>
              <a:buSzTx/>
              <a:buFont typeface="Arial"/>
              <a:buChar char="•"/>
              <a:defRPr/>
            </a:pPr>
            <a:r>
              <a:rPr lang="en-GB"/>
              <a:t>Click to edit Master text Click to edit Master text Click to edit Master text</a:t>
            </a:r>
            <a:endParaRPr/>
          </a:p>
          <a:p>
            <a:pPr lvl="0">
              <a:defRPr/>
            </a:pPr>
            <a:endParaRPr lang="en-GB"/>
          </a:p>
          <a:p>
            <a:pPr lvl="0">
              <a:defRPr/>
            </a:pPr>
            <a:endParaRPr lang="en-GB"/>
          </a:p>
        </p:txBody>
      </p:sp>
      <p:pic>
        <p:nvPicPr>
          <p:cNvPr id="6" name="Graphic 2"/>
          <p:cNvPicPr>
            <a:picLocks noChangeAspect="1"/>
          </p:cNvPicPr>
          <p:nvPr userDrawn="1"/>
        </p:nvPicPr>
        <p:blipFill>
          <a:blip r:embed="rId2"/>
          <a:stretch/>
        </p:blipFill>
        <p:spPr bwMode="auto">
          <a:xfrm>
            <a:off x="10575124" y="326956"/>
            <a:ext cx="1355056" cy="41694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Teksts vienkāršs bulletpoint">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7010290" y="893845"/>
            <a:ext cx="4590327" cy="1515199"/>
          </a:xfrm>
        </p:spPr>
        <p:txBody>
          <a:bodyPr lIns="0" tIns="36000" rIns="0" bIns="36000" anchor="b">
            <a:normAutofit/>
          </a:bodyPr>
          <a:lstStyle>
            <a:lvl1pPr>
              <a:defRPr sz="3200" b="1"/>
            </a:lvl1pPr>
          </a:lstStyle>
          <a:p>
            <a:pPr>
              <a:defRPr/>
            </a:pPr>
            <a:r>
              <a:rPr lang="en-GB"/>
              <a:t>Click to edit</a:t>
            </a:r>
            <a:br>
              <a:rPr lang="en-GB"/>
            </a:br>
            <a:r>
              <a:rPr lang="en-GB"/>
              <a:t>Master title style</a:t>
            </a:r>
            <a:endParaRPr/>
          </a:p>
        </p:txBody>
      </p:sp>
      <p:sp>
        <p:nvSpPr>
          <p:cNvPr id="5" name="Text Placeholder 3"/>
          <p:cNvSpPr>
            <a:spLocks noGrp="1"/>
          </p:cNvSpPr>
          <p:nvPr>
            <p:ph type="body" sz="half" idx="2" hasCustomPrompt="1"/>
          </p:nvPr>
        </p:nvSpPr>
        <p:spPr bwMode="auto">
          <a:xfrm>
            <a:off x="7010290" y="2598561"/>
            <a:ext cx="4590327" cy="3811588"/>
          </a:xfrm>
        </p:spPr>
        <p:txBody>
          <a:bodyPr lIns="0" tIns="36000" rIns="0" bIns="36000">
            <a:normAutofit/>
          </a:bodyPr>
          <a:lstStyle>
            <a:lvl1pPr marL="285750" indent="-285750">
              <a:lnSpc>
                <a:spcPct val="100000"/>
              </a:lnSpc>
              <a:buFont typeface="Arial"/>
              <a:buChar char="•"/>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Click to edit Master text Click to edit Master text</a:t>
            </a:r>
            <a:endParaRPr/>
          </a:p>
          <a:p>
            <a:pPr lvl="0">
              <a:defRPr/>
            </a:pPr>
            <a:r>
              <a:rPr lang="en-GB"/>
              <a:t>Click to edit Master text Click to edit Master text Click to edit Master text</a:t>
            </a:r>
            <a:endParaRPr/>
          </a:p>
          <a:p>
            <a:pPr marL="285750" marR="0" lvl="0" indent="-285750" algn="l" defTabSz="914400">
              <a:lnSpc>
                <a:spcPct val="100000"/>
              </a:lnSpc>
              <a:spcBef>
                <a:spcPts val="1000"/>
              </a:spcBef>
              <a:spcAft>
                <a:spcPts val="0"/>
              </a:spcAft>
              <a:buClrTx/>
              <a:buSzTx/>
              <a:buFont typeface="Arial"/>
              <a:buChar char="•"/>
              <a:defRPr/>
            </a:pPr>
            <a:r>
              <a:rPr lang="en-GB"/>
              <a:t>Click to edit Master text Click to edit Master text Click to edit Master text</a:t>
            </a:r>
            <a:endParaRPr/>
          </a:p>
          <a:p>
            <a:pPr marL="285750" marR="0" lvl="0" indent="-285750" algn="l" defTabSz="914400">
              <a:lnSpc>
                <a:spcPct val="100000"/>
              </a:lnSpc>
              <a:spcBef>
                <a:spcPts val="1000"/>
              </a:spcBef>
              <a:spcAft>
                <a:spcPts val="0"/>
              </a:spcAft>
              <a:buClrTx/>
              <a:buSzTx/>
              <a:buFont typeface="Arial"/>
              <a:buChar char="•"/>
              <a:defRPr/>
            </a:pPr>
            <a:r>
              <a:rPr lang="en-GB"/>
              <a:t>Click to edit Master text Click to edit Master text Click to edit Master text</a:t>
            </a:r>
            <a:endParaRPr/>
          </a:p>
          <a:p>
            <a:pPr lvl="0">
              <a:defRPr/>
            </a:pPr>
            <a:endParaRPr lang="en-GB"/>
          </a:p>
          <a:p>
            <a:pPr lvl="0">
              <a:defRPr/>
            </a:pPr>
            <a:endParaRPr lang="en-GB"/>
          </a:p>
        </p:txBody>
      </p:sp>
      <p:pic>
        <p:nvPicPr>
          <p:cNvPr id="6" name="Graphic 2"/>
          <p:cNvPicPr>
            <a:picLocks noChangeAspect="1"/>
          </p:cNvPicPr>
          <p:nvPr userDrawn="1"/>
        </p:nvPicPr>
        <p:blipFill>
          <a:blip r:embed="rId2"/>
          <a:stretch/>
        </p:blipFill>
        <p:spPr bwMode="auto">
          <a:xfrm>
            <a:off x="10575124" y="326956"/>
            <a:ext cx="1355056" cy="416940"/>
          </a:xfrm>
          <a:prstGeom prst="rect">
            <a:avLst/>
          </a:prstGeom>
        </p:spPr>
      </p:pic>
      <p:sp>
        <p:nvSpPr>
          <p:cNvPr id="7" name="Picture Placeholder 7"/>
          <p:cNvSpPr>
            <a:spLocks noGrp="1"/>
          </p:cNvSpPr>
          <p:nvPr>
            <p:ph type="pic" sz="quarter" idx="11"/>
          </p:nvPr>
        </p:nvSpPr>
        <p:spPr bwMode="auto">
          <a:xfrm>
            <a:off x="806370" y="893845"/>
            <a:ext cx="4839056" cy="3240833"/>
          </a:xfrm>
        </p:spPr>
        <p:txBody>
          <a:bodyPr/>
          <a:lstStyle/>
          <a:p>
            <a:pPr>
              <a:defRP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Liels foto un īss virsrakst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8707" y="266880"/>
            <a:ext cx="6470285" cy="1398291"/>
          </a:xfrm>
        </p:spPr>
        <p:txBody>
          <a:bodyPr lIns="0" tIns="36000" rIns="0" bIns="36000" anchor="t">
            <a:normAutofit/>
          </a:bodyPr>
          <a:lstStyle>
            <a:lvl1pPr>
              <a:defRPr sz="3200" b="1"/>
            </a:lvl1pPr>
          </a:lstStyle>
          <a:p>
            <a:pPr>
              <a:defRPr/>
            </a:pPr>
            <a:r>
              <a:rPr lang="en-GB"/>
              <a:t>Click to edit Master title style</a:t>
            </a:r>
            <a:endParaRPr/>
          </a:p>
        </p:txBody>
      </p:sp>
      <p:pic>
        <p:nvPicPr>
          <p:cNvPr id="5" name="Graphic 2"/>
          <p:cNvPicPr>
            <a:picLocks noChangeAspect="1"/>
          </p:cNvPicPr>
          <p:nvPr userDrawn="1"/>
        </p:nvPicPr>
        <p:blipFill>
          <a:blip r:embed="rId2"/>
          <a:stretch/>
        </p:blipFill>
        <p:spPr bwMode="auto">
          <a:xfrm>
            <a:off x="10575124" y="326956"/>
            <a:ext cx="1355056" cy="416940"/>
          </a:xfrm>
          <a:prstGeom prst="rect">
            <a:avLst/>
          </a:prstGeom>
        </p:spPr>
      </p:pic>
      <p:sp>
        <p:nvSpPr>
          <p:cNvPr id="6" name="Picture Placeholder 7"/>
          <p:cNvSpPr>
            <a:spLocks noGrp="1"/>
          </p:cNvSpPr>
          <p:nvPr>
            <p:ph type="pic" sz="quarter" idx="11"/>
          </p:nvPr>
        </p:nvSpPr>
        <p:spPr bwMode="auto">
          <a:xfrm>
            <a:off x="411869" y="1782079"/>
            <a:ext cx="11395818" cy="4631973"/>
          </a:xfrm>
        </p:spPr>
        <p:txBody>
          <a:bodyPr/>
          <a:lstStyle/>
          <a:p>
            <a:pPr>
              <a:defRPr/>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838200" y="1046162"/>
            <a:ext cx="10515600" cy="1325563"/>
          </a:xfrm>
          <a:prstGeom prst="rect">
            <a:avLst/>
          </a:prstGeom>
        </p:spPr>
        <p:txBody>
          <a:bodyPr vert="horz" lIns="91440" tIns="45720" rIns="91440" bIns="45720" rtlCol="0" anchor="ctr">
            <a:normAutofit/>
          </a:bodyPr>
          <a:lstStyle/>
          <a:p>
            <a:pPr>
              <a:defRPr/>
            </a:pPr>
            <a:r>
              <a:rPr lang="en-GB"/>
              <a:t>Click to edit Master title style</a:t>
            </a:r>
            <a:endParaRPr/>
          </a:p>
        </p:txBody>
      </p:sp>
      <p:sp>
        <p:nvSpPr>
          <p:cNvPr id="5" name="Text Placeholder 2"/>
          <p:cNvSpPr>
            <a:spLocks noGrp="1"/>
          </p:cNvSpPr>
          <p:nvPr>
            <p:ph type="body" idx="1"/>
          </p:nvPr>
        </p:nvSpPr>
        <p:spPr bwMode="auto">
          <a:xfrm>
            <a:off x="838200" y="2506661"/>
            <a:ext cx="10515600" cy="3393624"/>
          </a:xfrm>
          <a:prstGeom prst="rect">
            <a:avLst/>
          </a:prstGeom>
        </p:spPr>
        <p:txBody>
          <a:bodyPr vert="horz" lIns="91440" tIns="45720" rIns="91440" bIns="45720" rtlCol="0">
            <a:normAutofit/>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6" name="Slide Number Placeholder 3"/>
          <p:cNvSpPr txBox="1"/>
          <p:nvPr userDrawn="1"/>
        </p:nvSpPr>
        <p:spPr bwMode="auto">
          <a:xfrm>
            <a:off x="9207367" y="6488429"/>
            <a:ext cx="2743200" cy="365125"/>
          </a:xfrm>
          <a:prstGeom prst="rect">
            <a:avLst/>
          </a:prstGeom>
        </p:spPr>
        <p:txBody>
          <a:bodyPr/>
          <a:lstStyle>
            <a:defPPr>
              <a:defRPr/>
            </a:defPPr>
            <a:lvl1pPr marL="0" algn="l" defTabSz="914400">
              <a:defRPr sz="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r">
              <a:defRPr/>
            </a:pPr>
            <a:fld id="{2A23D4BB-AB66-DB43-B107-8F6FC9A782A6}" type="slidenum">
              <a:rPr>
                <a:solidFill>
                  <a:schemeClr val="bg2">
                    <a:lumMod val="75000"/>
                  </a:schemeClr>
                </a:solidFill>
              </a:rPr>
              <a:t>‹#›</a:t>
            </a:fld>
            <a:endParaRPr>
              <a:solidFill>
                <a:schemeClr val="bg2">
                  <a:lumMod val="75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ebp"/><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6.jp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s://www.hbefa.net/"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gaiahub-admin.vercel.app/" TargetMode="External"/><Relationship Id="rId5" Type="http://schemas.openxmlformats.org/officeDocument/2006/relationships/image" Target="../media/image30.png"/><Relationship Id="rId4" Type="http://schemas.openxmlformats.org/officeDocument/2006/relationships/hyperlink" Target="https://gaiahub-citizen.vercel.app/"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mailto:Vards.uzvards@liepaja.lv" TargetMode="External"/><Relationship Id="rId1" Type="http://schemas.openxmlformats.org/officeDocument/2006/relationships/slideLayout" Target="../slideLayouts/slideLayout10.xml"/><Relationship Id="rId5" Type="http://schemas.openxmlformats.org/officeDocument/2006/relationships/image" Target="../media/image34.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ubtitle 2"/>
          <p:cNvSpPr>
            <a:spLocks noGrp="1"/>
          </p:cNvSpPr>
          <p:nvPr>
            <p:ph type="subTitle" idx="1"/>
          </p:nvPr>
        </p:nvSpPr>
        <p:spPr bwMode="auto">
          <a:xfrm>
            <a:off x="413444" y="5213137"/>
            <a:ext cx="4746452" cy="880159"/>
          </a:xfrm>
        </p:spPr>
        <p:txBody>
          <a:bodyPr>
            <a:normAutofit fontScale="92500"/>
          </a:bodyPr>
          <a:lstStyle/>
          <a:p>
            <a:pPr>
              <a:buFontTx/>
              <a:buNone/>
            </a:pPr>
            <a:r>
              <a:rPr lang="en-GB" altLang="lv-LV" b="1" dirty="0" err="1">
                <a:cs typeface="Arial" panose="020B0604020202020204" pitchFamily="34" charset="0"/>
              </a:rPr>
              <a:t>Liepājas</a:t>
            </a:r>
            <a:r>
              <a:rPr lang="en-GB" altLang="lv-LV" b="1" dirty="0">
                <a:cs typeface="Arial" panose="020B0604020202020204" pitchFamily="34" charset="0"/>
              </a:rPr>
              <a:t> </a:t>
            </a:r>
            <a:r>
              <a:rPr lang="en-GB" altLang="lv-LV" b="1" dirty="0" err="1">
                <a:cs typeface="Arial" panose="020B0604020202020204" pitchFamily="34" charset="0"/>
              </a:rPr>
              <a:t>valstspilsētas</a:t>
            </a:r>
            <a:r>
              <a:rPr lang="en-GB" altLang="lv-LV" b="1" dirty="0">
                <a:cs typeface="Arial" panose="020B0604020202020204" pitchFamily="34" charset="0"/>
              </a:rPr>
              <a:t> </a:t>
            </a:r>
            <a:r>
              <a:rPr lang="en-GB" altLang="lv-LV" b="1" dirty="0" err="1">
                <a:cs typeface="Arial" panose="020B0604020202020204" pitchFamily="34" charset="0"/>
              </a:rPr>
              <a:t>pašvaldības</a:t>
            </a:r>
            <a:r>
              <a:rPr lang="en-GB" altLang="lv-LV" b="1" dirty="0">
                <a:cs typeface="Arial" panose="020B0604020202020204" pitchFamily="34" charset="0"/>
              </a:rPr>
              <a:t> </a:t>
            </a:r>
            <a:r>
              <a:rPr lang="en-GB" altLang="lv-LV" b="1" dirty="0" err="1">
                <a:cs typeface="Arial" panose="020B0604020202020204" pitchFamily="34" charset="0"/>
              </a:rPr>
              <a:t>pieredzes</a:t>
            </a:r>
            <a:r>
              <a:rPr lang="en-GB" altLang="lv-LV" b="1" dirty="0">
                <a:cs typeface="Arial" panose="020B0604020202020204" pitchFamily="34" charset="0"/>
              </a:rPr>
              <a:t> </a:t>
            </a:r>
            <a:r>
              <a:rPr lang="en-GB" altLang="lv-LV" b="1" dirty="0" err="1">
                <a:cs typeface="Arial" panose="020B0604020202020204" pitchFamily="34" charset="0"/>
              </a:rPr>
              <a:t>stāsts</a:t>
            </a:r>
            <a:endParaRPr lang="en-GB" altLang="lv-LV" dirty="0">
              <a:cs typeface="Arial" panose="020B0604020202020204" pitchFamily="34" charset="0"/>
            </a:endParaRPr>
          </a:p>
        </p:txBody>
      </p:sp>
      <p:sp>
        <p:nvSpPr>
          <p:cNvPr id="5" name="Date Placeholder 3"/>
          <p:cNvSpPr>
            <a:spLocks noGrp="1"/>
          </p:cNvSpPr>
          <p:nvPr>
            <p:ph type="dt" sz="half" idx="10"/>
          </p:nvPr>
        </p:nvSpPr>
        <p:spPr bwMode="auto">
          <a:prstGeom prst="rect">
            <a:avLst/>
          </a:prstGeom>
        </p:spPr>
        <p:txBody>
          <a:bodyPr lIns="0" rIns="0" anchor="b"/>
          <a:lstStyle>
            <a:lvl1pPr algn="l">
              <a:defRPr sz="1200">
                <a:solidFill>
                  <a:schemeClr val="tx1"/>
                </a:solidFill>
              </a:defRPr>
            </a:lvl1pPr>
          </a:lstStyle>
          <a:p>
            <a:pPr>
              <a:defRPr/>
            </a:pPr>
            <a:r>
              <a:rPr lang="lv-LV" dirty="0">
                <a:solidFill>
                  <a:srgbClr val="C00000"/>
                </a:solidFill>
              </a:rPr>
              <a:t>20.11.20</a:t>
            </a:r>
            <a:r>
              <a:rPr lang="en-US" dirty="0">
                <a:solidFill>
                  <a:srgbClr val="C00000"/>
                </a:solidFill>
              </a:rPr>
              <a:t>2</a:t>
            </a:r>
            <a:r>
              <a:rPr lang="lv-LV" dirty="0">
                <a:solidFill>
                  <a:srgbClr val="C00000"/>
                </a:solidFill>
              </a:rPr>
              <a:t>4</a:t>
            </a:r>
            <a:endParaRPr dirty="0">
              <a:solidFill>
                <a:srgbClr val="C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 Placeholder 2"/>
          <p:cNvSpPr>
            <a:spLocks noGrp="1"/>
          </p:cNvSpPr>
          <p:nvPr>
            <p:ph type="body" sz="half" idx="2"/>
          </p:nvPr>
        </p:nvSpPr>
        <p:spPr bwMode="auto">
          <a:xfrm>
            <a:off x="6652054" y="2118553"/>
            <a:ext cx="4751388" cy="4032250"/>
          </a:xfrm>
        </p:spPr>
        <p:txBody>
          <a:bodyPr>
            <a:noAutofit/>
          </a:bodyPr>
          <a:lstStyle/>
          <a:p>
            <a:pPr marL="342900" indent="-342900">
              <a:buClr>
                <a:srgbClr val="C00000"/>
              </a:buClr>
              <a:buFont typeface="Arial" panose="020B0604020202020204" pitchFamily="34" charset="0"/>
              <a:buChar char="•"/>
            </a:pPr>
            <a:r>
              <a:rPr lang="lv-LV" sz="2000">
                <a:latin typeface="Arial" panose="020B0604020202020204" pitchFamily="34" charset="0"/>
                <a:ea typeface="Calibri" panose="020F0502020204030204" pitchFamily="34" charset="0"/>
              </a:rPr>
              <a:t>Komunikācijas kanāls
Sabiedriskais transports un e-maksājumi
Kalendārs
Policijas modulis
Google karte
Tūrisms
E-pakalpojumu portāls</a:t>
            </a:r>
            <a:endParaRPr lang="lv-LV" sz="2000" dirty="0">
              <a:latin typeface="+mj-lt"/>
            </a:endParaRPr>
          </a:p>
        </p:txBody>
      </p:sp>
      <p:pic>
        <p:nvPicPr>
          <p:cNvPr id="7" name="Attēla vietturis 6">
            <a:extLst>
              <a:ext uri="{FF2B5EF4-FFF2-40B4-BE49-F238E27FC236}">
                <a16:creationId xmlns:a16="http://schemas.microsoft.com/office/drawing/2014/main" id="{B0D67034-BA1F-2AED-BCE5-DA9F76408A6C}"/>
              </a:ext>
            </a:extLst>
          </p:cNvPr>
          <p:cNvPicPr>
            <a:picLocks noGrp="1" noChangeAspect="1"/>
          </p:cNvPicPr>
          <p:nvPr>
            <p:ph type="pic" sz="quarter" idx="11"/>
          </p:nvPr>
        </p:nvPicPr>
        <p:blipFill>
          <a:blip r:embed="rId3"/>
          <a:srcRect l="257" r="257"/>
          <a:stretch>
            <a:fillRect/>
          </a:stretch>
        </p:blipFill>
        <p:spPr/>
      </p:pic>
      <p:sp>
        <p:nvSpPr>
          <p:cNvPr id="2" name="Title 1">
            <a:extLst>
              <a:ext uri="{FF2B5EF4-FFF2-40B4-BE49-F238E27FC236}">
                <a16:creationId xmlns:a16="http://schemas.microsoft.com/office/drawing/2014/main" id="{A07BAF2A-5016-B8A6-FAD2-98246B70C9E0}"/>
              </a:ext>
            </a:extLst>
          </p:cNvPr>
          <p:cNvSpPr>
            <a:spLocks noGrp="1"/>
          </p:cNvSpPr>
          <p:nvPr>
            <p:ph type="title"/>
          </p:nvPr>
        </p:nvSpPr>
        <p:spPr bwMode="auto">
          <a:xfrm>
            <a:off x="6546576" y="476672"/>
            <a:ext cx="5166048" cy="1515199"/>
          </a:xfrm>
        </p:spPr>
        <p:txBody>
          <a:bodyPr/>
          <a:lstStyle/>
          <a:p>
            <a:pPr>
              <a:defRPr/>
            </a:pPr>
            <a:r>
              <a:rPr lang="lv-LV"/>
              <a:t>Mobilā lietotne «Liepājas pilsēta»</a:t>
            </a:r>
            <a:endParaRPr lang="lv-LV" dirty="0"/>
          </a:p>
        </p:txBody>
      </p:sp>
    </p:spTree>
    <p:extLst>
      <p:ext uri="{BB962C8B-B14F-4D97-AF65-F5344CB8AC3E}">
        <p14:creationId xmlns:p14="http://schemas.microsoft.com/office/powerpoint/2010/main" val="3700766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FD7CA06-BF7C-9FEB-0890-0146C367794A}"/>
              </a:ext>
            </a:extLst>
          </p:cNvPr>
          <p:cNvSpPr>
            <a:spLocks noGrp="1"/>
          </p:cNvSpPr>
          <p:nvPr>
            <p:ph type="title"/>
          </p:nvPr>
        </p:nvSpPr>
        <p:spPr/>
        <p:txBody>
          <a:bodyPr/>
          <a:lstStyle/>
          <a:p>
            <a:r>
              <a:rPr lang="lv-LV"/>
              <a:t>E-pakalpojumu portāls</a:t>
            </a:r>
            <a:endParaRPr lang="en-US" dirty="0"/>
          </a:p>
        </p:txBody>
      </p:sp>
      <p:sp>
        <p:nvSpPr>
          <p:cNvPr id="3" name="Teksta vietturis 2">
            <a:extLst>
              <a:ext uri="{FF2B5EF4-FFF2-40B4-BE49-F238E27FC236}">
                <a16:creationId xmlns:a16="http://schemas.microsoft.com/office/drawing/2014/main" id="{A51E944D-1717-6497-D7B8-E1EC70876D77}"/>
              </a:ext>
            </a:extLst>
          </p:cNvPr>
          <p:cNvSpPr>
            <a:spLocks noGrp="1"/>
          </p:cNvSpPr>
          <p:nvPr>
            <p:ph type="body" sz="half" idx="2"/>
          </p:nvPr>
        </p:nvSpPr>
        <p:spPr/>
        <p:txBody>
          <a:bodyPr/>
          <a:lstStyle/>
          <a:p>
            <a:r>
              <a:rPr lang="lv-LV" dirty="0"/>
              <a:t>E-pakalpojumi
Projektu līdzfinansēšana
Iedzīvotāju iesaiste
Tiešsaistes reģistrācija
Datu platforma</a:t>
            </a:r>
            <a:endParaRPr lang="en-US" dirty="0"/>
          </a:p>
        </p:txBody>
      </p:sp>
      <p:pic>
        <p:nvPicPr>
          <p:cNvPr id="6" name="Attēla vietturis 5">
            <a:extLst>
              <a:ext uri="{FF2B5EF4-FFF2-40B4-BE49-F238E27FC236}">
                <a16:creationId xmlns:a16="http://schemas.microsoft.com/office/drawing/2014/main" id="{C2AE2F45-A7CC-14AB-B98A-45F743B863E4}"/>
              </a:ext>
            </a:extLst>
          </p:cNvPr>
          <p:cNvPicPr>
            <a:picLocks noGrp="1" noChangeAspect="1"/>
          </p:cNvPicPr>
          <p:nvPr>
            <p:ph type="pic" sz="quarter" idx="11"/>
          </p:nvPr>
        </p:nvPicPr>
        <p:blipFill>
          <a:blip r:embed="rId2"/>
          <a:srcRect l="1095" r="1095"/>
          <a:stretch>
            <a:fillRect/>
          </a:stretch>
        </p:blipFill>
        <p:spPr/>
      </p:pic>
    </p:spTree>
    <p:extLst>
      <p:ext uri="{BB962C8B-B14F-4D97-AF65-F5344CB8AC3E}">
        <p14:creationId xmlns:p14="http://schemas.microsoft.com/office/powerpoint/2010/main" val="3843984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EC7F895-ACA8-A3A8-B7B5-B064A9E6A752}"/>
              </a:ext>
            </a:extLst>
          </p:cNvPr>
          <p:cNvSpPr>
            <a:spLocks noGrp="1"/>
          </p:cNvSpPr>
          <p:nvPr>
            <p:ph type="title"/>
          </p:nvPr>
        </p:nvSpPr>
        <p:spPr/>
        <p:txBody>
          <a:bodyPr/>
          <a:lstStyle/>
          <a:p>
            <a:r>
              <a:rPr lang="lv-LV" dirty="0" err="1"/>
              <a:t>Viedpilsēta</a:t>
            </a:r>
            <a:endParaRPr lang="en-US" dirty="0"/>
          </a:p>
        </p:txBody>
      </p:sp>
      <p:sp>
        <p:nvSpPr>
          <p:cNvPr id="3" name="Teksta vietturis 2">
            <a:extLst>
              <a:ext uri="{FF2B5EF4-FFF2-40B4-BE49-F238E27FC236}">
                <a16:creationId xmlns:a16="http://schemas.microsoft.com/office/drawing/2014/main" id="{08357AC0-BFD4-3C69-1EA6-3AFD19A96A5B}"/>
              </a:ext>
            </a:extLst>
          </p:cNvPr>
          <p:cNvSpPr>
            <a:spLocks noGrp="1"/>
          </p:cNvSpPr>
          <p:nvPr>
            <p:ph type="body" sz="half" idx="2"/>
          </p:nvPr>
        </p:nvSpPr>
        <p:spPr/>
        <p:txBody>
          <a:bodyPr>
            <a:normAutofit/>
          </a:bodyPr>
          <a:lstStyle/>
          <a:p>
            <a:r>
              <a:rPr lang="lv-LV" dirty="0"/>
              <a:t>Pilsētas platforma un digitālais dvīnis 
Sensori (atkritumu tvertnēs, transportam, u.c.)
Video kameras
Datu glabāšana un analīzes rīki
E-mācību platforma
Digitālā un </a:t>
            </a:r>
            <a:r>
              <a:rPr lang="lv-LV" dirty="0" err="1"/>
              <a:t>bezpapīra</a:t>
            </a:r>
            <a:r>
              <a:rPr lang="lv-LV" dirty="0"/>
              <a:t> pašvaldība
Pieredzes apmaiņa (</a:t>
            </a:r>
            <a:r>
              <a:rPr lang="lv-LV" dirty="0" err="1"/>
              <a:t>WeGenerate</a:t>
            </a:r>
            <a:r>
              <a:rPr lang="lv-LV" dirty="0"/>
              <a:t>, </a:t>
            </a:r>
            <a:r>
              <a:rPr lang="lv-LV" dirty="0" err="1"/>
              <a:t>Energy</a:t>
            </a:r>
            <a:r>
              <a:rPr lang="lv-LV" dirty="0"/>
              <a:t> </a:t>
            </a:r>
            <a:r>
              <a:rPr lang="lv-LV" dirty="0" err="1"/>
              <a:t>cities</a:t>
            </a:r>
            <a:r>
              <a:rPr lang="lv-LV" dirty="0"/>
              <a:t>, TAIEX)
Viedās pilsētas ceļa karte</a:t>
            </a:r>
            <a:endParaRPr lang="en-US" dirty="0"/>
          </a:p>
        </p:txBody>
      </p:sp>
      <p:pic>
        <p:nvPicPr>
          <p:cNvPr id="6" name="Attēla vietturis 5">
            <a:extLst>
              <a:ext uri="{FF2B5EF4-FFF2-40B4-BE49-F238E27FC236}">
                <a16:creationId xmlns:a16="http://schemas.microsoft.com/office/drawing/2014/main" id="{66BD82AA-8D8E-533E-F75F-0B467CCD1F47}"/>
              </a:ext>
            </a:extLst>
          </p:cNvPr>
          <p:cNvPicPr>
            <a:picLocks noGrp="1" noChangeAspect="1"/>
          </p:cNvPicPr>
          <p:nvPr>
            <p:ph type="pic" sz="quarter" idx="11"/>
          </p:nvPr>
        </p:nvPicPr>
        <p:blipFill>
          <a:blip r:embed="rId2"/>
          <a:srcRect l="2987" r="2987"/>
          <a:stretch>
            <a:fillRect/>
          </a:stretch>
        </p:blipFill>
        <p:spPr/>
      </p:pic>
    </p:spTree>
    <p:extLst>
      <p:ext uri="{BB962C8B-B14F-4D97-AF65-F5344CB8AC3E}">
        <p14:creationId xmlns:p14="http://schemas.microsoft.com/office/powerpoint/2010/main" val="1794730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7C33B3B-8746-8776-168B-D22817E64D74}"/>
            </a:ext>
          </a:extLst>
        </p:cNvPr>
        <p:cNvGrpSpPr/>
        <p:nvPr/>
      </p:nvGrpSpPr>
      <p:grpSpPr bwMode="auto">
        <a:xfrm>
          <a:off x="0" y="0"/>
          <a:ext cx="0" cy="0"/>
          <a:chOff x="0" y="0"/>
          <a:chExt cx="0" cy="0"/>
        </a:xfrm>
      </p:grpSpPr>
      <p:sp>
        <p:nvSpPr>
          <p:cNvPr id="5" name="Text Placeholder 2">
            <a:extLst>
              <a:ext uri="{FF2B5EF4-FFF2-40B4-BE49-F238E27FC236}">
                <a16:creationId xmlns:a16="http://schemas.microsoft.com/office/drawing/2014/main" id="{6129B320-BF79-224C-9EE4-1765D9301227}"/>
              </a:ext>
            </a:extLst>
          </p:cNvPr>
          <p:cNvSpPr>
            <a:spLocks noGrp="1"/>
          </p:cNvSpPr>
          <p:nvPr>
            <p:ph type="body" sz="half" idx="2"/>
          </p:nvPr>
        </p:nvSpPr>
        <p:spPr bwMode="auto">
          <a:xfrm>
            <a:off x="7032625" y="2591246"/>
            <a:ext cx="4590327" cy="3600450"/>
          </a:xfrm>
        </p:spPr>
        <p:txBody>
          <a:bodyPr>
            <a:normAutofit lnSpcReduction="10000"/>
          </a:bodyPr>
          <a:lstStyle/>
          <a:p>
            <a:pPr>
              <a:buClr>
                <a:schemeClr val="accent2"/>
              </a:buClr>
              <a:defRPr/>
            </a:pPr>
            <a:r>
              <a:rPr lang="lv-LV" sz="2000" dirty="0">
                <a:latin typeface="+mj-lt"/>
              </a:rPr>
              <a:t>Liepājā ir Latvijā pirmais viedais luksofors, kas ietver </a:t>
            </a:r>
            <a:r>
              <a:rPr lang="lv-LV" sz="2000" dirty="0" err="1">
                <a:latin typeface="+mj-lt"/>
              </a:rPr>
              <a:t>mašīnredzes</a:t>
            </a:r>
            <a:r>
              <a:rPr lang="lv-LV" sz="2000" dirty="0">
                <a:latin typeface="+mj-lt"/>
              </a:rPr>
              <a:t> tehnoloģiju uzlabotai ceļu satiksmes drošībai.
Šī ierīce, kas integrēta satiksmes uzraudzības sistēmā, reģistrē informāciju par autovadītājiem, kuri pārkāpj sarkano gaismu, automātiski sasaistot ar Ceļu satiksmes drošības direkcijas datu bāzi un pašvaldības policijas administratīvo sodu uzlikšanu.</a:t>
            </a:r>
            <a:endParaRPr lang="en-GB" sz="2000" dirty="0">
              <a:latin typeface="+mj-lt"/>
            </a:endParaRPr>
          </a:p>
        </p:txBody>
      </p:sp>
      <p:sp>
        <p:nvSpPr>
          <p:cNvPr id="12" name="Title 1">
            <a:extLst>
              <a:ext uri="{FF2B5EF4-FFF2-40B4-BE49-F238E27FC236}">
                <a16:creationId xmlns:a16="http://schemas.microsoft.com/office/drawing/2014/main" id="{AEF3F8EB-984C-DA6E-5509-256539B47E57}"/>
              </a:ext>
            </a:extLst>
          </p:cNvPr>
          <p:cNvSpPr>
            <a:spLocks noGrp="1"/>
          </p:cNvSpPr>
          <p:nvPr>
            <p:ph type="title"/>
          </p:nvPr>
        </p:nvSpPr>
        <p:spPr bwMode="auto">
          <a:xfrm>
            <a:off x="7032624" y="908050"/>
            <a:ext cx="4590327" cy="1515199"/>
          </a:xfrm>
        </p:spPr>
        <p:txBody>
          <a:bodyPr>
            <a:normAutofit/>
          </a:bodyPr>
          <a:lstStyle/>
          <a:p>
            <a:pPr>
              <a:defRPr/>
            </a:pPr>
            <a:r>
              <a:rPr lang="lv-LV" altLang="lv-LV">
                <a:ea typeface="Calibri" panose="020F0502020204030204" pitchFamily="34" charset="0"/>
                <a:cs typeface="Times New Roman" panose="02020603050405020304" pitchFamily="18" charset="0"/>
              </a:rPr>
              <a:t>Piemēri</a:t>
            </a:r>
            <a:endParaRPr lang="lv-LV" altLang="lv-LV" sz="3200" dirty="0">
              <a:latin typeface="+mj-lt"/>
              <a:ea typeface="Calibri" panose="020F0502020204030204" pitchFamily="34" charset="0"/>
              <a:cs typeface="Times New Roman" panose="02020603050405020304" pitchFamily="18" charset="0"/>
            </a:endParaRPr>
          </a:p>
        </p:txBody>
      </p:sp>
      <p:pic>
        <p:nvPicPr>
          <p:cNvPr id="7" name="Picture Placeholder 6">
            <a:extLst>
              <a:ext uri="{FF2B5EF4-FFF2-40B4-BE49-F238E27FC236}">
                <a16:creationId xmlns:a16="http://schemas.microsoft.com/office/drawing/2014/main" id="{635EB121-0D8A-386E-A972-39D493CB0B7E}"/>
              </a:ext>
            </a:extLst>
          </p:cNvPr>
          <p:cNvPicPr>
            <a:picLocks noGrp="1" noChangeAspect="1"/>
          </p:cNvPicPr>
          <p:nvPr>
            <p:ph type="pic" sz="quarter" idx="11"/>
          </p:nvPr>
        </p:nvPicPr>
        <p:blipFill>
          <a:blip r:embed="rId2"/>
          <a:srcRect l="245" r="245"/>
          <a:stretch>
            <a:fillRect/>
          </a:stretch>
        </p:blipFill>
        <p:spPr/>
      </p:pic>
    </p:spTree>
    <p:extLst>
      <p:ext uri="{BB962C8B-B14F-4D97-AF65-F5344CB8AC3E}">
        <p14:creationId xmlns:p14="http://schemas.microsoft.com/office/powerpoint/2010/main" val="2495276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C208FED-247A-70D1-48E9-B11D3603D116}"/>
            </a:ext>
          </a:extLst>
        </p:cNvPr>
        <p:cNvGrpSpPr/>
        <p:nvPr/>
      </p:nvGrpSpPr>
      <p:grpSpPr bwMode="auto">
        <a:xfrm>
          <a:off x="0" y="0"/>
          <a:ext cx="0" cy="0"/>
          <a:chOff x="0" y="0"/>
          <a:chExt cx="0" cy="0"/>
        </a:xfrm>
      </p:grpSpPr>
      <p:sp>
        <p:nvSpPr>
          <p:cNvPr id="5" name="Text Placeholder 2">
            <a:extLst>
              <a:ext uri="{FF2B5EF4-FFF2-40B4-BE49-F238E27FC236}">
                <a16:creationId xmlns:a16="http://schemas.microsoft.com/office/drawing/2014/main" id="{E7D71CCA-7858-EBE3-D30D-0992DF93FE75}"/>
              </a:ext>
            </a:extLst>
          </p:cNvPr>
          <p:cNvSpPr>
            <a:spLocks noGrp="1"/>
          </p:cNvSpPr>
          <p:nvPr>
            <p:ph type="body" sz="half" idx="2"/>
          </p:nvPr>
        </p:nvSpPr>
        <p:spPr bwMode="auto">
          <a:xfrm>
            <a:off x="7032625" y="2591246"/>
            <a:ext cx="4590327" cy="3600450"/>
          </a:xfrm>
        </p:spPr>
        <p:txBody>
          <a:bodyPr>
            <a:normAutofit/>
          </a:bodyPr>
          <a:lstStyle/>
          <a:p>
            <a:pPr>
              <a:buClr>
                <a:schemeClr val="accent2"/>
              </a:buClr>
              <a:defRPr/>
            </a:pPr>
            <a:r>
              <a:rPr lang="lv-LV" sz="2000">
                <a:latin typeface="+mj-lt"/>
              </a:rPr>
              <a:t>~70 pašvaldības ēkas
Tiešsaistes dati par apkuri, mitrumu, CO2 līmeni
Finansiālie ieguvumi ēku apsaimniekotājiem un būvēm</a:t>
            </a:r>
            <a:endParaRPr lang="en-GB" sz="2000" dirty="0">
              <a:latin typeface="+mj-lt"/>
            </a:endParaRPr>
          </a:p>
        </p:txBody>
      </p:sp>
      <p:sp>
        <p:nvSpPr>
          <p:cNvPr id="12" name="Title 1">
            <a:extLst>
              <a:ext uri="{FF2B5EF4-FFF2-40B4-BE49-F238E27FC236}">
                <a16:creationId xmlns:a16="http://schemas.microsoft.com/office/drawing/2014/main" id="{50E99D20-7E3A-CDB7-CBDD-6F6A4094ECB3}"/>
              </a:ext>
            </a:extLst>
          </p:cNvPr>
          <p:cNvSpPr>
            <a:spLocks noGrp="1"/>
          </p:cNvSpPr>
          <p:nvPr>
            <p:ph type="title"/>
          </p:nvPr>
        </p:nvSpPr>
        <p:spPr bwMode="auto">
          <a:xfrm>
            <a:off x="7032624" y="908050"/>
            <a:ext cx="4590327" cy="1515199"/>
          </a:xfrm>
        </p:spPr>
        <p:txBody>
          <a:bodyPr>
            <a:normAutofit fontScale="90000"/>
          </a:bodyPr>
          <a:lstStyle/>
          <a:p>
            <a:pPr>
              <a:defRPr/>
            </a:pPr>
            <a:r>
              <a:rPr lang="lv-LV" altLang="lv-LV" dirty="0">
                <a:ea typeface="Calibri" panose="020F0502020204030204" pitchFamily="34" charset="0"/>
                <a:cs typeface="Times New Roman" panose="02020603050405020304" pitchFamily="18" charset="0"/>
              </a:rPr>
              <a:t>Tiešsaistes enerģijas un citu parametru uzskaites sistēma «</a:t>
            </a:r>
            <a:r>
              <a:rPr lang="lv-LV" altLang="lv-LV" dirty="0" err="1">
                <a:ea typeface="Calibri" panose="020F0502020204030204" pitchFamily="34" charset="0"/>
                <a:cs typeface="Times New Roman" panose="02020603050405020304" pitchFamily="18" charset="0"/>
              </a:rPr>
              <a:t>Energodata</a:t>
            </a:r>
            <a:r>
              <a:rPr lang="lv-LV" altLang="lv-LV" dirty="0">
                <a:ea typeface="Calibri" panose="020F0502020204030204" pitchFamily="34" charset="0"/>
                <a:cs typeface="Times New Roman" panose="02020603050405020304" pitchFamily="18" charset="0"/>
              </a:rPr>
              <a:t>»</a:t>
            </a:r>
            <a:endParaRPr lang="lv-LV" altLang="lv-LV" sz="3200" dirty="0">
              <a:latin typeface="+mj-lt"/>
              <a:ea typeface="Calibri" panose="020F0502020204030204" pitchFamily="34" charset="0"/>
              <a:cs typeface="Times New Roman" panose="02020603050405020304" pitchFamily="18" charset="0"/>
            </a:endParaRPr>
          </a:p>
        </p:txBody>
      </p:sp>
      <p:sp>
        <p:nvSpPr>
          <p:cNvPr id="3" name="Attēla vietturis 2">
            <a:extLst>
              <a:ext uri="{FF2B5EF4-FFF2-40B4-BE49-F238E27FC236}">
                <a16:creationId xmlns:a16="http://schemas.microsoft.com/office/drawing/2014/main" id="{C183C0D3-518D-AE76-27C6-15149B1AA64A}"/>
              </a:ext>
            </a:extLst>
          </p:cNvPr>
          <p:cNvSpPr>
            <a:spLocks noGrp="1"/>
          </p:cNvSpPr>
          <p:nvPr>
            <p:ph type="pic" sz="quarter" idx="11"/>
          </p:nvPr>
        </p:nvSpPr>
        <p:spPr/>
      </p:sp>
      <p:pic>
        <p:nvPicPr>
          <p:cNvPr id="4" name="Attēls 3">
            <a:extLst>
              <a:ext uri="{FF2B5EF4-FFF2-40B4-BE49-F238E27FC236}">
                <a16:creationId xmlns:a16="http://schemas.microsoft.com/office/drawing/2014/main" id="{C52ACA72-5AE9-3C47-1301-322B73F18CD4}"/>
              </a:ext>
            </a:extLst>
          </p:cNvPr>
          <p:cNvPicPr>
            <a:picLocks noChangeAspect="1"/>
          </p:cNvPicPr>
          <p:nvPr/>
        </p:nvPicPr>
        <p:blipFill>
          <a:blip r:embed="rId2"/>
          <a:stretch>
            <a:fillRect/>
          </a:stretch>
        </p:blipFill>
        <p:spPr bwMode="auto">
          <a:xfrm>
            <a:off x="191344" y="764704"/>
            <a:ext cx="6624736" cy="3818770"/>
          </a:xfrm>
          <a:prstGeom prst="rect">
            <a:avLst/>
          </a:prstGeom>
        </p:spPr>
      </p:pic>
    </p:spTree>
    <p:extLst>
      <p:ext uri="{BB962C8B-B14F-4D97-AF65-F5344CB8AC3E}">
        <p14:creationId xmlns:p14="http://schemas.microsoft.com/office/powerpoint/2010/main" val="1260207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a:extLst>
              <a:ext uri="{FF2B5EF4-FFF2-40B4-BE49-F238E27FC236}">
                <a16:creationId xmlns:a16="http://schemas.microsoft.com/office/drawing/2014/main" id="{783E8082-9A3B-7C8A-5AE2-AB99AFDC399C}"/>
              </a:ext>
            </a:extLst>
          </p:cNvPr>
          <p:cNvSpPr>
            <a:spLocks noGrp="1"/>
          </p:cNvSpPr>
          <p:nvPr>
            <p:ph type="title"/>
          </p:nvPr>
        </p:nvSpPr>
        <p:spPr bwMode="auto">
          <a:xfrm>
            <a:off x="408707" y="266880"/>
            <a:ext cx="10367813" cy="1398291"/>
          </a:xfrm>
        </p:spPr>
        <p:txBody>
          <a:bodyPr>
            <a:normAutofit/>
          </a:bodyPr>
          <a:lstStyle/>
          <a:p>
            <a:pPr>
              <a:lnSpc>
                <a:spcPct val="100000"/>
              </a:lnSpc>
              <a:spcBef>
                <a:spcPct val="0"/>
              </a:spcBef>
            </a:pPr>
            <a:r>
              <a:rPr lang="lv-LV" altLang="en-US" sz="2400" dirty="0">
                <a:cs typeface="Arial" panose="020B0604020202020204" pitchFamily="34" charset="0"/>
              </a:rPr>
              <a:t>Tiešsaistes atkritumu apsaimniekošanas dati ar «</a:t>
            </a:r>
            <a:r>
              <a:rPr lang="lv-LV" altLang="en-US" sz="2400" dirty="0" err="1">
                <a:cs typeface="Arial" panose="020B0604020202020204" pitchFamily="34" charset="0"/>
              </a:rPr>
              <a:t>Goodman</a:t>
            </a:r>
            <a:r>
              <a:rPr lang="lv-LV" altLang="en-US" sz="2400" dirty="0">
                <a:cs typeface="Arial" panose="020B0604020202020204" pitchFamily="34" charset="0"/>
              </a:rPr>
              <a:t> </a:t>
            </a:r>
            <a:r>
              <a:rPr lang="lv-LV" altLang="en-US" sz="2400" dirty="0" err="1">
                <a:cs typeface="Arial" panose="020B0604020202020204" pitchFamily="34" charset="0"/>
              </a:rPr>
              <a:t>group</a:t>
            </a:r>
            <a:r>
              <a:rPr lang="lv-LV" altLang="en-US" sz="2400" dirty="0">
                <a:cs typeface="Arial" panose="020B0604020202020204" pitchFamily="34" charset="0"/>
              </a:rPr>
              <a:t>»</a:t>
            </a:r>
          </a:p>
        </p:txBody>
      </p:sp>
      <p:sp>
        <p:nvSpPr>
          <p:cNvPr id="4" name="Attēla vietturis 3">
            <a:extLst>
              <a:ext uri="{FF2B5EF4-FFF2-40B4-BE49-F238E27FC236}">
                <a16:creationId xmlns:a16="http://schemas.microsoft.com/office/drawing/2014/main" id="{16FB82AD-6960-6918-DF64-F5D7897992BC}"/>
              </a:ext>
            </a:extLst>
          </p:cNvPr>
          <p:cNvSpPr>
            <a:spLocks noGrp="1"/>
          </p:cNvSpPr>
          <p:nvPr>
            <p:ph type="pic" sz="quarter" idx="11"/>
          </p:nvPr>
        </p:nvSpPr>
        <p:spPr/>
      </p:sp>
      <p:pic>
        <p:nvPicPr>
          <p:cNvPr id="6" name="Picture 3">
            <a:extLst>
              <a:ext uri="{FF2B5EF4-FFF2-40B4-BE49-F238E27FC236}">
                <a16:creationId xmlns:a16="http://schemas.microsoft.com/office/drawing/2014/main" id="{54334D48-16E3-652F-471C-E936AC12A230}"/>
              </a:ext>
            </a:extLst>
          </p:cNvPr>
          <p:cNvPicPr>
            <a:picLocks noChangeAspect="1"/>
          </p:cNvPicPr>
          <p:nvPr/>
        </p:nvPicPr>
        <p:blipFill>
          <a:blip r:embed="rId2"/>
          <a:stretch>
            <a:fillRect/>
          </a:stretch>
        </p:blipFill>
        <p:spPr bwMode="auto">
          <a:xfrm>
            <a:off x="203684" y="825707"/>
            <a:ext cx="11784632" cy="5206585"/>
          </a:xfrm>
          <a:prstGeom prst="rect">
            <a:avLst/>
          </a:prstGeom>
        </p:spPr>
      </p:pic>
    </p:spTree>
    <p:extLst>
      <p:ext uri="{BB962C8B-B14F-4D97-AF65-F5344CB8AC3E}">
        <p14:creationId xmlns:p14="http://schemas.microsoft.com/office/powerpoint/2010/main" val="2132643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FE50D7D-767F-7023-2827-263F981FD2C2}"/>
            </a:ext>
          </a:extLst>
        </p:cNvPr>
        <p:cNvGrpSpPr/>
        <p:nvPr/>
      </p:nvGrpSpPr>
      <p:grpSpPr bwMode="auto">
        <a:xfrm>
          <a:off x="0" y="0"/>
          <a:ext cx="0" cy="0"/>
          <a:chOff x="0" y="0"/>
          <a:chExt cx="0" cy="0"/>
        </a:xfrm>
      </p:grpSpPr>
      <p:pic>
        <p:nvPicPr>
          <p:cNvPr id="10" name="Attēls 9">
            <a:extLst>
              <a:ext uri="{FF2B5EF4-FFF2-40B4-BE49-F238E27FC236}">
                <a16:creationId xmlns:a16="http://schemas.microsoft.com/office/drawing/2014/main" id="{AFA2B7F4-5CB2-457F-2D9F-8A8819C52776}"/>
              </a:ext>
            </a:extLst>
          </p:cNvPr>
          <p:cNvPicPr>
            <a:picLocks noChangeAspect="1"/>
          </p:cNvPicPr>
          <p:nvPr/>
        </p:nvPicPr>
        <p:blipFill>
          <a:blip r:embed="rId2"/>
          <a:stretch>
            <a:fillRect/>
          </a:stretch>
        </p:blipFill>
        <p:spPr>
          <a:xfrm>
            <a:off x="-4951" y="5949950"/>
            <a:ext cx="12192000" cy="787400"/>
          </a:xfrm>
          <a:prstGeom prst="rect">
            <a:avLst/>
          </a:prstGeom>
        </p:spPr>
      </p:pic>
      <p:sp>
        <p:nvSpPr>
          <p:cNvPr id="5" name="Text Placeholder 2">
            <a:extLst>
              <a:ext uri="{FF2B5EF4-FFF2-40B4-BE49-F238E27FC236}">
                <a16:creationId xmlns:a16="http://schemas.microsoft.com/office/drawing/2014/main" id="{60C994A4-482C-3595-E5AD-B0EF919E847C}"/>
              </a:ext>
            </a:extLst>
          </p:cNvPr>
          <p:cNvSpPr>
            <a:spLocks noGrp="1"/>
          </p:cNvSpPr>
          <p:nvPr>
            <p:ph type="body" sz="half" idx="2"/>
          </p:nvPr>
        </p:nvSpPr>
        <p:spPr bwMode="auto">
          <a:xfrm>
            <a:off x="7032625" y="2591246"/>
            <a:ext cx="4590327" cy="3600450"/>
          </a:xfrm>
        </p:spPr>
        <p:txBody>
          <a:bodyPr>
            <a:normAutofit/>
          </a:bodyPr>
          <a:lstStyle/>
          <a:p>
            <a:pPr>
              <a:buClr>
                <a:schemeClr val="accent2"/>
              </a:buClr>
              <a:defRPr/>
            </a:pPr>
            <a:r>
              <a:rPr lang="lv-LV" sz="2000" dirty="0">
                <a:latin typeface="+mj-lt"/>
              </a:rPr>
              <a:t>Kopā ar uzņēmumu «</a:t>
            </a:r>
            <a:r>
              <a:rPr lang="lv-LV" sz="2000" dirty="0" err="1">
                <a:latin typeface="+mj-lt"/>
              </a:rPr>
              <a:t>GaiaHub</a:t>
            </a:r>
            <a:r>
              <a:rPr lang="lv-LV" sz="2000" dirty="0">
                <a:latin typeface="+mj-lt"/>
              </a:rPr>
              <a:t>» tiek izstrādāta jauna metodoloģija CO2 aprēķiniem
Mērķis – izvērtēt zemu emisiju zonu ieviešanu Liepājā
Uzlabojot datu vākšanu, izmantojot viedās video kameras un sensorus, lai noteiktu un pārvaldītu pilsētas transporta emisijas</a:t>
            </a:r>
            <a:endParaRPr lang="en-GB" sz="2000" dirty="0">
              <a:latin typeface="+mj-lt"/>
            </a:endParaRPr>
          </a:p>
        </p:txBody>
      </p:sp>
      <p:sp>
        <p:nvSpPr>
          <p:cNvPr id="12" name="Title 1">
            <a:extLst>
              <a:ext uri="{FF2B5EF4-FFF2-40B4-BE49-F238E27FC236}">
                <a16:creationId xmlns:a16="http://schemas.microsoft.com/office/drawing/2014/main" id="{E1D12B0D-9C8A-1961-4E29-6E9017B51B96}"/>
              </a:ext>
            </a:extLst>
          </p:cNvPr>
          <p:cNvSpPr>
            <a:spLocks noGrp="1"/>
          </p:cNvSpPr>
          <p:nvPr>
            <p:ph type="title"/>
          </p:nvPr>
        </p:nvSpPr>
        <p:spPr bwMode="auto">
          <a:xfrm>
            <a:off x="7032624" y="908050"/>
            <a:ext cx="4590327" cy="1515199"/>
          </a:xfrm>
        </p:spPr>
        <p:txBody>
          <a:bodyPr>
            <a:normAutofit/>
          </a:bodyPr>
          <a:lstStyle/>
          <a:p>
            <a:pPr>
              <a:defRPr/>
            </a:pPr>
            <a:r>
              <a:rPr lang="lv-LV" altLang="lv-LV">
                <a:ea typeface="Calibri" panose="020F0502020204030204" pitchFamily="34" charset="0"/>
                <a:cs typeface="Times New Roman" panose="02020603050405020304" pitchFamily="18" charset="0"/>
              </a:rPr>
              <a:t>Iniciatīva – zemu emisiju zonu CO2 monitorings</a:t>
            </a:r>
            <a:endParaRPr lang="lv-LV" altLang="lv-LV" sz="3200" dirty="0">
              <a:latin typeface="+mj-lt"/>
              <a:ea typeface="Calibri" panose="020F0502020204030204" pitchFamily="34" charset="0"/>
              <a:cs typeface="Times New Roman" panose="02020603050405020304" pitchFamily="18" charset="0"/>
            </a:endParaRPr>
          </a:p>
        </p:txBody>
      </p:sp>
      <p:pic>
        <p:nvPicPr>
          <p:cNvPr id="8" name="Attēla vietturis 7">
            <a:extLst>
              <a:ext uri="{FF2B5EF4-FFF2-40B4-BE49-F238E27FC236}">
                <a16:creationId xmlns:a16="http://schemas.microsoft.com/office/drawing/2014/main" id="{C4DBDD11-5C09-289C-7A7D-44863D368D7C}"/>
              </a:ext>
            </a:extLst>
          </p:cNvPr>
          <p:cNvPicPr>
            <a:picLocks noGrp="1" noChangeAspect="1"/>
          </p:cNvPicPr>
          <p:nvPr>
            <p:ph type="pic" sz="quarter" idx="11"/>
          </p:nvPr>
        </p:nvPicPr>
        <p:blipFill>
          <a:blip r:embed="rId3"/>
          <a:srcRect l="16415" r="16415"/>
          <a:stretch>
            <a:fillRect/>
          </a:stretch>
        </p:blipFill>
        <p:spPr/>
      </p:pic>
    </p:spTree>
    <p:extLst>
      <p:ext uri="{BB962C8B-B14F-4D97-AF65-F5344CB8AC3E}">
        <p14:creationId xmlns:p14="http://schemas.microsoft.com/office/powerpoint/2010/main" val="3735432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78B6061-850E-04D4-AB2A-92536A463F92}"/>
            </a:ext>
          </a:extLst>
        </p:cNvPr>
        <p:cNvGrpSpPr/>
        <p:nvPr/>
      </p:nvGrpSpPr>
      <p:grpSpPr bwMode="auto">
        <a:xfrm>
          <a:off x="0" y="0"/>
          <a:ext cx="0" cy="0"/>
          <a:chOff x="0" y="0"/>
          <a:chExt cx="0" cy="0"/>
        </a:xfrm>
      </p:grpSpPr>
      <p:sp>
        <p:nvSpPr>
          <p:cNvPr id="5" name="Title 1">
            <a:extLst>
              <a:ext uri="{FF2B5EF4-FFF2-40B4-BE49-F238E27FC236}">
                <a16:creationId xmlns:a16="http://schemas.microsoft.com/office/drawing/2014/main" id="{186525A9-7946-5915-51E3-4BF0788F9779}"/>
              </a:ext>
            </a:extLst>
          </p:cNvPr>
          <p:cNvSpPr>
            <a:spLocks noGrp="1"/>
          </p:cNvSpPr>
          <p:nvPr>
            <p:ph type="title"/>
          </p:nvPr>
        </p:nvSpPr>
        <p:spPr bwMode="auto">
          <a:xfrm>
            <a:off x="408707" y="266880"/>
            <a:ext cx="8999661" cy="1398291"/>
          </a:xfrm>
        </p:spPr>
        <p:txBody>
          <a:bodyPr>
            <a:normAutofit/>
          </a:bodyPr>
          <a:lstStyle/>
          <a:p>
            <a:pPr>
              <a:defRPr/>
            </a:pPr>
            <a:r>
              <a:rPr lang="lv-LV" sz="2800" dirty="0"/>
              <a:t>Viedās pilsētas platformas arhitektūra (1. posms)</a:t>
            </a:r>
          </a:p>
        </p:txBody>
      </p:sp>
      <p:pic>
        <p:nvPicPr>
          <p:cNvPr id="2" name="Google Shape;201;p27">
            <a:extLst>
              <a:ext uri="{FF2B5EF4-FFF2-40B4-BE49-F238E27FC236}">
                <a16:creationId xmlns:a16="http://schemas.microsoft.com/office/drawing/2014/main" id="{A69AEBFE-DD84-506F-B7CB-DA8F9965AC36}"/>
              </a:ext>
            </a:extLst>
          </p:cNvPr>
          <p:cNvPicPr preferRelativeResize="0"/>
          <p:nvPr/>
        </p:nvPicPr>
        <p:blipFill>
          <a:blip r:embed="rId2">
            <a:alphaModFix/>
          </a:blip>
          <a:stretch>
            <a:fillRect/>
          </a:stretch>
        </p:blipFill>
        <p:spPr>
          <a:xfrm>
            <a:off x="519565" y="1060050"/>
            <a:ext cx="10892192" cy="5033246"/>
          </a:xfrm>
          <a:prstGeom prst="rect">
            <a:avLst/>
          </a:prstGeom>
          <a:noFill/>
          <a:ln>
            <a:noFill/>
          </a:ln>
        </p:spPr>
      </p:pic>
    </p:spTree>
    <p:extLst>
      <p:ext uri="{BB962C8B-B14F-4D97-AF65-F5344CB8AC3E}">
        <p14:creationId xmlns:p14="http://schemas.microsoft.com/office/powerpoint/2010/main" val="3767396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a:bodyPr>
          <a:lstStyle/>
          <a:p>
            <a:pPr algn="r" rtl="0"/>
            <a:fld id="{00000000-1234-1234-1234-123412341234}" type="slidenum">
              <a:rPr lang="en"/>
              <a:pPr algn="r" rtl="0"/>
              <a:t>18</a:t>
            </a:fld>
            <a:endParaRPr/>
          </a:p>
        </p:txBody>
      </p:sp>
      <p:sp>
        <p:nvSpPr>
          <p:cNvPr id="209" name="Google Shape;209;p28"/>
          <p:cNvSpPr/>
          <p:nvPr/>
        </p:nvSpPr>
        <p:spPr>
          <a:xfrm>
            <a:off x="2875267" y="3785351"/>
            <a:ext cx="2495200" cy="425600"/>
          </a:xfrm>
          <a:prstGeom prst="roundRect">
            <a:avLst>
              <a:gd name="adj" fmla="val 16667"/>
            </a:avLst>
          </a:prstGeom>
          <a:noFill/>
          <a:ln>
            <a:noFill/>
          </a:ln>
        </p:spPr>
        <p:txBody>
          <a:bodyPr spcFirstLastPara="1" wrap="square" lIns="121900" tIns="121900" rIns="121900" bIns="121900" anchor="ctr" anchorCtr="0">
            <a:noAutofit/>
          </a:bodyPr>
          <a:lstStyle/>
          <a:p>
            <a:pPr algn="ctr" rtl="0"/>
            <a:r>
              <a:rPr lang="en" sz="1600" b="1">
                <a:latin typeface="Montserrat"/>
                <a:ea typeface="Montserrat"/>
                <a:cs typeface="Montserrat"/>
                <a:sym typeface="Montserrat"/>
              </a:rPr>
              <a:t>Data analysis: Calculate emissions</a:t>
            </a:r>
            <a:endParaRPr sz="1333" b="1">
              <a:solidFill>
                <a:srgbClr val="000000"/>
              </a:solidFill>
              <a:latin typeface="Montserrat"/>
              <a:ea typeface="Montserrat"/>
              <a:cs typeface="Montserrat"/>
              <a:sym typeface="Montserrat"/>
            </a:endParaRPr>
          </a:p>
        </p:txBody>
      </p:sp>
      <p:sp>
        <p:nvSpPr>
          <p:cNvPr id="210" name="Google Shape;210;p28"/>
          <p:cNvSpPr/>
          <p:nvPr/>
        </p:nvSpPr>
        <p:spPr>
          <a:xfrm>
            <a:off x="2684267" y="2214513"/>
            <a:ext cx="2877200" cy="738400"/>
          </a:xfrm>
          <a:prstGeom prst="roundRect">
            <a:avLst>
              <a:gd name="adj" fmla="val 16667"/>
            </a:avLst>
          </a:prstGeom>
          <a:noFill/>
          <a:ln>
            <a:noFill/>
          </a:ln>
        </p:spPr>
        <p:txBody>
          <a:bodyPr spcFirstLastPara="1" wrap="square" lIns="121900" tIns="121900" rIns="121900" bIns="121900" anchor="ctr" anchorCtr="0">
            <a:noAutofit/>
          </a:bodyPr>
          <a:lstStyle/>
          <a:p>
            <a:pPr algn="ctr" rtl="0"/>
            <a:r>
              <a:rPr lang="en" sz="1600" b="1">
                <a:solidFill>
                  <a:schemeClr val="dk1"/>
                </a:solidFill>
                <a:latin typeface="Montserrat"/>
                <a:ea typeface="Montserrat"/>
                <a:cs typeface="Montserrat"/>
                <a:sym typeface="Montserrat"/>
              </a:rPr>
              <a:t>Data mapping: </a:t>
            </a:r>
            <a:endParaRPr sz="1600" b="1">
              <a:solidFill>
                <a:schemeClr val="dk1"/>
              </a:solidFill>
              <a:latin typeface="Montserrat"/>
              <a:ea typeface="Montserrat"/>
              <a:cs typeface="Montserrat"/>
              <a:sym typeface="Montserrat"/>
            </a:endParaRPr>
          </a:p>
          <a:p>
            <a:pPr algn="ctr" rtl="0">
              <a:buClr>
                <a:schemeClr val="dk1"/>
              </a:buClr>
              <a:buSzPts val="1100"/>
            </a:pPr>
            <a:r>
              <a:rPr lang="en" sz="1600" b="1">
                <a:solidFill>
                  <a:schemeClr val="dk1"/>
                </a:solidFill>
                <a:latin typeface="Montserrat"/>
                <a:ea typeface="Montserrat"/>
                <a:cs typeface="Montserrat"/>
                <a:sym typeface="Montserrat"/>
              </a:rPr>
              <a:t>Latvian vehicle registry</a:t>
            </a:r>
            <a:endParaRPr sz="1600" b="1">
              <a:latin typeface="Montserrat"/>
              <a:ea typeface="Montserrat"/>
              <a:cs typeface="Montserrat"/>
              <a:sym typeface="Montserrat"/>
            </a:endParaRPr>
          </a:p>
          <a:p>
            <a:pPr algn="ctr" rtl="0"/>
            <a:r>
              <a:rPr lang="en" sz="1067">
                <a:latin typeface="Montserrat"/>
                <a:ea typeface="Montserrat"/>
                <a:cs typeface="Montserrat"/>
                <a:sym typeface="Montserrat"/>
              </a:rPr>
              <a:t>(car model, age, engine type etc)</a:t>
            </a:r>
            <a:endParaRPr sz="1067">
              <a:latin typeface="Montserrat"/>
              <a:ea typeface="Montserrat"/>
              <a:cs typeface="Montserrat"/>
              <a:sym typeface="Montserrat"/>
            </a:endParaRPr>
          </a:p>
        </p:txBody>
      </p:sp>
      <p:sp>
        <p:nvSpPr>
          <p:cNvPr id="211" name="Google Shape;211;p28"/>
          <p:cNvSpPr/>
          <p:nvPr/>
        </p:nvSpPr>
        <p:spPr>
          <a:xfrm>
            <a:off x="2760167" y="5161200"/>
            <a:ext cx="2610400" cy="639600"/>
          </a:xfrm>
          <a:prstGeom prst="roundRect">
            <a:avLst>
              <a:gd name="adj" fmla="val 16667"/>
            </a:avLst>
          </a:prstGeom>
          <a:noFill/>
          <a:ln>
            <a:noFill/>
          </a:ln>
        </p:spPr>
        <p:txBody>
          <a:bodyPr spcFirstLastPara="1" wrap="square" lIns="121900" tIns="121900" rIns="121900" bIns="121900" anchor="ctr" anchorCtr="0">
            <a:noAutofit/>
          </a:bodyPr>
          <a:lstStyle/>
          <a:p>
            <a:pPr algn="ctr" rtl="0"/>
            <a:r>
              <a:rPr lang="en" sz="1600" b="1">
                <a:latin typeface="Montserrat"/>
                <a:ea typeface="Montserrat"/>
                <a:cs typeface="Montserrat"/>
                <a:sym typeface="Montserrat"/>
              </a:rPr>
              <a:t>Data visualization: </a:t>
            </a:r>
            <a:endParaRPr sz="1600" b="1">
              <a:latin typeface="Montserrat"/>
              <a:ea typeface="Montserrat"/>
              <a:cs typeface="Montserrat"/>
              <a:sym typeface="Montserrat"/>
            </a:endParaRPr>
          </a:p>
          <a:p>
            <a:pPr algn="ctr" rtl="0"/>
            <a:r>
              <a:rPr lang="en" sz="1600" b="1">
                <a:latin typeface="Montserrat"/>
                <a:ea typeface="Montserrat"/>
                <a:cs typeface="Montserrat"/>
                <a:sym typeface="Montserrat"/>
              </a:rPr>
              <a:t>Reports, dashboards &amp; road displays </a:t>
            </a:r>
            <a:endParaRPr sz="1600" b="1">
              <a:latin typeface="Montserrat"/>
              <a:ea typeface="Montserrat"/>
              <a:cs typeface="Montserrat"/>
              <a:sym typeface="Montserrat"/>
            </a:endParaRPr>
          </a:p>
        </p:txBody>
      </p:sp>
      <p:sp>
        <p:nvSpPr>
          <p:cNvPr id="212" name="Google Shape;212;p28"/>
          <p:cNvSpPr/>
          <p:nvPr/>
        </p:nvSpPr>
        <p:spPr>
          <a:xfrm>
            <a:off x="2684067" y="643633"/>
            <a:ext cx="2695200" cy="738400"/>
          </a:xfrm>
          <a:prstGeom prst="roundRect">
            <a:avLst>
              <a:gd name="adj" fmla="val 16667"/>
            </a:avLst>
          </a:prstGeom>
          <a:noFill/>
          <a:ln>
            <a:noFill/>
          </a:ln>
        </p:spPr>
        <p:txBody>
          <a:bodyPr spcFirstLastPara="1" wrap="square" lIns="121900" tIns="121900" rIns="121900" bIns="121900" anchor="ctr" anchorCtr="0">
            <a:noAutofit/>
          </a:bodyPr>
          <a:lstStyle/>
          <a:p>
            <a:pPr algn="ctr" rtl="0"/>
            <a:r>
              <a:rPr lang="en" sz="1600" b="1">
                <a:latin typeface="Montserrat"/>
                <a:ea typeface="Montserrat"/>
                <a:cs typeface="Montserrat"/>
                <a:sym typeface="Montserrat"/>
              </a:rPr>
              <a:t>Data collection: </a:t>
            </a:r>
            <a:r>
              <a:rPr lang="en" sz="1600" b="1">
                <a:solidFill>
                  <a:srgbClr val="000000"/>
                </a:solidFill>
                <a:latin typeface="Montserrat"/>
                <a:ea typeface="Montserrat"/>
                <a:cs typeface="Montserrat"/>
                <a:sym typeface="Montserrat"/>
              </a:rPr>
              <a:t>Traffic</a:t>
            </a:r>
            <a:r>
              <a:rPr lang="en" sz="1600">
                <a:solidFill>
                  <a:srgbClr val="000000"/>
                </a:solidFill>
                <a:latin typeface="Montserrat"/>
                <a:ea typeface="Montserrat"/>
                <a:cs typeface="Montserrat"/>
                <a:sym typeface="Montserrat"/>
              </a:rPr>
              <a:t> </a:t>
            </a:r>
            <a:r>
              <a:rPr lang="en" sz="1600" b="1">
                <a:latin typeface="Montserrat"/>
                <a:ea typeface="Montserrat"/>
                <a:cs typeface="Montserrat"/>
                <a:sym typeface="Montserrat"/>
              </a:rPr>
              <a:t>smart cameras</a:t>
            </a:r>
            <a:r>
              <a:rPr lang="en" sz="1600">
                <a:solidFill>
                  <a:srgbClr val="000000"/>
                </a:solidFill>
                <a:latin typeface="Montserrat"/>
                <a:ea typeface="Montserrat"/>
                <a:cs typeface="Montserrat"/>
                <a:sym typeface="Montserrat"/>
              </a:rPr>
              <a:t> </a:t>
            </a:r>
            <a:r>
              <a:rPr lang="en" sz="1067">
                <a:latin typeface="Montserrat"/>
                <a:ea typeface="Montserrat"/>
                <a:cs typeface="Montserrat"/>
                <a:sym typeface="Montserrat"/>
              </a:rPr>
              <a:t>(Capture and process license plate image (LPR Algorithm))</a:t>
            </a:r>
            <a:endParaRPr sz="1067">
              <a:latin typeface="Montserrat"/>
              <a:ea typeface="Montserrat"/>
              <a:cs typeface="Montserrat"/>
              <a:sym typeface="Montserrat"/>
            </a:endParaRPr>
          </a:p>
        </p:txBody>
      </p:sp>
      <p:sp>
        <p:nvSpPr>
          <p:cNvPr id="213" name="Google Shape;213;p28"/>
          <p:cNvSpPr txBox="1"/>
          <p:nvPr/>
        </p:nvSpPr>
        <p:spPr>
          <a:xfrm>
            <a:off x="8333300" y="-260967"/>
            <a:ext cx="9877200" cy="615513"/>
          </a:xfrm>
          <a:prstGeom prst="rect">
            <a:avLst/>
          </a:prstGeom>
          <a:noFill/>
          <a:ln>
            <a:noFill/>
          </a:ln>
        </p:spPr>
        <p:txBody>
          <a:bodyPr spcFirstLastPara="1" wrap="square" lIns="121900" tIns="121900" rIns="121900" bIns="121900" anchor="t" anchorCtr="0">
            <a:spAutoFit/>
          </a:bodyPr>
          <a:lstStyle/>
          <a:p>
            <a:pPr rtl="0"/>
            <a:endParaRPr sz="2400"/>
          </a:p>
        </p:txBody>
      </p:sp>
      <p:pic>
        <p:nvPicPr>
          <p:cNvPr id="214" name="Google Shape;214;p28"/>
          <p:cNvPicPr preferRelativeResize="0"/>
          <p:nvPr/>
        </p:nvPicPr>
        <p:blipFill rotWithShape="1">
          <a:blip r:embed="rId3">
            <a:alphaModFix/>
          </a:blip>
          <a:srcRect t="12401" b="16691"/>
          <a:stretch/>
        </p:blipFill>
        <p:spPr>
          <a:xfrm>
            <a:off x="1510064" y="447617"/>
            <a:ext cx="1149200" cy="1130400"/>
          </a:xfrm>
          <a:prstGeom prst="ellipse">
            <a:avLst/>
          </a:prstGeom>
          <a:noFill/>
          <a:ln w="9525" cap="flat" cmpd="sng">
            <a:solidFill>
              <a:srgbClr val="5FFFE2"/>
            </a:solidFill>
            <a:prstDash val="solid"/>
            <a:round/>
            <a:headEnd type="none" w="sm" len="sm"/>
            <a:tailEnd type="none" w="sm" len="sm"/>
          </a:ln>
        </p:spPr>
      </p:pic>
      <p:pic>
        <p:nvPicPr>
          <p:cNvPr id="215" name="Google Shape;215;p28"/>
          <p:cNvPicPr preferRelativeResize="0"/>
          <p:nvPr/>
        </p:nvPicPr>
        <p:blipFill rotWithShape="1">
          <a:blip r:embed="rId4">
            <a:alphaModFix/>
          </a:blip>
          <a:srcRect r="7304"/>
          <a:stretch/>
        </p:blipFill>
        <p:spPr>
          <a:xfrm>
            <a:off x="1485267" y="2073067"/>
            <a:ext cx="1198800" cy="1136400"/>
          </a:xfrm>
          <a:prstGeom prst="ellipse">
            <a:avLst/>
          </a:prstGeom>
          <a:noFill/>
          <a:ln w="9525" cap="flat" cmpd="sng">
            <a:solidFill>
              <a:srgbClr val="5FFFE2"/>
            </a:solidFill>
            <a:prstDash val="solid"/>
            <a:round/>
            <a:headEnd type="none" w="sm" len="sm"/>
            <a:tailEnd type="none" w="sm" len="sm"/>
          </a:ln>
        </p:spPr>
      </p:pic>
      <p:pic>
        <p:nvPicPr>
          <p:cNvPr id="216" name="Google Shape;216;p28"/>
          <p:cNvPicPr preferRelativeResize="0"/>
          <p:nvPr/>
        </p:nvPicPr>
        <p:blipFill>
          <a:blip r:embed="rId5">
            <a:alphaModFix/>
          </a:blip>
          <a:stretch>
            <a:fillRect/>
          </a:stretch>
        </p:blipFill>
        <p:spPr>
          <a:xfrm>
            <a:off x="1510067" y="3509831"/>
            <a:ext cx="1149200" cy="1080800"/>
          </a:xfrm>
          <a:prstGeom prst="ellipse">
            <a:avLst/>
          </a:prstGeom>
          <a:noFill/>
          <a:ln w="9525" cap="flat" cmpd="sng">
            <a:solidFill>
              <a:srgbClr val="5FFFE2"/>
            </a:solidFill>
            <a:prstDash val="solid"/>
            <a:round/>
            <a:headEnd type="none" w="sm" len="sm"/>
            <a:tailEnd type="none" w="sm" len="sm"/>
          </a:ln>
        </p:spPr>
      </p:pic>
      <p:pic>
        <p:nvPicPr>
          <p:cNvPr id="217" name="Google Shape;217;p28"/>
          <p:cNvPicPr preferRelativeResize="0"/>
          <p:nvPr/>
        </p:nvPicPr>
        <p:blipFill>
          <a:blip r:embed="rId6">
            <a:alphaModFix/>
          </a:blip>
          <a:stretch>
            <a:fillRect/>
          </a:stretch>
        </p:blipFill>
        <p:spPr>
          <a:xfrm>
            <a:off x="1510067" y="4962400"/>
            <a:ext cx="1149200" cy="1037200"/>
          </a:xfrm>
          <a:prstGeom prst="ellipse">
            <a:avLst/>
          </a:prstGeom>
          <a:noFill/>
          <a:ln w="9525" cap="flat" cmpd="sng">
            <a:solidFill>
              <a:srgbClr val="5FFFE2"/>
            </a:solidFill>
            <a:prstDash val="solid"/>
            <a:round/>
            <a:headEnd type="none" w="sm" len="sm"/>
            <a:tailEnd type="none" w="sm" len="sm"/>
          </a:ln>
        </p:spPr>
      </p:pic>
      <p:sp>
        <p:nvSpPr>
          <p:cNvPr id="218" name="Google Shape;218;p28"/>
          <p:cNvSpPr/>
          <p:nvPr/>
        </p:nvSpPr>
        <p:spPr>
          <a:xfrm>
            <a:off x="642300" y="989067"/>
            <a:ext cx="731600" cy="1626800"/>
          </a:xfrm>
          <a:prstGeom prst="curvedRightArrow">
            <a:avLst>
              <a:gd name="adj1" fmla="val 25000"/>
              <a:gd name="adj2" fmla="val 50000"/>
              <a:gd name="adj3" fmla="val 25000"/>
            </a:avLst>
          </a:prstGeom>
          <a:solidFill>
            <a:srgbClr val="5FFFE2"/>
          </a:solidFill>
          <a:ln w="9525" cap="flat" cmpd="sng">
            <a:solidFill>
              <a:srgbClr val="5FFFE2"/>
            </a:solidFill>
            <a:prstDash val="solid"/>
            <a:round/>
            <a:headEnd type="none" w="sm" len="sm"/>
            <a:tailEnd type="none" w="sm" len="sm"/>
          </a:ln>
        </p:spPr>
        <p:txBody>
          <a:bodyPr spcFirstLastPara="1" wrap="square" lIns="121900" tIns="121900" rIns="121900" bIns="121900" anchor="ctr" anchorCtr="0">
            <a:noAutofit/>
          </a:bodyPr>
          <a:lstStyle/>
          <a:p>
            <a:pPr algn="ctr" rtl="0"/>
            <a:endParaRPr sz="2400">
              <a:solidFill>
                <a:srgbClr val="5FFFE2"/>
              </a:solidFill>
            </a:endParaRPr>
          </a:p>
        </p:txBody>
      </p:sp>
      <p:sp>
        <p:nvSpPr>
          <p:cNvPr id="219" name="Google Shape;219;p28"/>
          <p:cNvSpPr/>
          <p:nvPr/>
        </p:nvSpPr>
        <p:spPr>
          <a:xfrm>
            <a:off x="562467" y="4029200"/>
            <a:ext cx="731600" cy="1626800"/>
          </a:xfrm>
          <a:prstGeom prst="curvedRightArrow">
            <a:avLst>
              <a:gd name="adj1" fmla="val 25000"/>
              <a:gd name="adj2" fmla="val 50000"/>
              <a:gd name="adj3" fmla="val 25000"/>
            </a:avLst>
          </a:prstGeom>
          <a:solidFill>
            <a:srgbClr val="5FFFE2"/>
          </a:solidFill>
          <a:ln w="9525" cap="flat" cmpd="sng">
            <a:solidFill>
              <a:srgbClr val="5FFFE2"/>
            </a:solidFill>
            <a:prstDash val="solid"/>
            <a:round/>
            <a:headEnd type="none" w="sm" len="sm"/>
            <a:tailEnd type="none" w="sm" len="sm"/>
          </a:ln>
        </p:spPr>
        <p:txBody>
          <a:bodyPr spcFirstLastPara="1" wrap="square" lIns="121900" tIns="121900" rIns="121900" bIns="121900" anchor="ctr" anchorCtr="0">
            <a:noAutofit/>
          </a:bodyPr>
          <a:lstStyle/>
          <a:p>
            <a:pPr algn="ctr" rtl="0"/>
            <a:endParaRPr sz="2400">
              <a:solidFill>
                <a:srgbClr val="5FFFE2"/>
              </a:solidFill>
            </a:endParaRPr>
          </a:p>
        </p:txBody>
      </p:sp>
      <p:sp>
        <p:nvSpPr>
          <p:cNvPr id="220" name="Google Shape;220;p28"/>
          <p:cNvSpPr/>
          <p:nvPr/>
        </p:nvSpPr>
        <p:spPr>
          <a:xfrm>
            <a:off x="5561667" y="2550800"/>
            <a:ext cx="586400" cy="1595200"/>
          </a:xfrm>
          <a:prstGeom prst="curvedLeftArrow">
            <a:avLst>
              <a:gd name="adj1" fmla="val 25000"/>
              <a:gd name="adj2" fmla="val 50000"/>
              <a:gd name="adj3" fmla="val 25000"/>
            </a:avLst>
          </a:prstGeom>
          <a:solidFill>
            <a:srgbClr val="5FFFE2"/>
          </a:solidFill>
          <a:ln w="9525" cap="flat" cmpd="sng">
            <a:solidFill>
              <a:srgbClr val="5FFFE2"/>
            </a:solidFill>
            <a:prstDash val="solid"/>
            <a:round/>
            <a:headEnd type="none" w="sm" len="sm"/>
            <a:tailEnd type="none" w="sm" len="sm"/>
          </a:ln>
        </p:spPr>
        <p:txBody>
          <a:bodyPr spcFirstLastPara="1" wrap="square" lIns="121900" tIns="121900" rIns="121900" bIns="121900" anchor="ctr" anchorCtr="0">
            <a:noAutofit/>
          </a:bodyPr>
          <a:lstStyle/>
          <a:p>
            <a:pPr algn="ctr" rtl="0"/>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a:bodyPr>
          <a:lstStyle/>
          <a:p>
            <a:pPr algn="r" rtl="0"/>
            <a:fld id="{00000000-1234-1234-1234-123412341234}" type="slidenum">
              <a:rPr lang="en"/>
              <a:pPr algn="r" rtl="0"/>
              <a:t>19</a:t>
            </a:fld>
            <a:endParaRPr/>
          </a:p>
        </p:txBody>
      </p:sp>
      <p:sp>
        <p:nvSpPr>
          <p:cNvPr id="226" name="Google Shape;226;p29"/>
          <p:cNvSpPr/>
          <p:nvPr/>
        </p:nvSpPr>
        <p:spPr>
          <a:xfrm>
            <a:off x="2276000" y="669600"/>
            <a:ext cx="4282800" cy="738400"/>
          </a:xfrm>
          <a:prstGeom prst="roundRect">
            <a:avLst>
              <a:gd name="adj" fmla="val 16667"/>
            </a:avLst>
          </a:prstGeom>
          <a:noFill/>
          <a:ln>
            <a:noFill/>
          </a:ln>
        </p:spPr>
        <p:txBody>
          <a:bodyPr spcFirstLastPara="1" wrap="square" lIns="121900" tIns="121900" rIns="121900" bIns="121900" anchor="ctr" anchorCtr="0">
            <a:noAutofit/>
          </a:bodyPr>
          <a:lstStyle/>
          <a:p>
            <a:pPr algn="ctr" rtl="0"/>
            <a:r>
              <a:rPr lang="en" sz="2400" b="1">
                <a:latin typeface="Montserrat"/>
                <a:ea typeface="Montserrat"/>
                <a:cs typeface="Montserrat"/>
                <a:sym typeface="Montserrat"/>
              </a:rPr>
              <a:t>Data collection: </a:t>
            </a:r>
            <a:endParaRPr sz="2400" b="1">
              <a:latin typeface="Montserrat"/>
              <a:ea typeface="Montserrat"/>
              <a:cs typeface="Montserrat"/>
              <a:sym typeface="Montserrat"/>
            </a:endParaRPr>
          </a:p>
          <a:p>
            <a:pPr algn="ctr" rtl="0"/>
            <a:r>
              <a:rPr lang="en" sz="2400" b="1">
                <a:solidFill>
                  <a:srgbClr val="000000"/>
                </a:solidFill>
                <a:latin typeface="Montserrat"/>
                <a:ea typeface="Montserrat"/>
                <a:cs typeface="Montserrat"/>
                <a:sym typeface="Montserrat"/>
              </a:rPr>
              <a:t>Traffic</a:t>
            </a:r>
            <a:r>
              <a:rPr lang="en" sz="2400">
                <a:solidFill>
                  <a:srgbClr val="000000"/>
                </a:solidFill>
                <a:latin typeface="Montserrat"/>
                <a:ea typeface="Montserrat"/>
                <a:cs typeface="Montserrat"/>
                <a:sym typeface="Montserrat"/>
              </a:rPr>
              <a:t> </a:t>
            </a:r>
            <a:r>
              <a:rPr lang="en" sz="2400" b="1">
                <a:latin typeface="Montserrat"/>
                <a:ea typeface="Montserrat"/>
                <a:cs typeface="Montserrat"/>
                <a:sym typeface="Montserrat"/>
              </a:rPr>
              <a:t>smart cameras</a:t>
            </a:r>
            <a:r>
              <a:rPr lang="en" sz="2400">
                <a:solidFill>
                  <a:srgbClr val="000000"/>
                </a:solidFill>
                <a:latin typeface="Montserrat"/>
                <a:ea typeface="Montserrat"/>
                <a:cs typeface="Montserrat"/>
                <a:sym typeface="Montserrat"/>
              </a:rPr>
              <a:t> </a:t>
            </a:r>
            <a:r>
              <a:rPr lang="en" sz="2400">
                <a:latin typeface="Montserrat"/>
                <a:ea typeface="Montserrat"/>
                <a:cs typeface="Montserrat"/>
                <a:sym typeface="Montserrat"/>
              </a:rPr>
              <a:t>(Capture and process license plate image (LPR Algorithm))</a:t>
            </a:r>
            <a:endParaRPr sz="2400">
              <a:latin typeface="Montserrat"/>
              <a:ea typeface="Montserrat"/>
              <a:cs typeface="Montserrat"/>
              <a:sym typeface="Montserrat"/>
            </a:endParaRPr>
          </a:p>
        </p:txBody>
      </p:sp>
      <p:sp>
        <p:nvSpPr>
          <p:cNvPr id="227" name="Google Shape;227;p29"/>
          <p:cNvSpPr txBox="1"/>
          <p:nvPr/>
        </p:nvSpPr>
        <p:spPr>
          <a:xfrm>
            <a:off x="8333300" y="-260967"/>
            <a:ext cx="9877200" cy="615513"/>
          </a:xfrm>
          <a:prstGeom prst="rect">
            <a:avLst/>
          </a:prstGeom>
          <a:noFill/>
          <a:ln>
            <a:noFill/>
          </a:ln>
        </p:spPr>
        <p:txBody>
          <a:bodyPr spcFirstLastPara="1" wrap="square" lIns="121900" tIns="121900" rIns="121900" bIns="121900" anchor="t" anchorCtr="0">
            <a:spAutoFit/>
          </a:bodyPr>
          <a:lstStyle/>
          <a:p>
            <a:pPr rtl="0"/>
            <a:endParaRPr sz="2400"/>
          </a:p>
        </p:txBody>
      </p:sp>
      <p:pic>
        <p:nvPicPr>
          <p:cNvPr id="228" name="Google Shape;228;p29"/>
          <p:cNvPicPr preferRelativeResize="0"/>
          <p:nvPr/>
        </p:nvPicPr>
        <p:blipFill rotWithShape="1">
          <a:blip r:embed="rId3">
            <a:alphaModFix/>
          </a:blip>
          <a:srcRect t="12401" b="16691"/>
          <a:stretch/>
        </p:blipFill>
        <p:spPr>
          <a:xfrm>
            <a:off x="1101997" y="473584"/>
            <a:ext cx="1149200" cy="1130400"/>
          </a:xfrm>
          <a:prstGeom prst="ellipse">
            <a:avLst/>
          </a:prstGeom>
          <a:noFill/>
          <a:ln w="19050" cap="flat" cmpd="sng">
            <a:solidFill>
              <a:srgbClr val="5FFFE2"/>
            </a:solidFill>
            <a:prstDash val="solid"/>
            <a:round/>
            <a:headEnd type="none" w="sm" len="sm"/>
            <a:tailEnd type="none" w="sm" len="sm"/>
          </a:ln>
        </p:spPr>
      </p:pic>
      <p:sp>
        <p:nvSpPr>
          <p:cNvPr id="229" name="Google Shape;229;p29"/>
          <p:cNvSpPr/>
          <p:nvPr/>
        </p:nvSpPr>
        <p:spPr>
          <a:xfrm>
            <a:off x="234233" y="1015033"/>
            <a:ext cx="731600" cy="1626800"/>
          </a:xfrm>
          <a:prstGeom prst="curvedRightArrow">
            <a:avLst>
              <a:gd name="adj1" fmla="val 25000"/>
              <a:gd name="adj2" fmla="val 50000"/>
              <a:gd name="adj3" fmla="val 25000"/>
            </a:avLst>
          </a:prstGeom>
          <a:solidFill>
            <a:srgbClr val="5FFFE2"/>
          </a:solidFill>
          <a:ln w="9525" cap="flat" cmpd="sng">
            <a:solidFill>
              <a:srgbClr val="5FFFE2"/>
            </a:solidFill>
            <a:prstDash val="solid"/>
            <a:round/>
            <a:headEnd type="none" w="sm" len="sm"/>
            <a:tailEnd type="none" w="sm" len="sm"/>
          </a:ln>
        </p:spPr>
        <p:txBody>
          <a:bodyPr spcFirstLastPara="1" wrap="square" lIns="121900" tIns="121900" rIns="121900" bIns="121900" anchor="ctr" anchorCtr="0">
            <a:noAutofit/>
          </a:bodyPr>
          <a:lstStyle/>
          <a:p>
            <a:pPr algn="ctr" rtl="0"/>
            <a:endParaRPr sz="2400">
              <a:solidFill>
                <a:srgbClr val="5FFFE2"/>
              </a:solidFill>
            </a:endParaRPr>
          </a:p>
        </p:txBody>
      </p:sp>
      <p:sp>
        <p:nvSpPr>
          <p:cNvPr id="230" name="Google Shape;230;p29"/>
          <p:cNvSpPr txBox="1"/>
          <p:nvPr/>
        </p:nvSpPr>
        <p:spPr>
          <a:xfrm>
            <a:off x="9080100" y="473601"/>
            <a:ext cx="3033600" cy="1169511"/>
          </a:xfrm>
          <a:prstGeom prst="rect">
            <a:avLst/>
          </a:prstGeom>
          <a:noFill/>
          <a:ln>
            <a:noFill/>
          </a:ln>
        </p:spPr>
        <p:txBody>
          <a:bodyPr spcFirstLastPara="1" wrap="square" lIns="121900" tIns="121900" rIns="121900" bIns="121900" anchor="t" anchorCtr="0">
            <a:spAutoFit/>
          </a:bodyPr>
          <a:lstStyle/>
          <a:p>
            <a:pPr rtl="0"/>
            <a:r>
              <a:rPr lang="en" sz="1200">
                <a:solidFill>
                  <a:srgbClr val="040C28"/>
                </a:solidFill>
                <a:latin typeface="Montserrat"/>
                <a:ea typeface="Montserrat"/>
                <a:cs typeface="Montserrat"/>
                <a:sym typeface="Montserrat"/>
              </a:rPr>
              <a:t>Key points: </a:t>
            </a:r>
            <a:endParaRPr sz="1200">
              <a:solidFill>
                <a:srgbClr val="040C28"/>
              </a:solidFill>
              <a:latin typeface="Montserrat"/>
              <a:ea typeface="Montserrat"/>
              <a:cs typeface="Montserrat"/>
              <a:sym typeface="Montserrat"/>
            </a:endParaRPr>
          </a:p>
          <a:p>
            <a:pPr rtl="0"/>
            <a:r>
              <a:rPr lang="en" sz="1200">
                <a:solidFill>
                  <a:srgbClr val="040C28"/>
                </a:solidFill>
                <a:latin typeface="Montserrat"/>
                <a:ea typeface="Montserrat"/>
                <a:cs typeface="Montserrat"/>
                <a:sym typeface="Montserrat"/>
              </a:rPr>
              <a:t>✔ Configurable interval for data receiving &amp; car plates deletion </a:t>
            </a:r>
            <a:endParaRPr sz="1200">
              <a:solidFill>
                <a:srgbClr val="040C28"/>
              </a:solidFill>
              <a:latin typeface="Montserrat"/>
              <a:ea typeface="Montserrat"/>
              <a:cs typeface="Montserrat"/>
              <a:sym typeface="Montserrat"/>
            </a:endParaRPr>
          </a:p>
          <a:p>
            <a:pPr rtl="0"/>
            <a:r>
              <a:rPr lang="en" sz="1200">
                <a:solidFill>
                  <a:srgbClr val="040C28"/>
                </a:solidFill>
                <a:latin typeface="Montserrat"/>
                <a:ea typeface="Montserrat"/>
                <a:cs typeface="Montserrat"/>
                <a:sym typeface="Montserrat"/>
              </a:rPr>
              <a:t>✔ 5G connection </a:t>
            </a:r>
            <a:endParaRPr sz="1200">
              <a:solidFill>
                <a:srgbClr val="040C28"/>
              </a:solidFill>
              <a:latin typeface="Montserrat"/>
              <a:ea typeface="Montserrat"/>
              <a:cs typeface="Montserrat"/>
              <a:sym typeface="Montserrat"/>
            </a:endParaRPr>
          </a:p>
          <a:p>
            <a:pPr rtl="0">
              <a:buClr>
                <a:schemeClr val="dk1"/>
              </a:buClr>
              <a:buSzPts val="1100"/>
            </a:pPr>
            <a:r>
              <a:rPr lang="en" sz="1200">
                <a:solidFill>
                  <a:srgbClr val="040C28"/>
                </a:solidFill>
                <a:latin typeface="Montserrat"/>
                <a:ea typeface="Montserrat"/>
                <a:cs typeface="Montserrat"/>
                <a:sym typeface="Montserrat"/>
              </a:rPr>
              <a:t>✔ Car plates encryption</a:t>
            </a:r>
            <a:endParaRPr sz="1200">
              <a:solidFill>
                <a:srgbClr val="040C28"/>
              </a:solidFill>
              <a:latin typeface="Montserrat"/>
              <a:ea typeface="Montserrat"/>
              <a:cs typeface="Montserrat"/>
              <a:sym typeface="Montserrat"/>
            </a:endParaRPr>
          </a:p>
        </p:txBody>
      </p:sp>
      <p:sp>
        <p:nvSpPr>
          <p:cNvPr id="231" name="Google Shape;231;p29"/>
          <p:cNvSpPr txBox="1"/>
          <p:nvPr/>
        </p:nvSpPr>
        <p:spPr>
          <a:xfrm>
            <a:off x="6765800" y="473600"/>
            <a:ext cx="2314400" cy="615513"/>
          </a:xfrm>
          <a:prstGeom prst="rect">
            <a:avLst/>
          </a:prstGeom>
          <a:noFill/>
          <a:ln>
            <a:noFill/>
          </a:ln>
        </p:spPr>
        <p:txBody>
          <a:bodyPr spcFirstLastPara="1" wrap="square" lIns="121900" tIns="121900" rIns="121900" bIns="121900" anchor="t" anchorCtr="0">
            <a:spAutoFit/>
          </a:bodyPr>
          <a:lstStyle/>
          <a:p>
            <a:pPr rtl="0"/>
            <a:r>
              <a:rPr lang="en" sz="1200">
                <a:solidFill>
                  <a:srgbClr val="040C28"/>
                </a:solidFill>
                <a:latin typeface="Montserrat"/>
                <a:ea typeface="Montserrat"/>
                <a:cs typeface="Montserrat"/>
                <a:sym typeface="Montserrat"/>
              </a:rPr>
              <a:t>Vendors: </a:t>
            </a:r>
            <a:endParaRPr sz="1200">
              <a:solidFill>
                <a:srgbClr val="040C28"/>
              </a:solidFill>
              <a:latin typeface="Montserrat"/>
              <a:ea typeface="Montserrat"/>
              <a:cs typeface="Montserrat"/>
              <a:sym typeface="Montserrat"/>
            </a:endParaRPr>
          </a:p>
          <a:p>
            <a:pPr rtl="0"/>
            <a:r>
              <a:rPr lang="en" sz="1200">
                <a:solidFill>
                  <a:srgbClr val="040C28"/>
                </a:solidFill>
                <a:latin typeface="Montserrat"/>
                <a:ea typeface="Montserrat"/>
                <a:cs typeface="Montserrat"/>
                <a:sym typeface="Montserrat"/>
              </a:rPr>
              <a:t>✔ Milesight </a:t>
            </a:r>
            <a:endParaRPr sz="1200">
              <a:solidFill>
                <a:srgbClr val="040C28"/>
              </a:solidFill>
              <a:latin typeface="Montserrat"/>
              <a:ea typeface="Montserrat"/>
              <a:cs typeface="Montserrat"/>
              <a:sym typeface="Montserrat"/>
            </a:endParaRPr>
          </a:p>
        </p:txBody>
      </p:sp>
      <p:pic>
        <p:nvPicPr>
          <p:cNvPr id="232" name="Google Shape;232;p29"/>
          <p:cNvPicPr preferRelativeResize="0"/>
          <p:nvPr/>
        </p:nvPicPr>
        <p:blipFill>
          <a:blip r:embed="rId4">
            <a:alphaModFix/>
          </a:blip>
          <a:stretch>
            <a:fillRect/>
          </a:stretch>
        </p:blipFill>
        <p:spPr>
          <a:xfrm>
            <a:off x="6214954" y="2780900"/>
            <a:ext cx="5914845" cy="3034501"/>
          </a:xfrm>
          <a:prstGeom prst="rect">
            <a:avLst/>
          </a:prstGeom>
          <a:noFill/>
          <a:ln>
            <a:noFill/>
          </a:ln>
        </p:spPr>
      </p:pic>
      <p:pic>
        <p:nvPicPr>
          <p:cNvPr id="233" name="Google Shape;233;p29"/>
          <p:cNvPicPr preferRelativeResize="0"/>
          <p:nvPr/>
        </p:nvPicPr>
        <p:blipFill>
          <a:blip r:embed="rId5">
            <a:alphaModFix/>
          </a:blip>
          <a:stretch>
            <a:fillRect/>
          </a:stretch>
        </p:blipFill>
        <p:spPr>
          <a:xfrm>
            <a:off x="203200" y="2845034"/>
            <a:ext cx="5808555" cy="31765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08B153D-2249-380D-2CA6-598345305E89}"/>
              </a:ext>
            </a:extLst>
          </p:cNvPr>
          <p:cNvSpPr>
            <a:spLocks noGrp="1"/>
          </p:cNvSpPr>
          <p:nvPr>
            <p:ph type="title"/>
          </p:nvPr>
        </p:nvSpPr>
        <p:spPr/>
        <p:txBody>
          <a:bodyPr/>
          <a:lstStyle/>
          <a:p>
            <a:r>
              <a:rPr lang="lv-LV" dirty="0"/>
              <a:t>Pasaules vēriens ar nelielas pilsētas ērtībām</a:t>
            </a:r>
          </a:p>
        </p:txBody>
      </p:sp>
      <p:sp>
        <p:nvSpPr>
          <p:cNvPr id="3" name="Teksta vietturis 2">
            <a:extLst>
              <a:ext uri="{FF2B5EF4-FFF2-40B4-BE49-F238E27FC236}">
                <a16:creationId xmlns:a16="http://schemas.microsoft.com/office/drawing/2014/main" id="{4610F1CF-2BEF-A7EF-69FF-C70715C51062}"/>
              </a:ext>
            </a:extLst>
          </p:cNvPr>
          <p:cNvSpPr>
            <a:spLocks noGrp="1"/>
          </p:cNvSpPr>
          <p:nvPr>
            <p:ph type="body" sz="half" idx="2"/>
          </p:nvPr>
        </p:nvSpPr>
        <p:spPr/>
        <p:txBody>
          <a:bodyPr>
            <a:normAutofit/>
          </a:bodyPr>
          <a:lstStyle/>
          <a:p>
            <a:pPr>
              <a:spcBef>
                <a:spcPts val="0"/>
              </a:spcBef>
              <a:buClr>
                <a:srgbClr val="C00000"/>
              </a:buClr>
              <a:defRPr/>
            </a:pPr>
            <a:r>
              <a:rPr lang="en-US" dirty="0" err="1">
                <a:latin typeface="Arial" panose="020B0604020202020204" pitchFamily="34" charset="0"/>
                <a:cs typeface="Arial" panose="020B0604020202020204" pitchFamily="34" charset="0"/>
              </a:rPr>
              <a:t>Liepāja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trešā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lielākā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Latvijas</a:t>
            </a:r>
            <a:r>
              <a:rPr lang="en-US" dirty="0">
                <a:latin typeface="Arial" panose="020B0604020202020204" pitchFamily="34" charset="0"/>
                <a:cs typeface="Arial" panose="020B0604020202020204" pitchFamily="34" charset="0"/>
              </a:rPr>
              <a:t> un </a:t>
            </a:r>
            <a:r>
              <a:rPr lang="en-US" dirty="0" err="1">
                <a:latin typeface="Arial" panose="020B0604020202020204" pitchFamily="34" charset="0"/>
                <a:cs typeface="Arial" panose="020B0604020202020204" pitchFamily="34" charset="0"/>
              </a:rPr>
              <a:t>desmitā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lielākā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Baltijas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valstu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pilsēta</a:t>
            </a:r>
            <a:endParaRPr lang="en-US" dirty="0">
              <a:latin typeface="Arial" panose="020B0604020202020204" pitchFamily="34" charset="0"/>
              <a:cs typeface="Arial" panose="020B0604020202020204" pitchFamily="34" charset="0"/>
            </a:endParaRPr>
          </a:p>
          <a:p>
            <a:pPr>
              <a:spcBef>
                <a:spcPts val="0"/>
              </a:spcBef>
              <a:buClr>
                <a:srgbClr val="C00000"/>
              </a:buClr>
              <a:defRPr/>
            </a:pPr>
            <a:endParaRPr lang="lv-LV" dirty="0">
              <a:latin typeface="Arial" panose="020B0604020202020204" pitchFamily="34" charset="0"/>
              <a:cs typeface="Arial" panose="020B0604020202020204" pitchFamily="34" charset="0"/>
            </a:endParaRPr>
          </a:p>
          <a:p>
            <a:pPr>
              <a:spcBef>
                <a:spcPts val="0"/>
              </a:spcBef>
              <a:buClr>
                <a:srgbClr val="C00000"/>
              </a:buClr>
              <a:defRPr/>
            </a:pPr>
            <a:r>
              <a:rPr lang="en-US" dirty="0">
                <a:latin typeface="Arial" panose="020B0604020202020204" pitchFamily="34" charset="0"/>
                <a:cs typeface="Arial" panose="020B0604020202020204" pitchFamily="34" charset="0"/>
              </a:rPr>
              <a:t>~ 70 </a:t>
            </a:r>
            <a:r>
              <a:rPr lang="en-US" dirty="0" err="1">
                <a:latin typeface="Arial" panose="020B0604020202020204" pitchFamily="34" charset="0"/>
                <a:cs typeface="Arial" panose="020B0604020202020204" pitchFamily="34" charset="0"/>
              </a:rPr>
              <a:t>tūkst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iedzīvotāju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pilsētā</a:t>
            </a:r>
            <a:endParaRPr lang="en-US" dirty="0">
              <a:latin typeface="Arial" panose="020B0604020202020204" pitchFamily="34" charset="0"/>
              <a:cs typeface="Arial" panose="020B0604020202020204" pitchFamily="34" charset="0"/>
            </a:endParaRPr>
          </a:p>
          <a:p>
            <a:pPr>
              <a:spcBef>
                <a:spcPts val="0"/>
              </a:spcBef>
              <a:buClr>
                <a:srgbClr val="C00000"/>
              </a:buClr>
              <a:defRPr/>
            </a:pPr>
            <a:endParaRPr lang="en-US" dirty="0">
              <a:latin typeface="Arial" panose="020B0604020202020204" pitchFamily="34" charset="0"/>
              <a:cs typeface="Arial" panose="020B0604020202020204" pitchFamily="34" charset="0"/>
            </a:endParaRPr>
          </a:p>
          <a:p>
            <a:pPr>
              <a:spcBef>
                <a:spcPts val="0"/>
              </a:spcBef>
              <a:buClr>
                <a:srgbClr val="C00000"/>
              </a:buClr>
              <a:defRPr/>
            </a:pPr>
            <a:r>
              <a:rPr lang="lv-LV" dirty="0">
                <a:latin typeface="Arial" panose="020B0604020202020204" pitchFamily="34" charset="0"/>
                <a:cs typeface="Arial" panose="020B0604020202020204" pitchFamily="34" charset="0"/>
              </a:rPr>
              <a:t>Latvijas otrais lielākais ražošanas centrs</a:t>
            </a:r>
          </a:p>
          <a:p>
            <a:pPr>
              <a:spcBef>
                <a:spcPts val="0"/>
              </a:spcBef>
              <a:buClr>
                <a:srgbClr val="C00000"/>
              </a:buClr>
              <a:defRPr/>
            </a:pPr>
            <a:endParaRPr lang="en-US" dirty="0">
              <a:latin typeface="Arial" panose="020B0604020202020204" pitchFamily="34" charset="0"/>
              <a:cs typeface="Arial" panose="020B0604020202020204" pitchFamily="34" charset="0"/>
            </a:endParaRPr>
          </a:p>
          <a:p>
            <a:pPr>
              <a:spcBef>
                <a:spcPts val="0"/>
              </a:spcBef>
              <a:buClr>
                <a:srgbClr val="C00000"/>
              </a:buClr>
              <a:defRPr/>
            </a:pPr>
            <a:r>
              <a:rPr lang="lv-LV" dirty="0">
                <a:latin typeface="Arial" panose="020B0604020202020204" pitchFamily="34" charset="0"/>
                <a:cs typeface="Arial" panose="020B0604020202020204" pitchFamily="34" charset="0"/>
              </a:rPr>
              <a:t>Populārākais tūrisma galamērķis aiz Rīgas</a:t>
            </a:r>
            <a:endParaRPr lang="en-US" dirty="0">
              <a:latin typeface="Arial" panose="020B0604020202020204" pitchFamily="34" charset="0"/>
              <a:cs typeface="Arial" panose="020B0604020202020204" pitchFamily="34" charset="0"/>
            </a:endParaRPr>
          </a:p>
        </p:txBody>
      </p:sp>
      <p:pic>
        <p:nvPicPr>
          <p:cNvPr id="7" name="Attēls 6">
            <a:extLst>
              <a:ext uri="{FF2B5EF4-FFF2-40B4-BE49-F238E27FC236}">
                <a16:creationId xmlns:a16="http://schemas.microsoft.com/office/drawing/2014/main" id="{0C0698EA-644D-96F1-2799-51C96148F11A}"/>
              </a:ext>
            </a:extLst>
          </p:cNvPr>
          <p:cNvPicPr>
            <a:picLocks noChangeAspect="1"/>
          </p:cNvPicPr>
          <p:nvPr/>
        </p:nvPicPr>
        <p:blipFill rotWithShape="1">
          <a:blip r:embed="rId2">
            <a:extLst>
              <a:ext uri="{28A0092B-C50C-407E-A947-70E740481C1C}">
                <a14:useLocalDpi xmlns:a14="http://schemas.microsoft.com/office/drawing/2010/main" val="0"/>
              </a:ext>
            </a:extLst>
          </a:blip>
          <a:srcRect l="50299" t="5249" r="15730" b="6183"/>
          <a:stretch/>
        </p:blipFill>
        <p:spPr>
          <a:xfrm>
            <a:off x="809201" y="908720"/>
            <a:ext cx="4839056" cy="3225838"/>
          </a:xfrm>
          <a:prstGeom prst="rect">
            <a:avLst/>
          </a:prstGeom>
        </p:spPr>
      </p:pic>
    </p:spTree>
    <p:extLst>
      <p:ext uri="{BB962C8B-B14F-4D97-AF65-F5344CB8AC3E}">
        <p14:creationId xmlns:p14="http://schemas.microsoft.com/office/powerpoint/2010/main" val="881271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0"/>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a:bodyPr>
          <a:lstStyle/>
          <a:p>
            <a:pPr algn="r" rtl="0"/>
            <a:fld id="{00000000-1234-1234-1234-123412341234}" type="slidenum">
              <a:rPr lang="en"/>
              <a:pPr algn="r" rtl="0"/>
              <a:t>20</a:t>
            </a:fld>
            <a:endParaRPr/>
          </a:p>
        </p:txBody>
      </p:sp>
      <p:sp>
        <p:nvSpPr>
          <p:cNvPr id="239" name="Google Shape;239;p30"/>
          <p:cNvSpPr/>
          <p:nvPr/>
        </p:nvSpPr>
        <p:spPr>
          <a:xfrm>
            <a:off x="2276000" y="669600"/>
            <a:ext cx="4282800" cy="738400"/>
          </a:xfrm>
          <a:prstGeom prst="roundRect">
            <a:avLst>
              <a:gd name="adj" fmla="val 16667"/>
            </a:avLst>
          </a:prstGeom>
          <a:noFill/>
          <a:ln>
            <a:noFill/>
          </a:ln>
        </p:spPr>
        <p:txBody>
          <a:bodyPr spcFirstLastPara="1" wrap="square" lIns="121900" tIns="121900" rIns="121900" bIns="121900" anchor="ctr" anchorCtr="0">
            <a:noAutofit/>
          </a:bodyPr>
          <a:lstStyle/>
          <a:p>
            <a:pPr algn="ctr" rtl="0">
              <a:buClr>
                <a:schemeClr val="dk1"/>
              </a:buClr>
              <a:buSzPts val="1100"/>
            </a:pPr>
            <a:r>
              <a:rPr lang="en" sz="2400" b="1">
                <a:latin typeface="Montserrat"/>
                <a:ea typeface="Montserrat"/>
                <a:cs typeface="Montserrat"/>
                <a:sym typeface="Montserrat"/>
              </a:rPr>
              <a:t>Data mapping: </a:t>
            </a:r>
            <a:endParaRPr sz="2400" b="1">
              <a:latin typeface="Montserrat"/>
              <a:ea typeface="Montserrat"/>
              <a:cs typeface="Montserrat"/>
              <a:sym typeface="Montserrat"/>
            </a:endParaRPr>
          </a:p>
          <a:p>
            <a:pPr algn="ctr" rtl="0">
              <a:buClr>
                <a:schemeClr val="dk1"/>
              </a:buClr>
              <a:buSzPts val="1100"/>
            </a:pPr>
            <a:r>
              <a:rPr lang="en" sz="2400" b="1">
                <a:latin typeface="Montserrat"/>
                <a:ea typeface="Montserrat"/>
                <a:cs typeface="Montserrat"/>
                <a:sym typeface="Montserrat"/>
              </a:rPr>
              <a:t>Latvian vehicle registry</a:t>
            </a:r>
            <a:endParaRPr sz="2400" b="1">
              <a:latin typeface="Montserrat"/>
              <a:ea typeface="Montserrat"/>
              <a:cs typeface="Montserrat"/>
              <a:sym typeface="Montserrat"/>
            </a:endParaRPr>
          </a:p>
          <a:p>
            <a:pPr algn="ctr" rtl="0"/>
            <a:r>
              <a:rPr lang="en" sz="2400">
                <a:latin typeface="Montserrat"/>
                <a:ea typeface="Montserrat"/>
                <a:cs typeface="Montserrat"/>
                <a:sym typeface="Montserrat"/>
              </a:rPr>
              <a:t>(car model, age, engine type etc)</a:t>
            </a:r>
            <a:endParaRPr sz="2400">
              <a:latin typeface="Montserrat"/>
              <a:ea typeface="Montserrat"/>
              <a:cs typeface="Montserrat"/>
              <a:sym typeface="Montserrat"/>
            </a:endParaRPr>
          </a:p>
        </p:txBody>
      </p:sp>
      <p:sp>
        <p:nvSpPr>
          <p:cNvPr id="240" name="Google Shape;240;p30"/>
          <p:cNvSpPr txBox="1"/>
          <p:nvPr/>
        </p:nvSpPr>
        <p:spPr>
          <a:xfrm>
            <a:off x="8333300" y="-260967"/>
            <a:ext cx="9877200" cy="615513"/>
          </a:xfrm>
          <a:prstGeom prst="rect">
            <a:avLst/>
          </a:prstGeom>
          <a:noFill/>
          <a:ln>
            <a:noFill/>
          </a:ln>
        </p:spPr>
        <p:txBody>
          <a:bodyPr spcFirstLastPara="1" wrap="square" lIns="121900" tIns="121900" rIns="121900" bIns="121900" anchor="t" anchorCtr="0">
            <a:spAutoFit/>
          </a:bodyPr>
          <a:lstStyle/>
          <a:p>
            <a:pPr rtl="0"/>
            <a:endParaRPr sz="2400"/>
          </a:p>
        </p:txBody>
      </p:sp>
      <p:sp>
        <p:nvSpPr>
          <p:cNvPr id="241" name="Google Shape;241;p30"/>
          <p:cNvSpPr/>
          <p:nvPr/>
        </p:nvSpPr>
        <p:spPr>
          <a:xfrm>
            <a:off x="377400" y="-442467"/>
            <a:ext cx="731600" cy="1626800"/>
          </a:xfrm>
          <a:prstGeom prst="curvedRightArrow">
            <a:avLst>
              <a:gd name="adj1" fmla="val 25000"/>
              <a:gd name="adj2" fmla="val 50000"/>
              <a:gd name="adj3" fmla="val 25000"/>
            </a:avLst>
          </a:prstGeom>
          <a:solidFill>
            <a:srgbClr val="5FFFE2"/>
          </a:solidFill>
          <a:ln w="9525" cap="flat" cmpd="sng">
            <a:solidFill>
              <a:srgbClr val="5FFFE2"/>
            </a:solidFill>
            <a:prstDash val="solid"/>
            <a:round/>
            <a:headEnd type="none" w="sm" len="sm"/>
            <a:tailEnd type="none" w="sm" len="sm"/>
          </a:ln>
        </p:spPr>
        <p:txBody>
          <a:bodyPr spcFirstLastPara="1" wrap="square" lIns="121900" tIns="121900" rIns="121900" bIns="121900" anchor="ctr" anchorCtr="0">
            <a:noAutofit/>
          </a:bodyPr>
          <a:lstStyle/>
          <a:p>
            <a:pPr algn="ctr" rtl="0"/>
            <a:endParaRPr sz="2400">
              <a:solidFill>
                <a:srgbClr val="5FFFE2"/>
              </a:solidFill>
            </a:endParaRPr>
          </a:p>
        </p:txBody>
      </p:sp>
      <p:sp>
        <p:nvSpPr>
          <p:cNvPr id="242" name="Google Shape;242;p30"/>
          <p:cNvSpPr txBox="1"/>
          <p:nvPr/>
        </p:nvSpPr>
        <p:spPr>
          <a:xfrm>
            <a:off x="9080100" y="473601"/>
            <a:ext cx="3033600" cy="984845"/>
          </a:xfrm>
          <a:prstGeom prst="rect">
            <a:avLst/>
          </a:prstGeom>
          <a:noFill/>
          <a:ln>
            <a:noFill/>
          </a:ln>
        </p:spPr>
        <p:txBody>
          <a:bodyPr spcFirstLastPara="1" wrap="square" lIns="121900" tIns="121900" rIns="121900" bIns="121900" anchor="t" anchorCtr="0">
            <a:spAutoFit/>
          </a:bodyPr>
          <a:lstStyle/>
          <a:p>
            <a:pPr rtl="0"/>
            <a:r>
              <a:rPr lang="en" sz="1200">
                <a:solidFill>
                  <a:srgbClr val="040C28"/>
                </a:solidFill>
                <a:latin typeface="Montserrat"/>
                <a:ea typeface="Montserrat"/>
                <a:cs typeface="Montserrat"/>
                <a:sym typeface="Montserrat"/>
              </a:rPr>
              <a:t>Key points: </a:t>
            </a:r>
            <a:endParaRPr sz="1200">
              <a:solidFill>
                <a:srgbClr val="040C28"/>
              </a:solidFill>
              <a:latin typeface="Montserrat"/>
              <a:ea typeface="Montserrat"/>
              <a:cs typeface="Montserrat"/>
              <a:sym typeface="Montserrat"/>
            </a:endParaRPr>
          </a:p>
          <a:p>
            <a:pPr rtl="0">
              <a:buClr>
                <a:schemeClr val="dk1"/>
              </a:buClr>
              <a:buSzPts val="1100"/>
            </a:pPr>
            <a:r>
              <a:rPr lang="en" sz="1200">
                <a:solidFill>
                  <a:srgbClr val="040C28"/>
                </a:solidFill>
                <a:latin typeface="Montserrat"/>
                <a:ea typeface="Montserrat"/>
                <a:cs typeface="Montserrat"/>
                <a:sym typeface="Montserrat"/>
              </a:rPr>
              <a:t>✔ GDPR compliant (only specific fields are requested via API)</a:t>
            </a:r>
            <a:endParaRPr sz="1200">
              <a:solidFill>
                <a:srgbClr val="040C28"/>
              </a:solidFill>
              <a:latin typeface="Montserrat"/>
              <a:ea typeface="Montserrat"/>
              <a:cs typeface="Montserrat"/>
              <a:sym typeface="Montserrat"/>
            </a:endParaRPr>
          </a:p>
          <a:p>
            <a:pPr rtl="0"/>
            <a:r>
              <a:rPr lang="en" sz="1200">
                <a:solidFill>
                  <a:srgbClr val="040C28"/>
                </a:solidFill>
                <a:latin typeface="Montserrat"/>
                <a:ea typeface="Montserrat"/>
                <a:cs typeface="Montserrat"/>
                <a:sym typeface="Montserrat"/>
              </a:rPr>
              <a:t>✔ Secure and reliable</a:t>
            </a:r>
            <a:endParaRPr sz="1200">
              <a:solidFill>
                <a:srgbClr val="040C28"/>
              </a:solidFill>
              <a:latin typeface="Montserrat"/>
              <a:ea typeface="Montserrat"/>
              <a:cs typeface="Montserrat"/>
              <a:sym typeface="Montserrat"/>
            </a:endParaRPr>
          </a:p>
        </p:txBody>
      </p:sp>
      <p:sp>
        <p:nvSpPr>
          <p:cNvPr id="243" name="Google Shape;243;p30"/>
          <p:cNvSpPr txBox="1"/>
          <p:nvPr/>
        </p:nvSpPr>
        <p:spPr>
          <a:xfrm>
            <a:off x="6765800" y="473601"/>
            <a:ext cx="2314400" cy="800179"/>
          </a:xfrm>
          <a:prstGeom prst="rect">
            <a:avLst/>
          </a:prstGeom>
          <a:noFill/>
          <a:ln>
            <a:noFill/>
          </a:ln>
        </p:spPr>
        <p:txBody>
          <a:bodyPr spcFirstLastPara="1" wrap="square" lIns="121900" tIns="121900" rIns="121900" bIns="121900" anchor="t" anchorCtr="0">
            <a:spAutoFit/>
          </a:bodyPr>
          <a:lstStyle/>
          <a:p>
            <a:pPr rtl="0"/>
            <a:r>
              <a:rPr lang="en" sz="1200">
                <a:solidFill>
                  <a:srgbClr val="040C28"/>
                </a:solidFill>
                <a:latin typeface="Montserrat"/>
                <a:ea typeface="Montserrat"/>
                <a:cs typeface="Montserrat"/>
                <a:sym typeface="Montserrat"/>
              </a:rPr>
              <a:t>Vendors: </a:t>
            </a:r>
            <a:endParaRPr sz="1200">
              <a:solidFill>
                <a:srgbClr val="040C28"/>
              </a:solidFill>
              <a:latin typeface="Montserrat"/>
              <a:ea typeface="Montserrat"/>
              <a:cs typeface="Montserrat"/>
              <a:sym typeface="Montserrat"/>
            </a:endParaRPr>
          </a:p>
          <a:p>
            <a:pPr rtl="0"/>
            <a:r>
              <a:rPr lang="en" sz="1200">
                <a:solidFill>
                  <a:srgbClr val="040C28"/>
                </a:solidFill>
                <a:latin typeface="Montserrat"/>
                <a:ea typeface="Montserrat"/>
                <a:cs typeface="Montserrat"/>
                <a:sym typeface="Montserrat"/>
              </a:rPr>
              <a:t>✔ Ceļu Satiksmes Drošības Direkcija (CSDD)</a:t>
            </a:r>
            <a:endParaRPr sz="1200">
              <a:solidFill>
                <a:srgbClr val="040C28"/>
              </a:solidFill>
              <a:latin typeface="Montserrat"/>
              <a:ea typeface="Montserrat"/>
              <a:cs typeface="Montserrat"/>
              <a:sym typeface="Montserrat"/>
            </a:endParaRPr>
          </a:p>
        </p:txBody>
      </p:sp>
      <p:pic>
        <p:nvPicPr>
          <p:cNvPr id="244" name="Google Shape;244;p30"/>
          <p:cNvPicPr preferRelativeResize="0"/>
          <p:nvPr/>
        </p:nvPicPr>
        <p:blipFill rotWithShape="1">
          <a:blip r:embed="rId3">
            <a:alphaModFix/>
          </a:blip>
          <a:srcRect r="7304"/>
          <a:stretch/>
        </p:blipFill>
        <p:spPr>
          <a:xfrm>
            <a:off x="1233333" y="398000"/>
            <a:ext cx="1198800" cy="1136400"/>
          </a:xfrm>
          <a:prstGeom prst="ellipse">
            <a:avLst/>
          </a:prstGeom>
          <a:noFill/>
          <a:ln w="9525" cap="flat" cmpd="sng">
            <a:solidFill>
              <a:srgbClr val="5FFFE2"/>
            </a:solidFill>
            <a:prstDash val="solid"/>
            <a:round/>
            <a:headEnd type="none" w="sm" len="sm"/>
            <a:tailEnd type="none" w="sm" len="sm"/>
          </a:ln>
        </p:spPr>
      </p:pic>
      <p:sp>
        <p:nvSpPr>
          <p:cNvPr id="245" name="Google Shape;245;p30"/>
          <p:cNvSpPr/>
          <p:nvPr/>
        </p:nvSpPr>
        <p:spPr>
          <a:xfrm>
            <a:off x="6350833" y="1119300"/>
            <a:ext cx="586400" cy="1595200"/>
          </a:xfrm>
          <a:prstGeom prst="curvedLeftArrow">
            <a:avLst>
              <a:gd name="adj1" fmla="val 25000"/>
              <a:gd name="adj2" fmla="val 50000"/>
              <a:gd name="adj3" fmla="val 25000"/>
            </a:avLst>
          </a:prstGeom>
          <a:solidFill>
            <a:srgbClr val="5FFFE2"/>
          </a:solidFill>
          <a:ln w="9525" cap="flat" cmpd="sng">
            <a:solidFill>
              <a:srgbClr val="5FFFE2"/>
            </a:solidFill>
            <a:prstDash val="solid"/>
            <a:round/>
            <a:headEnd type="none" w="sm" len="sm"/>
            <a:tailEnd type="none" w="sm" len="sm"/>
          </a:ln>
        </p:spPr>
        <p:txBody>
          <a:bodyPr spcFirstLastPara="1" wrap="square" lIns="121900" tIns="121900" rIns="121900" bIns="121900" anchor="ctr" anchorCtr="0">
            <a:noAutofit/>
          </a:bodyPr>
          <a:lstStyle/>
          <a:p>
            <a:pPr algn="ctr" rtl="0"/>
            <a:endParaRPr sz="2400"/>
          </a:p>
        </p:txBody>
      </p:sp>
      <p:pic>
        <p:nvPicPr>
          <p:cNvPr id="246" name="Google Shape;246;p30"/>
          <p:cNvPicPr preferRelativeResize="0"/>
          <p:nvPr/>
        </p:nvPicPr>
        <p:blipFill>
          <a:blip r:embed="rId4">
            <a:alphaModFix/>
          </a:blip>
          <a:stretch>
            <a:fillRect/>
          </a:stretch>
        </p:blipFill>
        <p:spPr>
          <a:xfrm>
            <a:off x="1089799" y="2802065"/>
            <a:ext cx="4736400" cy="3858000"/>
          </a:xfrm>
          <a:prstGeom prst="roundRect">
            <a:avLst>
              <a:gd name="adj" fmla="val 16631"/>
            </a:avLst>
          </a:prstGeom>
          <a:noFill/>
          <a:ln>
            <a:noFill/>
          </a:ln>
        </p:spPr>
      </p:pic>
      <p:pic>
        <p:nvPicPr>
          <p:cNvPr id="247" name="Google Shape;247;p30"/>
          <p:cNvPicPr preferRelativeResize="0"/>
          <p:nvPr/>
        </p:nvPicPr>
        <p:blipFill>
          <a:blip r:embed="rId5">
            <a:alphaModFix/>
          </a:blip>
          <a:stretch>
            <a:fillRect/>
          </a:stretch>
        </p:blipFill>
        <p:spPr>
          <a:xfrm>
            <a:off x="6096001" y="2802067"/>
            <a:ext cx="5561600" cy="3858000"/>
          </a:xfrm>
          <a:prstGeom prst="roundRect">
            <a:avLst>
              <a:gd name="adj" fmla="val 16667"/>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1"/>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a:bodyPr>
          <a:lstStyle/>
          <a:p>
            <a:pPr algn="r" rtl="0"/>
            <a:fld id="{00000000-1234-1234-1234-123412341234}" type="slidenum">
              <a:rPr lang="en"/>
              <a:pPr algn="r" rtl="0"/>
              <a:t>21</a:t>
            </a:fld>
            <a:endParaRPr/>
          </a:p>
        </p:txBody>
      </p:sp>
      <p:sp>
        <p:nvSpPr>
          <p:cNvPr id="253" name="Google Shape;253;p31"/>
          <p:cNvSpPr/>
          <p:nvPr/>
        </p:nvSpPr>
        <p:spPr>
          <a:xfrm>
            <a:off x="2276000" y="669600"/>
            <a:ext cx="4282800" cy="738400"/>
          </a:xfrm>
          <a:prstGeom prst="roundRect">
            <a:avLst>
              <a:gd name="adj" fmla="val 16667"/>
            </a:avLst>
          </a:prstGeom>
          <a:noFill/>
          <a:ln>
            <a:noFill/>
          </a:ln>
        </p:spPr>
        <p:txBody>
          <a:bodyPr spcFirstLastPara="1" wrap="square" lIns="121900" tIns="121900" rIns="121900" bIns="121900" anchor="ctr" anchorCtr="0">
            <a:noAutofit/>
          </a:bodyPr>
          <a:lstStyle/>
          <a:p>
            <a:pPr algn="ctr" rtl="0"/>
            <a:r>
              <a:rPr lang="en" sz="2400" b="1">
                <a:latin typeface="Montserrat"/>
                <a:ea typeface="Montserrat"/>
                <a:cs typeface="Montserrat"/>
                <a:sym typeface="Montserrat"/>
              </a:rPr>
              <a:t>Data analysis: </a:t>
            </a:r>
            <a:endParaRPr sz="2400" b="1">
              <a:latin typeface="Montserrat"/>
              <a:ea typeface="Montserrat"/>
              <a:cs typeface="Montserrat"/>
              <a:sym typeface="Montserrat"/>
            </a:endParaRPr>
          </a:p>
          <a:p>
            <a:pPr algn="ctr" rtl="0"/>
            <a:r>
              <a:rPr lang="en" sz="2400" b="1">
                <a:latin typeface="Montserrat"/>
                <a:ea typeface="Montserrat"/>
                <a:cs typeface="Montserrat"/>
                <a:sym typeface="Montserrat"/>
              </a:rPr>
              <a:t>Calculate emissions</a:t>
            </a:r>
            <a:endParaRPr sz="2400" b="1">
              <a:latin typeface="Montserrat"/>
              <a:ea typeface="Montserrat"/>
              <a:cs typeface="Montserrat"/>
              <a:sym typeface="Montserrat"/>
            </a:endParaRPr>
          </a:p>
        </p:txBody>
      </p:sp>
      <p:sp>
        <p:nvSpPr>
          <p:cNvPr id="254" name="Google Shape;254;p31"/>
          <p:cNvSpPr txBox="1"/>
          <p:nvPr/>
        </p:nvSpPr>
        <p:spPr>
          <a:xfrm>
            <a:off x="8333300" y="-260967"/>
            <a:ext cx="9877200" cy="615513"/>
          </a:xfrm>
          <a:prstGeom prst="rect">
            <a:avLst/>
          </a:prstGeom>
          <a:noFill/>
          <a:ln>
            <a:noFill/>
          </a:ln>
        </p:spPr>
        <p:txBody>
          <a:bodyPr spcFirstLastPara="1" wrap="square" lIns="121900" tIns="121900" rIns="121900" bIns="121900" anchor="t" anchorCtr="0">
            <a:spAutoFit/>
          </a:bodyPr>
          <a:lstStyle/>
          <a:p>
            <a:pPr rtl="0"/>
            <a:endParaRPr sz="2400"/>
          </a:p>
        </p:txBody>
      </p:sp>
      <p:sp>
        <p:nvSpPr>
          <p:cNvPr id="255" name="Google Shape;255;p31"/>
          <p:cNvSpPr/>
          <p:nvPr/>
        </p:nvSpPr>
        <p:spPr>
          <a:xfrm>
            <a:off x="598633" y="1087700"/>
            <a:ext cx="731600" cy="1626800"/>
          </a:xfrm>
          <a:prstGeom prst="curvedRightArrow">
            <a:avLst>
              <a:gd name="adj1" fmla="val 25000"/>
              <a:gd name="adj2" fmla="val 50000"/>
              <a:gd name="adj3" fmla="val 25000"/>
            </a:avLst>
          </a:prstGeom>
          <a:solidFill>
            <a:srgbClr val="5FFFE2"/>
          </a:solidFill>
          <a:ln w="9525" cap="flat" cmpd="sng">
            <a:solidFill>
              <a:srgbClr val="5FFFE2"/>
            </a:solidFill>
            <a:prstDash val="solid"/>
            <a:round/>
            <a:headEnd type="none" w="sm" len="sm"/>
            <a:tailEnd type="none" w="sm" len="sm"/>
          </a:ln>
        </p:spPr>
        <p:txBody>
          <a:bodyPr spcFirstLastPara="1" wrap="square" lIns="121900" tIns="121900" rIns="121900" bIns="121900" anchor="ctr" anchorCtr="0">
            <a:noAutofit/>
          </a:bodyPr>
          <a:lstStyle/>
          <a:p>
            <a:pPr algn="ctr" rtl="0"/>
            <a:endParaRPr sz="2400">
              <a:solidFill>
                <a:srgbClr val="5FFFE2"/>
              </a:solidFill>
            </a:endParaRPr>
          </a:p>
        </p:txBody>
      </p:sp>
      <p:sp>
        <p:nvSpPr>
          <p:cNvPr id="256" name="Google Shape;256;p31"/>
          <p:cNvSpPr txBox="1"/>
          <p:nvPr/>
        </p:nvSpPr>
        <p:spPr>
          <a:xfrm>
            <a:off x="9080100" y="473601"/>
            <a:ext cx="3033600" cy="1169511"/>
          </a:xfrm>
          <a:prstGeom prst="rect">
            <a:avLst/>
          </a:prstGeom>
          <a:noFill/>
          <a:ln>
            <a:noFill/>
          </a:ln>
        </p:spPr>
        <p:txBody>
          <a:bodyPr spcFirstLastPara="1" wrap="square" lIns="121900" tIns="121900" rIns="121900" bIns="121900" anchor="t" anchorCtr="0">
            <a:spAutoFit/>
          </a:bodyPr>
          <a:lstStyle/>
          <a:p>
            <a:pPr rtl="0"/>
            <a:r>
              <a:rPr lang="en" sz="1200">
                <a:solidFill>
                  <a:srgbClr val="040C28"/>
                </a:solidFill>
                <a:latin typeface="Montserrat"/>
                <a:ea typeface="Montserrat"/>
                <a:cs typeface="Montserrat"/>
                <a:sym typeface="Montserrat"/>
              </a:rPr>
              <a:t>Key points: </a:t>
            </a:r>
            <a:endParaRPr sz="1200">
              <a:solidFill>
                <a:srgbClr val="040C28"/>
              </a:solidFill>
              <a:latin typeface="Montserrat"/>
              <a:ea typeface="Montserrat"/>
              <a:cs typeface="Montserrat"/>
              <a:sym typeface="Montserrat"/>
            </a:endParaRPr>
          </a:p>
          <a:p>
            <a:pPr rtl="0"/>
            <a:r>
              <a:rPr lang="en" sz="1200">
                <a:solidFill>
                  <a:srgbClr val="040C28"/>
                </a:solidFill>
                <a:latin typeface="Montserrat"/>
                <a:ea typeface="Montserrat"/>
                <a:cs typeface="Montserrat"/>
                <a:sym typeface="Montserrat"/>
              </a:rPr>
              <a:t>✔ Developed by Institute of Transportation Systems at the German Aerospace Center. </a:t>
            </a:r>
            <a:endParaRPr sz="1200">
              <a:solidFill>
                <a:srgbClr val="040C28"/>
              </a:solidFill>
              <a:latin typeface="Montserrat"/>
              <a:ea typeface="Montserrat"/>
              <a:cs typeface="Montserrat"/>
              <a:sym typeface="Montserrat"/>
            </a:endParaRPr>
          </a:p>
          <a:p>
            <a:pPr rtl="0"/>
            <a:endParaRPr sz="1200">
              <a:solidFill>
                <a:srgbClr val="040C28"/>
              </a:solidFill>
              <a:latin typeface="Montserrat"/>
              <a:ea typeface="Montserrat"/>
              <a:cs typeface="Montserrat"/>
              <a:sym typeface="Montserrat"/>
            </a:endParaRPr>
          </a:p>
        </p:txBody>
      </p:sp>
      <p:sp>
        <p:nvSpPr>
          <p:cNvPr id="257" name="Google Shape;257;p31"/>
          <p:cNvSpPr txBox="1"/>
          <p:nvPr/>
        </p:nvSpPr>
        <p:spPr>
          <a:xfrm>
            <a:off x="6765800" y="473601"/>
            <a:ext cx="2314400" cy="800179"/>
          </a:xfrm>
          <a:prstGeom prst="rect">
            <a:avLst/>
          </a:prstGeom>
          <a:noFill/>
          <a:ln>
            <a:noFill/>
          </a:ln>
        </p:spPr>
        <p:txBody>
          <a:bodyPr spcFirstLastPara="1" wrap="square" lIns="121900" tIns="121900" rIns="121900" bIns="121900" anchor="t" anchorCtr="0">
            <a:spAutoFit/>
          </a:bodyPr>
          <a:lstStyle/>
          <a:p>
            <a:pPr rtl="0"/>
            <a:r>
              <a:rPr lang="en" sz="1200">
                <a:solidFill>
                  <a:srgbClr val="040C28"/>
                </a:solidFill>
                <a:latin typeface="Montserrat"/>
                <a:ea typeface="Montserrat"/>
                <a:cs typeface="Montserrat"/>
                <a:sym typeface="Montserrat"/>
              </a:rPr>
              <a:t>Vendors: </a:t>
            </a:r>
            <a:endParaRPr sz="1200">
              <a:solidFill>
                <a:srgbClr val="040C28"/>
              </a:solidFill>
              <a:latin typeface="Montserrat"/>
              <a:ea typeface="Montserrat"/>
              <a:cs typeface="Montserrat"/>
              <a:sym typeface="Montserrat"/>
            </a:endParaRPr>
          </a:p>
          <a:p>
            <a:pPr rtl="0"/>
            <a:r>
              <a:rPr lang="en" sz="1200">
                <a:solidFill>
                  <a:srgbClr val="040C28"/>
                </a:solidFill>
                <a:latin typeface="Montserrat"/>
                <a:ea typeface="Montserrat"/>
                <a:cs typeface="Montserrat"/>
                <a:sym typeface="Montserrat"/>
              </a:rPr>
              <a:t>✔ HBEFA 4.2 Methodology (</a:t>
            </a:r>
            <a:r>
              <a:rPr lang="en" sz="1133" u="sng">
                <a:solidFill>
                  <a:schemeClr val="accent5"/>
                </a:solidFill>
                <a:hlinkClick r:id="rId3">
                  <a:extLst>
                    <a:ext uri="{A12FA001-AC4F-418D-AE19-62706E023703}">
                      <ahyp:hlinkClr xmlns:ahyp="http://schemas.microsoft.com/office/drawing/2018/hyperlinkcolor" val="tx"/>
                    </a:ext>
                  </a:extLst>
                </a:hlinkClick>
              </a:rPr>
              <a:t>https://www.hbefa.net/</a:t>
            </a:r>
            <a:r>
              <a:rPr lang="en" sz="1200">
                <a:solidFill>
                  <a:srgbClr val="040C28"/>
                </a:solidFill>
                <a:latin typeface="Montserrat"/>
                <a:ea typeface="Montserrat"/>
                <a:cs typeface="Montserrat"/>
                <a:sym typeface="Montserrat"/>
              </a:rPr>
              <a:t>) </a:t>
            </a:r>
            <a:endParaRPr sz="1200">
              <a:solidFill>
                <a:srgbClr val="040C28"/>
              </a:solidFill>
              <a:latin typeface="Montserrat"/>
              <a:ea typeface="Montserrat"/>
              <a:cs typeface="Montserrat"/>
              <a:sym typeface="Montserrat"/>
            </a:endParaRPr>
          </a:p>
        </p:txBody>
      </p:sp>
      <p:sp>
        <p:nvSpPr>
          <p:cNvPr id="258" name="Google Shape;258;p31"/>
          <p:cNvSpPr/>
          <p:nvPr/>
        </p:nvSpPr>
        <p:spPr>
          <a:xfrm>
            <a:off x="6179400" y="-507500"/>
            <a:ext cx="586400" cy="1595200"/>
          </a:xfrm>
          <a:prstGeom prst="curvedLeftArrow">
            <a:avLst>
              <a:gd name="adj1" fmla="val 25000"/>
              <a:gd name="adj2" fmla="val 50000"/>
              <a:gd name="adj3" fmla="val 25000"/>
            </a:avLst>
          </a:prstGeom>
          <a:solidFill>
            <a:srgbClr val="5FFFE2"/>
          </a:solidFill>
          <a:ln w="9525" cap="flat" cmpd="sng">
            <a:solidFill>
              <a:srgbClr val="5FFFE2"/>
            </a:solidFill>
            <a:prstDash val="solid"/>
            <a:round/>
            <a:headEnd type="none" w="sm" len="sm"/>
            <a:tailEnd type="none" w="sm" len="sm"/>
          </a:ln>
        </p:spPr>
        <p:txBody>
          <a:bodyPr spcFirstLastPara="1" wrap="square" lIns="121900" tIns="121900" rIns="121900" bIns="121900" anchor="ctr" anchorCtr="0">
            <a:noAutofit/>
          </a:bodyPr>
          <a:lstStyle/>
          <a:p>
            <a:pPr algn="ctr" rtl="0"/>
            <a:endParaRPr sz="2400"/>
          </a:p>
        </p:txBody>
      </p:sp>
      <p:pic>
        <p:nvPicPr>
          <p:cNvPr id="259" name="Google Shape;259;p31"/>
          <p:cNvPicPr preferRelativeResize="0"/>
          <p:nvPr/>
        </p:nvPicPr>
        <p:blipFill>
          <a:blip r:embed="rId4">
            <a:alphaModFix/>
          </a:blip>
          <a:stretch>
            <a:fillRect/>
          </a:stretch>
        </p:blipFill>
        <p:spPr>
          <a:xfrm>
            <a:off x="1492400" y="498397"/>
            <a:ext cx="1149200" cy="1080800"/>
          </a:xfrm>
          <a:prstGeom prst="ellipse">
            <a:avLst/>
          </a:prstGeom>
          <a:noFill/>
          <a:ln w="9525" cap="flat" cmpd="sng">
            <a:solidFill>
              <a:srgbClr val="5FFFE2"/>
            </a:solidFill>
            <a:prstDash val="solid"/>
            <a:round/>
            <a:headEnd type="none" w="sm" len="sm"/>
            <a:tailEnd type="none" w="sm" len="sm"/>
          </a:ln>
        </p:spPr>
      </p:pic>
      <p:sp>
        <p:nvSpPr>
          <p:cNvPr id="260" name="Google Shape;260;p31"/>
          <p:cNvSpPr txBox="1"/>
          <p:nvPr/>
        </p:nvSpPr>
        <p:spPr>
          <a:xfrm>
            <a:off x="773433" y="2921433"/>
            <a:ext cx="5673200" cy="2570215"/>
          </a:xfrm>
          <a:prstGeom prst="rect">
            <a:avLst/>
          </a:prstGeom>
          <a:noFill/>
          <a:ln>
            <a:noFill/>
          </a:ln>
        </p:spPr>
        <p:txBody>
          <a:bodyPr spcFirstLastPara="1" wrap="square" lIns="121900" tIns="121900" rIns="121900" bIns="121900" anchor="t" anchorCtr="0">
            <a:spAutoFit/>
          </a:bodyPr>
          <a:lstStyle/>
          <a:p>
            <a:pPr rtl="0">
              <a:lnSpc>
                <a:spcPct val="115000"/>
              </a:lnSpc>
              <a:spcBef>
                <a:spcPts val="1600"/>
              </a:spcBef>
            </a:pPr>
            <a:r>
              <a:rPr lang="en" sz="1467">
                <a:solidFill>
                  <a:schemeClr val="dk1"/>
                </a:solidFill>
                <a:highlight>
                  <a:srgbClr val="5FFFE2"/>
                </a:highlight>
                <a:latin typeface="Montserrat"/>
                <a:ea typeface="Montserrat"/>
                <a:cs typeface="Montserrat"/>
                <a:sym typeface="Montserrat"/>
              </a:rPr>
              <a:t>c: </a:t>
            </a:r>
            <a:r>
              <a:rPr lang="en" sz="1467">
                <a:solidFill>
                  <a:schemeClr val="dk1"/>
                </a:solidFill>
                <a:latin typeface="Montserrat"/>
                <a:ea typeface="Montserrat"/>
                <a:cs typeface="Montserrat"/>
                <a:sym typeface="Montserrat"/>
              </a:rPr>
              <a:t>Emission class of the vehicle (Emission model, Vehicle category, Fuel type)</a:t>
            </a:r>
            <a:endParaRPr sz="1467">
              <a:solidFill>
                <a:schemeClr val="dk1"/>
              </a:solidFill>
              <a:latin typeface="Montserrat"/>
              <a:ea typeface="Montserrat"/>
              <a:cs typeface="Montserrat"/>
              <a:sym typeface="Montserrat"/>
            </a:endParaRPr>
          </a:p>
          <a:p>
            <a:pPr rtl="0">
              <a:lnSpc>
                <a:spcPct val="115000"/>
              </a:lnSpc>
              <a:spcBef>
                <a:spcPts val="1600"/>
              </a:spcBef>
            </a:pPr>
            <a:r>
              <a:rPr lang="en" sz="1467">
                <a:solidFill>
                  <a:schemeClr val="dk1"/>
                </a:solidFill>
                <a:highlight>
                  <a:srgbClr val="5FFFE2"/>
                </a:highlight>
                <a:latin typeface="Montserrat"/>
                <a:ea typeface="Montserrat"/>
                <a:cs typeface="Montserrat"/>
                <a:sym typeface="Montserrat"/>
              </a:rPr>
              <a:t>e: </a:t>
            </a:r>
            <a:r>
              <a:rPr lang="en" sz="1467">
                <a:solidFill>
                  <a:schemeClr val="dk1"/>
                </a:solidFill>
                <a:latin typeface="Montserrat"/>
                <a:ea typeface="Montserrat"/>
                <a:cs typeface="Montserrat"/>
                <a:sym typeface="Montserrat"/>
              </a:rPr>
              <a:t>Type of emission (e.g., CO, CO2, HC, fuel, NOx, PMx)</a:t>
            </a:r>
            <a:endParaRPr sz="1467">
              <a:solidFill>
                <a:schemeClr val="dk1"/>
              </a:solidFill>
              <a:latin typeface="Montserrat"/>
              <a:ea typeface="Montserrat"/>
              <a:cs typeface="Montserrat"/>
              <a:sym typeface="Montserrat"/>
            </a:endParaRPr>
          </a:p>
          <a:p>
            <a:pPr rtl="0">
              <a:lnSpc>
                <a:spcPct val="115000"/>
              </a:lnSpc>
              <a:spcBef>
                <a:spcPts val="1600"/>
              </a:spcBef>
            </a:pPr>
            <a:r>
              <a:rPr lang="en" sz="1467">
                <a:solidFill>
                  <a:schemeClr val="dk1"/>
                </a:solidFill>
                <a:highlight>
                  <a:srgbClr val="5FFFE2"/>
                </a:highlight>
                <a:latin typeface="Montserrat"/>
                <a:ea typeface="Montserrat"/>
                <a:cs typeface="Montserrat"/>
                <a:sym typeface="Montserrat"/>
              </a:rPr>
              <a:t>v: </a:t>
            </a:r>
            <a:r>
              <a:rPr lang="en" sz="1467">
                <a:solidFill>
                  <a:schemeClr val="dk1"/>
                </a:solidFill>
                <a:latin typeface="Montserrat"/>
                <a:ea typeface="Montserrat"/>
                <a:cs typeface="Montserrat"/>
                <a:sym typeface="Montserrat"/>
              </a:rPr>
              <a:t>Vehicle velocity</a:t>
            </a:r>
            <a:endParaRPr sz="1467">
              <a:solidFill>
                <a:schemeClr val="dk1"/>
              </a:solidFill>
              <a:latin typeface="Montserrat"/>
              <a:ea typeface="Montserrat"/>
              <a:cs typeface="Montserrat"/>
              <a:sym typeface="Montserrat"/>
            </a:endParaRPr>
          </a:p>
          <a:p>
            <a:pPr rtl="0">
              <a:lnSpc>
                <a:spcPct val="115000"/>
              </a:lnSpc>
              <a:spcBef>
                <a:spcPts val="1600"/>
              </a:spcBef>
              <a:spcAft>
                <a:spcPts val="1600"/>
              </a:spcAft>
            </a:pPr>
            <a:r>
              <a:rPr lang="en" sz="1467">
                <a:solidFill>
                  <a:schemeClr val="dk1"/>
                </a:solidFill>
                <a:highlight>
                  <a:srgbClr val="5FFFE2"/>
                </a:highlight>
                <a:latin typeface="Montserrat"/>
                <a:ea typeface="Montserrat"/>
                <a:cs typeface="Montserrat"/>
                <a:sym typeface="Montserrat"/>
              </a:rPr>
              <a:t>a: </a:t>
            </a:r>
            <a:r>
              <a:rPr lang="en" sz="1467">
                <a:solidFill>
                  <a:schemeClr val="dk1"/>
                </a:solidFill>
                <a:latin typeface="Montserrat"/>
                <a:ea typeface="Montserrat"/>
                <a:cs typeface="Montserrat"/>
                <a:sym typeface="Montserrat"/>
              </a:rPr>
              <a:t>Vehicle acceleration</a:t>
            </a:r>
            <a:endParaRPr sz="1467">
              <a:solidFill>
                <a:schemeClr val="dk1"/>
              </a:solidFill>
              <a:latin typeface="Montserrat"/>
              <a:ea typeface="Montserrat"/>
              <a:cs typeface="Montserrat"/>
              <a:sym typeface="Montserrat"/>
            </a:endParaRPr>
          </a:p>
        </p:txBody>
      </p:sp>
      <p:pic>
        <p:nvPicPr>
          <p:cNvPr id="261" name="Google Shape;261;p31"/>
          <p:cNvPicPr preferRelativeResize="0"/>
          <p:nvPr/>
        </p:nvPicPr>
        <p:blipFill>
          <a:blip r:embed="rId5">
            <a:alphaModFix/>
          </a:blip>
          <a:stretch>
            <a:fillRect/>
          </a:stretch>
        </p:blipFill>
        <p:spPr>
          <a:xfrm>
            <a:off x="6096000" y="3211733"/>
            <a:ext cx="6021832" cy="207106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2"/>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a:bodyPr>
          <a:lstStyle/>
          <a:p>
            <a:pPr algn="r" rtl="0"/>
            <a:fld id="{00000000-1234-1234-1234-123412341234}" type="slidenum">
              <a:rPr lang="en"/>
              <a:pPr algn="r" rtl="0"/>
              <a:t>22</a:t>
            </a:fld>
            <a:endParaRPr/>
          </a:p>
        </p:txBody>
      </p:sp>
      <p:sp>
        <p:nvSpPr>
          <p:cNvPr id="267" name="Google Shape;267;p32"/>
          <p:cNvSpPr/>
          <p:nvPr/>
        </p:nvSpPr>
        <p:spPr>
          <a:xfrm>
            <a:off x="2276000" y="669600"/>
            <a:ext cx="4282800" cy="738400"/>
          </a:xfrm>
          <a:prstGeom prst="roundRect">
            <a:avLst>
              <a:gd name="adj" fmla="val 16667"/>
            </a:avLst>
          </a:prstGeom>
          <a:noFill/>
          <a:ln>
            <a:noFill/>
          </a:ln>
        </p:spPr>
        <p:txBody>
          <a:bodyPr spcFirstLastPara="1" wrap="square" lIns="121900" tIns="121900" rIns="121900" bIns="121900" anchor="ctr" anchorCtr="0">
            <a:noAutofit/>
          </a:bodyPr>
          <a:lstStyle/>
          <a:p>
            <a:pPr algn="ctr" rtl="0"/>
            <a:r>
              <a:rPr lang="en" sz="2400" b="1">
                <a:latin typeface="Montserrat"/>
                <a:ea typeface="Montserrat"/>
                <a:cs typeface="Montserrat"/>
                <a:sym typeface="Montserrat"/>
              </a:rPr>
              <a:t>Data visualization: </a:t>
            </a:r>
            <a:endParaRPr sz="2400" b="1">
              <a:latin typeface="Montserrat"/>
              <a:ea typeface="Montserrat"/>
              <a:cs typeface="Montserrat"/>
              <a:sym typeface="Montserrat"/>
            </a:endParaRPr>
          </a:p>
          <a:p>
            <a:pPr algn="ctr" rtl="0"/>
            <a:r>
              <a:rPr lang="en" sz="2400" b="1">
                <a:latin typeface="Montserrat"/>
                <a:ea typeface="Montserrat"/>
                <a:cs typeface="Montserrat"/>
                <a:sym typeface="Montserrat"/>
              </a:rPr>
              <a:t>Reports </a:t>
            </a:r>
            <a:r>
              <a:rPr lang="en" sz="2400" b="1">
                <a:solidFill>
                  <a:schemeClr val="dk1"/>
                </a:solidFill>
                <a:latin typeface="Montserrat"/>
                <a:ea typeface="Montserrat"/>
                <a:cs typeface="Montserrat"/>
                <a:sym typeface="Montserrat"/>
              </a:rPr>
              <a:t>&amp; </a:t>
            </a:r>
            <a:r>
              <a:rPr lang="en" sz="2400" b="1">
                <a:latin typeface="Montserrat"/>
                <a:ea typeface="Montserrat"/>
                <a:cs typeface="Montserrat"/>
                <a:sym typeface="Montserrat"/>
              </a:rPr>
              <a:t> dashboards</a:t>
            </a:r>
            <a:endParaRPr sz="2400">
              <a:latin typeface="Montserrat"/>
              <a:ea typeface="Montserrat"/>
              <a:cs typeface="Montserrat"/>
              <a:sym typeface="Montserrat"/>
            </a:endParaRPr>
          </a:p>
        </p:txBody>
      </p:sp>
      <p:sp>
        <p:nvSpPr>
          <p:cNvPr id="268" name="Google Shape;268;p32"/>
          <p:cNvSpPr txBox="1"/>
          <p:nvPr/>
        </p:nvSpPr>
        <p:spPr>
          <a:xfrm>
            <a:off x="8333300" y="-260967"/>
            <a:ext cx="9877200" cy="615513"/>
          </a:xfrm>
          <a:prstGeom prst="rect">
            <a:avLst/>
          </a:prstGeom>
          <a:noFill/>
          <a:ln>
            <a:noFill/>
          </a:ln>
        </p:spPr>
        <p:txBody>
          <a:bodyPr spcFirstLastPara="1" wrap="square" lIns="121900" tIns="121900" rIns="121900" bIns="121900" anchor="t" anchorCtr="0">
            <a:spAutoFit/>
          </a:bodyPr>
          <a:lstStyle/>
          <a:p>
            <a:pPr rtl="0"/>
            <a:endParaRPr sz="2400"/>
          </a:p>
        </p:txBody>
      </p:sp>
      <p:sp>
        <p:nvSpPr>
          <p:cNvPr id="269" name="Google Shape;269;p32"/>
          <p:cNvSpPr/>
          <p:nvPr/>
        </p:nvSpPr>
        <p:spPr>
          <a:xfrm>
            <a:off x="377400" y="-442467"/>
            <a:ext cx="731600" cy="1626800"/>
          </a:xfrm>
          <a:prstGeom prst="curvedRightArrow">
            <a:avLst>
              <a:gd name="adj1" fmla="val 25000"/>
              <a:gd name="adj2" fmla="val 50000"/>
              <a:gd name="adj3" fmla="val 25000"/>
            </a:avLst>
          </a:prstGeom>
          <a:solidFill>
            <a:srgbClr val="5FFFE2"/>
          </a:solidFill>
          <a:ln w="9525" cap="flat" cmpd="sng">
            <a:solidFill>
              <a:srgbClr val="5FFFE2"/>
            </a:solidFill>
            <a:prstDash val="solid"/>
            <a:round/>
            <a:headEnd type="none" w="sm" len="sm"/>
            <a:tailEnd type="none" w="sm" len="sm"/>
          </a:ln>
        </p:spPr>
        <p:txBody>
          <a:bodyPr spcFirstLastPara="1" wrap="square" lIns="121900" tIns="121900" rIns="121900" bIns="121900" anchor="ctr" anchorCtr="0">
            <a:noAutofit/>
          </a:bodyPr>
          <a:lstStyle/>
          <a:p>
            <a:pPr algn="ctr" rtl="0"/>
            <a:endParaRPr sz="2400">
              <a:solidFill>
                <a:srgbClr val="5FFFE2"/>
              </a:solidFill>
            </a:endParaRPr>
          </a:p>
        </p:txBody>
      </p:sp>
      <p:sp>
        <p:nvSpPr>
          <p:cNvPr id="270" name="Google Shape;270;p32"/>
          <p:cNvSpPr txBox="1"/>
          <p:nvPr/>
        </p:nvSpPr>
        <p:spPr>
          <a:xfrm>
            <a:off x="9080100" y="473601"/>
            <a:ext cx="3033600" cy="984845"/>
          </a:xfrm>
          <a:prstGeom prst="rect">
            <a:avLst/>
          </a:prstGeom>
          <a:noFill/>
          <a:ln>
            <a:noFill/>
          </a:ln>
        </p:spPr>
        <p:txBody>
          <a:bodyPr spcFirstLastPara="1" wrap="square" lIns="121900" tIns="121900" rIns="121900" bIns="121900" anchor="t" anchorCtr="0">
            <a:spAutoFit/>
          </a:bodyPr>
          <a:lstStyle/>
          <a:p>
            <a:pPr rtl="0"/>
            <a:r>
              <a:rPr lang="en" sz="1200">
                <a:solidFill>
                  <a:srgbClr val="040C28"/>
                </a:solidFill>
                <a:latin typeface="Montserrat"/>
                <a:ea typeface="Montserrat"/>
                <a:cs typeface="Montserrat"/>
                <a:sym typeface="Montserrat"/>
              </a:rPr>
              <a:t>Key points: </a:t>
            </a:r>
            <a:endParaRPr sz="1200">
              <a:solidFill>
                <a:srgbClr val="040C28"/>
              </a:solidFill>
              <a:latin typeface="Montserrat"/>
              <a:ea typeface="Montserrat"/>
              <a:cs typeface="Montserrat"/>
              <a:sym typeface="Montserrat"/>
            </a:endParaRPr>
          </a:p>
          <a:p>
            <a:pPr rtl="0"/>
            <a:r>
              <a:rPr lang="en" sz="1200">
                <a:solidFill>
                  <a:srgbClr val="040C28"/>
                </a:solidFill>
                <a:latin typeface="Montserrat"/>
                <a:ea typeface="Montserrat"/>
                <a:cs typeface="Montserrat"/>
                <a:sym typeface="Montserrat"/>
              </a:rPr>
              <a:t>✔ Dashboards</a:t>
            </a:r>
            <a:endParaRPr sz="1200">
              <a:solidFill>
                <a:srgbClr val="040C28"/>
              </a:solidFill>
              <a:latin typeface="Montserrat"/>
              <a:ea typeface="Montserrat"/>
              <a:cs typeface="Montserrat"/>
              <a:sym typeface="Montserrat"/>
            </a:endParaRPr>
          </a:p>
          <a:p>
            <a:pPr rtl="0"/>
            <a:r>
              <a:rPr lang="en" sz="1200">
                <a:solidFill>
                  <a:srgbClr val="040C28"/>
                </a:solidFill>
                <a:latin typeface="Montserrat"/>
                <a:ea typeface="Montserrat"/>
                <a:cs typeface="Montserrat"/>
                <a:sym typeface="Montserrat"/>
              </a:rPr>
              <a:t>✔ Reports</a:t>
            </a:r>
            <a:endParaRPr sz="1200">
              <a:solidFill>
                <a:srgbClr val="040C28"/>
              </a:solidFill>
              <a:latin typeface="Montserrat"/>
              <a:ea typeface="Montserrat"/>
              <a:cs typeface="Montserrat"/>
              <a:sym typeface="Montserrat"/>
            </a:endParaRPr>
          </a:p>
          <a:p>
            <a:pPr rtl="0">
              <a:buClr>
                <a:schemeClr val="dk1"/>
              </a:buClr>
              <a:buSzPts val="1100"/>
            </a:pPr>
            <a:endParaRPr sz="1200" b="1">
              <a:solidFill>
                <a:srgbClr val="040C28"/>
              </a:solidFill>
              <a:latin typeface="Montserrat"/>
              <a:ea typeface="Montserrat"/>
              <a:cs typeface="Montserrat"/>
              <a:sym typeface="Montserrat"/>
            </a:endParaRPr>
          </a:p>
        </p:txBody>
      </p:sp>
      <p:sp>
        <p:nvSpPr>
          <p:cNvPr id="271" name="Google Shape;271;p32"/>
          <p:cNvSpPr txBox="1"/>
          <p:nvPr/>
        </p:nvSpPr>
        <p:spPr>
          <a:xfrm>
            <a:off x="6765800" y="473601"/>
            <a:ext cx="2314400" cy="800179"/>
          </a:xfrm>
          <a:prstGeom prst="rect">
            <a:avLst/>
          </a:prstGeom>
          <a:noFill/>
          <a:ln>
            <a:noFill/>
          </a:ln>
        </p:spPr>
        <p:txBody>
          <a:bodyPr spcFirstLastPara="1" wrap="square" lIns="121900" tIns="121900" rIns="121900" bIns="121900" anchor="t" anchorCtr="0">
            <a:spAutoFit/>
          </a:bodyPr>
          <a:lstStyle/>
          <a:p>
            <a:pPr rtl="0"/>
            <a:r>
              <a:rPr lang="en" sz="1200">
                <a:solidFill>
                  <a:srgbClr val="040C28"/>
                </a:solidFill>
                <a:latin typeface="Montserrat"/>
                <a:ea typeface="Montserrat"/>
                <a:cs typeface="Montserrat"/>
                <a:sym typeface="Montserrat"/>
              </a:rPr>
              <a:t>Vendors: </a:t>
            </a:r>
            <a:endParaRPr sz="1200">
              <a:solidFill>
                <a:srgbClr val="040C28"/>
              </a:solidFill>
              <a:latin typeface="Montserrat"/>
              <a:ea typeface="Montserrat"/>
              <a:cs typeface="Montserrat"/>
              <a:sym typeface="Montserrat"/>
            </a:endParaRPr>
          </a:p>
          <a:p>
            <a:pPr rtl="0"/>
            <a:r>
              <a:rPr lang="en" sz="1200">
                <a:solidFill>
                  <a:srgbClr val="040C28"/>
                </a:solidFill>
                <a:latin typeface="Montserrat"/>
                <a:ea typeface="Montserrat"/>
                <a:cs typeface="Montserrat"/>
                <a:sym typeface="Montserrat"/>
              </a:rPr>
              <a:t>✔ GCP (Google Cloud Platform)</a:t>
            </a:r>
            <a:endParaRPr sz="1200">
              <a:solidFill>
                <a:srgbClr val="040C28"/>
              </a:solidFill>
              <a:latin typeface="Montserrat"/>
              <a:ea typeface="Montserrat"/>
              <a:cs typeface="Montserrat"/>
              <a:sym typeface="Montserrat"/>
            </a:endParaRPr>
          </a:p>
        </p:txBody>
      </p:sp>
      <p:pic>
        <p:nvPicPr>
          <p:cNvPr id="272" name="Google Shape;272;p32"/>
          <p:cNvPicPr preferRelativeResize="0"/>
          <p:nvPr/>
        </p:nvPicPr>
        <p:blipFill>
          <a:blip r:embed="rId3">
            <a:alphaModFix/>
          </a:blip>
          <a:stretch>
            <a:fillRect/>
          </a:stretch>
        </p:blipFill>
        <p:spPr>
          <a:xfrm>
            <a:off x="1288833" y="447600"/>
            <a:ext cx="1149200" cy="1037200"/>
          </a:xfrm>
          <a:prstGeom prst="ellipse">
            <a:avLst/>
          </a:prstGeom>
          <a:noFill/>
          <a:ln w="9525" cap="flat" cmpd="sng">
            <a:solidFill>
              <a:srgbClr val="5FFFE2"/>
            </a:solidFill>
            <a:prstDash val="solid"/>
            <a:round/>
            <a:headEnd type="none" w="sm" len="sm"/>
            <a:tailEnd type="none" w="sm" len="sm"/>
          </a:ln>
        </p:spPr>
      </p:pic>
      <p:pic>
        <p:nvPicPr>
          <p:cNvPr id="273" name="Google Shape;273;p32">
            <a:hlinkClick r:id="rId4"/>
          </p:cNvPr>
          <p:cNvPicPr preferRelativeResize="0"/>
          <p:nvPr/>
        </p:nvPicPr>
        <p:blipFill>
          <a:blip r:embed="rId5">
            <a:alphaModFix/>
          </a:blip>
          <a:stretch>
            <a:fillRect/>
          </a:stretch>
        </p:blipFill>
        <p:spPr>
          <a:xfrm>
            <a:off x="6229534" y="2629204"/>
            <a:ext cx="5985783" cy="3264000"/>
          </a:xfrm>
          <a:prstGeom prst="rect">
            <a:avLst/>
          </a:prstGeom>
          <a:noFill/>
          <a:ln>
            <a:noFill/>
          </a:ln>
        </p:spPr>
      </p:pic>
      <p:pic>
        <p:nvPicPr>
          <p:cNvPr id="274" name="Google Shape;274;p32">
            <a:hlinkClick r:id="rId6"/>
          </p:cNvPr>
          <p:cNvPicPr preferRelativeResize="0"/>
          <p:nvPr/>
        </p:nvPicPr>
        <p:blipFill>
          <a:blip r:embed="rId7">
            <a:alphaModFix/>
          </a:blip>
          <a:stretch>
            <a:fillRect/>
          </a:stretch>
        </p:blipFill>
        <p:spPr>
          <a:xfrm>
            <a:off x="67067" y="2563301"/>
            <a:ext cx="6215135" cy="3061233"/>
          </a:xfrm>
          <a:prstGeom prst="rect">
            <a:avLst/>
          </a:prstGeom>
          <a:noFill/>
          <a:ln>
            <a:noFill/>
          </a:ln>
        </p:spPr>
      </p:pic>
      <p:sp>
        <p:nvSpPr>
          <p:cNvPr id="275" name="Google Shape;275;p32"/>
          <p:cNvSpPr txBox="1"/>
          <p:nvPr/>
        </p:nvSpPr>
        <p:spPr>
          <a:xfrm>
            <a:off x="1663700" y="1768534"/>
            <a:ext cx="2514800" cy="615513"/>
          </a:xfrm>
          <a:prstGeom prst="rect">
            <a:avLst/>
          </a:prstGeom>
          <a:noFill/>
          <a:ln>
            <a:noFill/>
          </a:ln>
        </p:spPr>
        <p:txBody>
          <a:bodyPr spcFirstLastPara="1" wrap="square" lIns="121900" tIns="121900" rIns="121900" bIns="121900" anchor="t" anchorCtr="0">
            <a:spAutoFit/>
          </a:bodyPr>
          <a:lstStyle/>
          <a:p>
            <a:pPr rtl="0"/>
            <a:r>
              <a:rPr lang="en" sz="2400">
                <a:solidFill>
                  <a:schemeClr val="dk1"/>
                </a:solidFill>
                <a:highlight>
                  <a:srgbClr val="5FFFE2"/>
                </a:highlight>
                <a:latin typeface="Montserrat Medium"/>
                <a:ea typeface="Montserrat Medium"/>
                <a:cs typeface="Montserrat Medium"/>
                <a:sym typeface="Montserrat Medium"/>
              </a:rPr>
              <a:t>Admin Portal</a:t>
            </a:r>
            <a:endParaRPr sz="2400">
              <a:solidFill>
                <a:schemeClr val="dk1"/>
              </a:solidFill>
              <a:highlight>
                <a:srgbClr val="5FFFE2"/>
              </a:highlight>
              <a:latin typeface="Montserrat Medium"/>
              <a:ea typeface="Montserrat Medium"/>
              <a:cs typeface="Montserrat Medium"/>
              <a:sym typeface="Montserrat Medium"/>
            </a:endParaRPr>
          </a:p>
        </p:txBody>
      </p:sp>
      <p:sp>
        <p:nvSpPr>
          <p:cNvPr id="276" name="Google Shape;276;p32"/>
          <p:cNvSpPr txBox="1"/>
          <p:nvPr/>
        </p:nvSpPr>
        <p:spPr>
          <a:xfrm>
            <a:off x="7863400" y="1768534"/>
            <a:ext cx="3433200" cy="615513"/>
          </a:xfrm>
          <a:prstGeom prst="rect">
            <a:avLst/>
          </a:prstGeom>
          <a:noFill/>
          <a:ln>
            <a:noFill/>
          </a:ln>
        </p:spPr>
        <p:txBody>
          <a:bodyPr spcFirstLastPara="1" wrap="square" lIns="121900" tIns="121900" rIns="121900" bIns="121900" anchor="t" anchorCtr="0">
            <a:spAutoFit/>
          </a:bodyPr>
          <a:lstStyle/>
          <a:p>
            <a:pPr rtl="0"/>
            <a:r>
              <a:rPr lang="en" sz="2400">
                <a:solidFill>
                  <a:schemeClr val="dk1"/>
                </a:solidFill>
                <a:highlight>
                  <a:srgbClr val="5FFFE2"/>
                </a:highlight>
                <a:latin typeface="Montserrat Medium"/>
                <a:ea typeface="Montserrat Medium"/>
                <a:cs typeface="Montserrat Medium"/>
                <a:sym typeface="Montserrat Medium"/>
              </a:rPr>
              <a:t>Public Web Page</a:t>
            </a:r>
            <a:endParaRPr sz="2400">
              <a:solidFill>
                <a:schemeClr val="dk1"/>
              </a:solidFill>
              <a:highlight>
                <a:srgbClr val="5FFFE2"/>
              </a:highlight>
              <a:latin typeface="Montserrat Medium"/>
              <a:ea typeface="Montserrat Medium"/>
              <a:cs typeface="Montserrat Medium"/>
              <a:sym typeface="Montserrat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4F48EDD-B198-503B-5595-5CEBB6E29DC7}"/>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C5382D84-DC41-DC33-30D9-8887C39DEA2F}"/>
              </a:ext>
            </a:extLst>
          </p:cNvPr>
          <p:cNvSpPr>
            <a:spLocks noGrp="1"/>
          </p:cNvSpPr>
          <p:nvPr>
            <p:ph type="title"/>
          </p:nvPr>
        </p:nvSpPr>
        <p:spPr bwMode="auto">
          <a:xfrm>
            <a:off x="1129951" y="999864"/>
            <a:ext cx="8134401" cy="1488694"/>
          </a:xfrm>
        </p:spPr>
        <p:txBody>
          <a:bodyPr>
            <a:normAutofit/>
          </a:bodyPr>
          <a:lstStyle/>
          <a:p>
            <a:pPr algn="just">
              <a:buClr>
                <a:srgbClr val="C00000"/>
              </a:buClr>
              <a:defRPr/>
            </a:pPr>
            <a:r>
              <a:rPr lang="lv-LV" altLang="lv-LV" dirty="0">
                <a:ea typeface="Calibri" panose="020F0502020204030204" pitchFamily="34" charset="0"/>
                <a:cs typeface="Times New Roman" panose="02020603050405020304" pitchFamily="18" charset="0"/>
              </a:rPr>
              <a:t>Plānotie digitālie rīki</a:t>
            </a:r>
            <a:endParaRPr lang="en-GB" altLang="lv-LV" dirty="0">
              <a:ea typeface="Calibri" panose="020F0502020204030204" pitchFamily="34" charset="0"/>
              <a:cs typeface="Times New Roman" panose="02020603050405020304" pitchFamily="18" charset="0"/>
            </a:endParaRPr>
          </a:p>
        </p:txBody>
      </p:sp>
      <p:sp>
        <p:nvSpPr>
          <p:cNvPr id="5" name="Text Placeholder 2">
            <a:extLst>
              <a:ext uri="{FF2B5EF4-FFF2-40B4-BE49-F238E27FC236}">
                <a16:creationId xmlns:a16="http://schemas.microsoft.com/office/drawing/2014/main" id="{9BAFD84D-7EB0-9110-FD68-4594D1ECF796}"/>
              </a:ext>
            </a:extLst>
          </p:cNvPr>
          <p:cNvSpPr>
            <a:spLocks noGrp="1"/>
          </p:cNvSpPr>
          <p:nvPr>
            <p:ph type="body" sz="half" idx="2"/>
          </p:nvPr>
        </p:nvSpPr>
        <p:spPr bwMode="auto">
          <a:xfrm>
            <a:off x="1129951" y="2744334"/>
            <a:ext cx="7630345" cy="3708854"/>
          </a:xfrm>
        </p:spPr>
        <p:txBody>
          <a:bodyPr>
            <a:normAutofit/>
          </a:bodyPr>
          <a:lstStyle/>
          <a:p>
            <a:pPr marL="342900" indent="-342900">
              <a:spcBef>
                <a:spcPts val="600"/>
              </a:spcBef>
              <a:buClr>
                <a:srgbClr val="C00000"/>
              </a:buClr>
              <a:buFont typeface="Arial" panose="020B0604020202020204" pitchFamily="34" charset="0"/>
              <a:buChar char="•"/>
            </a:pPr>
            <a:r>
              <a:rPr lang="lv-LV" sz="2000" dirty="0">
                <a:solidFill>
                  <a:srgbClr val="000000"/>
                </a:solidFill>
                <a:latin typeface="Arial" panose="020B0604020202020204" pitchFamily="34" charset="0"/>
                <a:ea typeface="Arial" panose="020B0604020202020204" pitchFamily="34" charset="0"/>
              </a:rPr>
              <a:t>Atvērto datu portāls
Datu noliktava
Pilsētas platforma / digitālais dvīnis</a:t>
            </a:r>
          </a:p>
          <a:p>
            <a:pPr marL="800100" lvl="1" indent="-342900">
              <a:spcBef>
                <a:spcPts val="600"/>
              </a:spcBef>
              <a:buClr>
                <a:srgbClr val="C00000"/>
              </a:buClr>
              <a:buFont typeface="Arial" panose="020B0604020202020204" pitchFamily="34" charset="0"/>
              <a:buChar char="•"/>
            </a:pPr>
            <a:r>
              <a:rPr lang="lv-LV" sz="1600" dirty="0">
                <a:solidFill>
                  <a:srgbClr val="000000"/>
                </a:solidFill>
                <a:latin typeface="Arial" panose="020B0604020202020204" pitchFamily="34" charset="0"/>
                <a:ea typeface="Arial" panose="020B0604020202020204" pitchFamily="34" charset="0"/>
              </a:rPr>
              <a:t>ieskaitot mobilitātes sadaļu
gaisa kvalitātes līmenis
pilsētas transformācijas scenārijs
mājokļu enerģijas līmenis
</a:t>
            </a:r>
            <a:r>
              <a:rPr lang="lv-LV" sz="1600" dirty="0" err="1">
                <a:solidFill>
                  <a:srgbClr val="000000"/>
                </a:solidFill>
                <a:latin typeface="Arial" panose="020B0604020202020204" pitchFamily="34" charset="0"/>
                <a:ea typeface="Arial" panose="020B0604020202020204" pitchFamily="34" charset="0"/>
              </a:rPr>
              <a:t>uc</a:t>
            </a:r>
            <a:r>
              <a:rPr lang="lv-LV" sz="1600" dirty="0">
                <a:solidFill>
                  <a:srgbClr val="000000"/>
                </a:solidFill>
                <a:latin typeface="Arial" panose="020B0604020202020204" pitchFamily="34" charset="0"/>
                <a:ea typeface="Arial" panose="020B0604020202020204" pitchFamily="34" charset="0"/>
              </a:rPr>
              <a:t>.</a:t>
            </a:r>
            <a:endParaRPr lang="en-GB" sz="600" dirty="0">
              <a:solidFill>
                <a:srgbClr val="00000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429840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 Placeholder 2"/>
          <p:cNvSpPr>
            <a:spLocks noGrp="1"/>
          </p:cNvSpPr>
          <p:nvPr>
            <p:ph type="body" sz="half" idx="2"/>
          </p:nvPr>
        </p:nvSpPr>
        <p:spPr bwMode="auto">
          <a:xfrm>
            <a:off x="7032625" y="2591246"/>
            <a:ext cx="4590327" cy="3600450"/>
          </a:xfrm>
        </p:spPr>
        <p:txBody>
          <a:bodyPr>
            <a:normAutofit/>
          </a:bodyPr>
          <a:lstStyle/>
          <a:p>
            <a:pPr>
              <a:buClr>
                <a:schemeClr val="accent2"/>
              </a:buClr>
              <a:defRPr/>
            </a:pPr>
            <a:r>
              <a:rPr lang="lv-LV" sz="2000" dirty="0">
                <a:latin typeface="+mj-lt"/>
              </a:rPr>
              <a:t>Efektīva rīcība klimata jomā bieži vien ir atkarīga no aktīvākas kopienas līdzdalības un atbalsta
Valsts līmenī trūkst klimata mērķu sasniegšanas nozīmīguma
Pašvaldības budžeta līdzekļi galvenokārt tiek piešķirti pamatvajadzību nodrošināšanai, atstājot maz vietas inovācijām vai ambiciozākiem projektiem</a:t>
            </a:r>
            <a:endParaRPr lang="en-GB" sz="2000" dirty="0">
              <a:latin typeface="+mj-lt"/>
            </a:endParaRPr>
          </a:p>
        </p:txBody>
      </p:sp>
      <p:sp>
        <p:nvSpPr>
          <p:cNvPr id="12" name="Title 1">
            <a:extLst>
              <a:ext uri="{FF2B5EF4-FFF2-40B4-BE49-F238E27FC236}">
                <a16:creationId xmlns:a16="http://schemas.microsoft.com/office/drawing/2014/main" id="{A2069D0A-C09F-B35A-74FD-7D2306564509}"/>
              </a:ext>
            </a:extLst>
          </p:cNvPr>
          <p:cNvSpPr>
            <a:spLocks noGrp="1"/>
          </p:cNvSpPr>
          <p:nvPr>
            <p:ph type="title"/>
          </p:nvPr>
        </p:nvSpPr>
        <p:spPr bwMode="auto">
          <a:xfrm>
            <a:off x="7032624" y="908050"/>
            <a:ext cx="4590327" cy="1515199"/>
          </a:xfrm>
        </p:spPr>
        <p:txBody>
          <a:bodyPr/>
          <a:lstStyle/>
          <a:p>
            <a:pPr>
              <a:defRPr/>
            </a:pPr>
            <a:r>
              <a:rPr lang="lv-LV" altLang="lv-LV">
                <a:ea typeface="Calibri" panose="020F0502020204030204" pitchFamily="34" charset="0"/>
                <a:cs typeface="Times New Roman" panose="02020603050405020304" pitchFamily="18" charset="0"/>
              </a:rPr>
              <a:t>Pastāvošie šķēršļi</a:t>
            </a:r>
            <a:endParaRPr lang="lv-LV" altLang="lv-LV" sz="3200" dirty="0">
              <a:latin typeface="+mj-lt"/>
              <a:ea typeface="Calibri" panose="020F0502020204030204" pitchFamily="34" charset="0"/>
              <a:cs typeface="Times New Roman" panose="02020603050405020304" pitchFamily="18" charset="0"/>
            </a:endParaRPr>
          </a:p>
        </p:txBody>
      </p:sp>
      <p:pic>
        <p:nvPicPr>
          <p:cNvPr id="6" name="Attēla vietturis 5">
            <a:extLst>
              <a:ext uri="{FF2B5EF4-FFF2-40B4-BE49-F238E27FC236}">
                <a16:creationId xmlns:a16="http://schemas.microsoft.com/office/drawing/2014/main" id="{2A362D27-9191-38D0-EDDF-23CAB8D9A85D}"/>
              </a:ext>
            </a:extLst>
          </p:cNvPr>
          <p:cNvPicPr>
            <a:picLocks noGrp="1" noChangeAspect="1"/>
          </p:cNvPicPr>
          <p:nvPr>
            <p:ph type="pic" sz="quarter" idx="11"/>
          </p:nvPr>
        </p:nvPicPr>
        <p:blipFill>
          <a:blip r:embed="rId2"/>
          <a:srcRect l="7975" r="7975"/>
          <a:stretch>
            <a:fillRect/>
          </a:stretch>
        </p:blipFill>
        <p:spPr/>
      </p:pic>
    </p:spTree>
    <p:extLst>
      <p:ext uri="{BB962C8B-B14F-4D97-AF65-F5344CB8AC3E}">
        <p14:creationId xmlns:p14="http://schemas.microsoft.com/office/powerpoint/2010/main" val="2220656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2">
            <a:extLst>
              <a:ext uri="{FF2B5EF4-FFF2-40B4-BE49-F238E27FC236}">
                <a16:creationId xmlns:a16="http://schemas.microsoft.com/office/drawing/2014/main" id="{7BC4AF64-5EF8-5DB4-C0CE-E486490D379F}"/>
              </a:ext>
            </a:extLst>
          </p:cNvPr>
          <p:cNvSpPr txBox="1">
            <a:spLocks/>
          </p:cNvSpPr>
          <p:nvPr/>
        </p:nvSpPr>
        <p:spPr bwMode="auto">
          <a:xfrm>
            <a:off x="335360" y="1340768"/>
            <a:ext cx="3924100" cy="1145225"/>
          </a:xfrm>
          <a:prstGeom prst="rect">
            <a:avLst/>
          </a:prstGeom>
        </p:spPr>
        <p:txBody>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lv-LV" sz="3600" dirty="0">
                <a:latin typeface="+mn-lt"/>
              </a:rPr>
              <a:t>Paldies!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 Placeholder 4"/>
          <p:cNvSpPr>
            <a:spLocks noGrp="1"/>
          </p:cNvSpPr>
          <p:nvPr>
            <p:ph type="body" sz="half" idx="2"/>
          </p:nvPr>
        </p:nvSpPr>
        <p:spPr bwMode="auto"/>
        <p:txBody>
          <a:bodyPr/>
          <a:lstStyle/>
          <a:p>
            <a:pPr>
              <a:defRPr/>
            </a:pPr>
            <a:r>
              <a:rPr lang="lv-LV" dirty="0"/>
              <a:t>Tel. Nr. 26123956</a:t>
            </a:r>
            <a:endParaRPr dirty="0"/>
          </a:p>
          <a:p>
            <a:pPr>
              <a:defRPr/>
            </a:pPr>
            <a:r>
              <a:rPr lang="lv-LV" u="sng" dirty="0" err="1">
                <a:hlinkClick r:id="rId2" tooltip="mailto:Vards.uzvards@liepaja.lv"/>
              </a:rPr>
              <a:t>karlis.beihmanis</a:t>
            </a:r>
            <a:r>
              <a:rPr u="sng" dirty="0">
                <a:hlinkClick r:id="rId2" tooltip="mailto:Vards.uzvards@liepaja.lv"/>
              </a:rPr>
              <a:t>@liepaja.lv</a:t>
            </a:r>
            <a:endParaRPr dirty="0"/>
          </a:p>
          <a:p>
            <a:pPr>
              <a:defRPr/>
            </a:pPr>
            <a:r>
              <a:rPr dirty="0"/>
              <a:t>www.liepaja.lv</a:t>
            </a:r>
          </a:p>
          <a:p>
            <a:pPr>
              <a:defRPr/>
            </a:pPr>
            <a:endParaRPr dirty="0"/>
          </a:p>
        </p:txBody>
      </p:sp>
      <p:sp>
        <p:nvSpPr>
          <p:cNvPr id="8" name="Text Placeholder 5"/>
          <p:cNvSpPr>
            <a:spLocks noGrp="1"/>
          </p:cNvSpPr>
          <p:nvPr>
            <p:ph type="body" idx="1"/>
          </p:nvPr>
        </p:nvSpPr>
        <p:spPr bwMode="auto"/>
        <p:txBody>
          <a:bodyPr/>
          <a:lstStyle/>
          <a:p>
            <a:pPr>
              <a:defRPr/>
            </a:pPr>
            <a:r>
              <a:rPr lang="lv-LV" dirty="0"/>
              <a:t>Kārlis Beihmanis</a:t>
            </a:r>
            <a:endParaRPr dirty="0"/>
          </a:p>
        </p:txBody>
      </p:sp>
      <p:pic>
        <p:nvPicPr>
          <p:cNvPr id="6" name="Attēla vietturis 5">
            <a:extLst>
              <a:ext uri="{FF2B5EF4-FFF2-40B4-BE49-F238E27FC236}">
                <a16:creationId xmlns:a16="http://schemas.microsoft.com/office/drawing/2014/main" id="{45BFF631-195B-0594-2151-F8510E60BA70}"/>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backgroundRemoval t="10000" b="99360" l="16220" r="71301">
                        <a14:foregroundMark x1="36748" y1="64573" x2="36423" y2="65366"/>
                        <a14:foregroundMark x1="36423" y1="65366" x2="36423" y2="65366"/>
                        <a14:foregroundMark x1="36423" y1="65366" x2="36423" y2="65366"/>
                        <a14:foregroundMark x1="36646" y1="65213" x2="35894" y2="66982"/>
                        <a14:foregroundMark x1="36748" y1="64726" x2="19228" y2="83537"/>
                        <a14:foregroundMark x1="19228" y1="83537" x2="16220" y2="99360"/>
                      </a14:backgroundRemoval>
                    </a14:imgEffect>
                  </a14:imgLayer>
                </a14:imgProps>
              </a:ext>
            </a:extLst>
          </a:blip>
          <a:srcRect l="23369" r="23369"/>
          <a:stretch>
            <a:fillRect/>
          </a:stretch>
        </p:blipFill>
        <p:spPr/>
      </p:pic>
      <p:pic>
        <p:nvPicPr>
          <p:cNvPr id="27" name="Attēla vietturis 26">
            <a:extLst>
              <a:ext uri="{FF2B5EF4-FFF2-40B4-BE49-F238E27FC236}">
                <a16:creationId xmlns:a16="http://schemas.microsoft.com/office/drawing/2014/main" id="{84AF207A-D839-4326-7F8E-F87FD85CC91E}"/>
              </a:ext>
            </a:extLst>
          </p:cNvPr>
          <p:cNvPicPr>
            <a:picLocks noGrp="1" noChangeAspect="1"/>
          </p:cNvPicPr>
          <p:nvPr>
            <p:ph type="pic" sz="quarter" idx="11"/>
          </p:nvPr>
        </p:nvPicPr>
        <p:blipFill>
          <a:blip r:embed="rId5"/>
          <a:srcRect l="3780" r="3780"/>
          <a:stretch>
            <a:fillRect/>
          </a:stretch>
        </p:blipFill>
        <p:spPr/>
      </p:pic>
    </p:spTree>
    <p:extLst>
      <p:ext uri="{BB962C8B-B14F-4D97-AF65-F5344CB8AC3E}">
        <p14:creationId xmlns:p14="http://schemas.microsoft.com/office/powerpoint/2010/main" val="1576521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238C262-F18E-BBAC-28EE-B026773B4513}"/>
            </a:ext>
          </a:extLst>
        </p:cNvPr>
        <p:cNvGrpSpPr/>
        <p:nvPr/>
      </p:nvGrpSpPr>
      <p:grpSpPr bwMode="auto">
        <a:xfrm>
          <a:off x="0" y="0"/>
          <a:ext cx="0" cy="0"/>
          <a:chOff x="0" y="0"/>
          <a:chExt cx="0" cy="0"/>
        </a:xfrm>
      </p:grpSpPr>
      <p:sp>
        <p:nvSpPr>
          <p:cNvPr id="5" name="Text Placeholder 2">
            <a:extLst>
              <a:ext uri="{FF2B5EF4-FFF2-40B4-BE49-F238E27FC236}">
                <a16:creationId xmlns:a16="http://schemas.microsoft.com/office/drawing/2014/main" id="{87C02178-A57E-1362-1E4A-28BA6CBC8FD9}"/>
              </a:ext>
            </a:extLst>
          </p:cNvPr>
          <p:cNvSpPr>
            <a:spLocks noGrp="1"/>
          </p:cNvSpPr>
          <p:nvPr>
            <p:ph type="body" sz="half" idx="2"/>
          </p:nvPr>
        </p:nvSpPr>
        <p:spPr bwMode="auto">
          <a:xfrm>
            <a:off x="7032625" y="2596142"/>
            <a:ext cx="4590327" cy="3549559"/>
          </a:xfrm>
        </p:spPr>
        <p:txBody>
          <a:bodyPr>
            <a:normAutofit/>
          </a:bodyPr>
          <a:lstStyle/>
          <a:p>
            <a:pPr>
              <a:lnSpc>
                <a:spcPct val="110000"/>
              </a:lnSpc>
              <a:buClr>
                <a:srgbClr val="C00000"/>
              </a:buClr>
              <a:defRPr/>
            </a:pPr>
            <a:r>
              <a:rPr lang="lv-LV" sz="2000" dirty="0">
                <a:latin typeface="+mj-lt"/>
              </a:rPr>
              <a:t>Lēmumi balstīti uz datiem un ilgtermiņa ietekmes </a:t>
            </a:r>
            <a:r>
              <a:rPr lang="lv-LV" sz="2000" dirty="0" err="1">
                <a:latin typeface="+mj-lt"/>
              </a:rPr>
              <a:t>izvērtējumu</a:t>
            </a:r>
            <a:endParaRPr lang="lv-LV" sz="2000" dirty="0">
              <a:latin typeface="+mj-lt"/>
            </a:endParaRPr>
          </a:p>
          <a:p>
            <a:pPr>
              <a:lnSpc>
                <a:spcPct val="110000"/>
              </a:lnSpc>
              <a:buClr>
                <a:srgbClr val="C00000"/>
              </a:buClr>
              <a:defRPr/>
            </a:pPr>
            <a:r>
              <a:rPr lang="lv-LV" sz="2000" dirty="0"/>
              <a:t>Veicināta atklāta komunikācija un iedzīvotāju iesaiste, radot iespējas kopīgi veidot Liepājas attīstību</a:t>
            </a:r>
          </a:p>
          <a:p>
            <a:pPr>
              <a:lnSpc>
                <a:spcPct val="110000"/>
              </a:lnSpc>
              <a:buClr>
                <a:srgbClr val="C00000"/>
              </a:buClr>
              <a:defRPr/>
            </a:pPr>
            <a:r>
              <a:rPr lang="lv-LV" sz="2000" dirty="0"/>
              <a:t>Sadarbība ar partneriem, lai risinātu izaicinājumus un ieviestu risinājumus, kas palīdz sasniegt klimata un ekonomiskos mērķus</a:t>
            </a:r>
            <a:endParaRPr lang="lv-LV" sz="2000" dirty="0">
              <a:latin typeface="+mj-lt"/>
            </a:endParaRPr>
          </a:p>
        </p:txBody>
      </p:sp>
      <p:sp>
        <p:nvSpPr>
          <p:cNvPr id="12" name="Title 1">
            <a:extLst>
              <a:ext uri="{FF2B5EF4-FFF2-40B4-BE49-F238E27FC236}">
                <a16:creationId xmlns:a16="http://schemas.microsoft.com/office/drawing/2014/main" id="{91D0F8E9-8BC8-4922-CEED-1714A8D3CE94}"/>
              </a:ext>
            </a:extLst>
          </p:cNvPr>
          <p:cNvSpPr>
            <a:spLocks noGrp="1"/>
          </p:cNvSpPr>
          <p:nvPr>
            <p:ph type="title"/>
          </p:nvPr>
        </p:nvSpPr>
        <p:spPr bwMode="auto">
          <a:xfrm>
            <a:off x="7032624" y="908050"/>
            <a:ext cx="4590327" cy="1515199"/>
          </a:xfrm>
        </p:spPr>
        <p:txBody>
          <a:bodyPr/>
          <a:lstStyle/>
          <a:p>
            <a:pPr>
              <a:defRPr/>
            </a:pPr>
            <a:r>
              <a:rPr lang="lv-LV" dirty="0"/>
              <a:t>Ilgtspējīgas pārvaldības principi</a:t>
            </a:r>
            <a:endParaRPr dirty="0"/>
          </a:p>
        </p:txBody>
      </p:sp>
      <p:pic>
        <p:nvPicPr>
          <p:cNvPr id="14" name="Attēla vietturis 13">
            <a:extLst>
              <a:ext uri="{FF2B5EF4-FFF2-40B4-BE49-F238E27FC236}">
                <a16:creationId xmlns:a16="http://schemas.microsoft.com/office/drawing/2014/main" id="{59F88AC9-829D-E606-E533-781BB21DBC73}"/>
              </a:ext>
            </a:extLst>
          </p:cNvPr>
          <p:cNvPicPr>
            <a:picLocks noGrp="1" noChangeAspect="1"/>
          </p:cNvPicPr>
          <p:nvPr>
            <p:ph type="pic" sz="quarter" idx="11"/>
          </p:nvPr>
        </p:nvPicPr>
        <p:blipFill>
          <a:blip r:embed="rId2"/>
          <a:srcRect l="3352" r="3352"/>
          <a:stretch>
            <a:fillRect/>
          </a:stretch>
        </p:blipFill>
        <p:spPr/>
      </p:pic>
    </p:spTree>
    <p:extLst>
      <p:ext uri="{BB962C8B-B14F-4D97-AF65-F5344CB8AC3E}">
        <p14:creationId xmlns:p14="http://schemas.microsoft.com/office/powerpoint/2010/main" val="4269822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 Placeholder 2"/>
          <p:cNvSpPr>
            <a:spLocks noGrp="1"/>
          </p:cNvSpPr>
          <p:nvPr>
            <p:ph type="body" sz="half" idx="2"/>
          </p:nvPr>
        </p:nvSpPr>
        <p:spPr bwMode="auto">
          <a:xfrm>
            <a:off x="7032625" y="2596142"/>
            <a:ext cx="4590327" cy="3549559"/>
          </a:xfrm>
        </p:spPr>
        <p:txBody>
          <a:bodyPr>
            <a:normAutofit fontScale="85000" lnSpcReduction="20000"/>
          </a:bodyPr>
          <a:lstStyle/>
          <a:p>
            <a:pPr>
              <a:lnSpc>
                <a:spcPct val="110000"/>
              </a:lnSpc>
              <a:buClr>
                <a:srgbClr val="C00000"/>
              </a:buClr>
              <a:defRPr/>
            </a:pPr>
            <a:r>
              <a:rPr lang="lv-LV" sz="2000" dirty="0">
                <a:latin typeface="+mj-lt"/>
              </a:rPr>
              <a:t>Energopārvaldības sistēma (2016) un </a:t>
            </a:r>
            <a:r>
              <a:rPr lang="lv-LV" sz="2000" dirty="0" err="1">
                <a:latin typeface="+mj-lt"/>
              </a:rPr>
              <a:t>online</a:t>
            </a:r>
            <a:r>
              <a:rPr lang="lv-LV" sz="2000" dirty="0">
                <a:latin typeface="+mj-lt"/>
              </a:rPr>
              <a:t> monitoringa sistēma (2019)</a:t>
            </a:r>
          </a:p>
          <a:p>
            <a:pPr>
              <a:lnSpc>
                <a:spcPct val="110000"/>
              </a:lnSpc>
              <a:buClr>
                <a:srgbClr val="C00000"/>
              </a:buClr>
              <a:defRPr/>
            </a:pPr>
            <a:r>
              <a:rPr lang="lv-LV" sz="2000" dirty="0">
                <a:latin typeface="+mj-lt"/>
              </a:rPr>
              <a:t>Ēku atjaunošana (kopš 2007.gada)</a:t>
            </a:r>
          </a:p>
          <a:p>
            <a:pPr>
              <a:lnSpc>
                <a:spcPct val="110000"/>
              </a:lnSpc>
              <a:buClr>
                <a:srgbClr val="C00000"/>
              </a:buClr>
              <a:defRPr/>
            </a:pPr>
            <a:r>
              <a:rPr lang="lv-LV" sz="2000" dirty="0">
                <a:latin typeface="+mj-lt"/>
              </a:rPr>
              <a:t>Pašvaldības atbalsta programmas</a:t>
            </a:r>
          </a:p>
          <a:p>
            <a:pPr>
              <a:lnSpc>
                <a:spcPct val="110000"/>
              </a:lnSpc>
              <a:buClr>
                <a:srgbClr val="C00000"/>
              </a:buClr>
              <a:defRPr/>
            </a:pPr>
            <a:r>
              <a:rPr lang="lv-LV" sz="2000" dirty="0">
                <a:latin typeface="+mj-lt"/>
              </a:rPr>
              <a:t>Viedie risinājumi satiksmes organizēšanā</a:t>
            </a:r>
          </a:p>
          <a:p>
            <a:pPr>
              <a:lnSpc>
                <a:spcPct val="110000"/>
              </a:lnSpc>
              <a:buClr>
                <a:srgbClr val="C00000"/>
              </a:buClr>
              <a:defRPr/>
            </a:pPr>
            <a:r>
              <a:rPr lang="lv-LV" sz="2000" dirty="0">
                <a:latin typeface="+mj-lt"/>
              </a:rPr>
              <a:t>ESKO pakalpojums iekštelpu apgaismojumam</a:t>
            </a:r>
          </a:p>
          <a:p>
            <a:pPr>
              <a:lnSpc>
                <a:spcPct val="110000"/>
              </a:lnSpc>
              <a:buClr>
                <a:srgbClr val="C00000"/>
              </a:buClr>
              <a:defRPr/>
            </a:pPr>
            <a:r>
              <a:rPr lang="lv-LV" sz="2000" dirty="0">
                <a:latin typeface="+mj-lt"/>
              </a:rPr>
              <a:t>Siltummezglu attālināta vadība</a:t>
            </a:r>
          </a:p>
          <a:p>
            <a:pPr>
              <a:lnSpc>
                <a:spcPct val="110000"/>
              </a:lnSpc>
              <a:buClr>
                <a:srgbClr val="C00000"/>
              </a:buClr>
              <a:defRPr/>
            </a:pPr>
            <a:r>
              <a:rPr lang="lv-LV" sz="2000" dirty="0">
                <a:latin typeface="+mj-lt"/>
              </a:rPr>
              <a:t>Labas pārvaldības principi, klientu apkalpošana, e-pakalpojumi un mobilā aplikācija u.c.</a:t>
            </a:r>
          </a:p>
        </p:txBody>
      </p:sp>
      <p:sp>
        <p:nvSpPr>
          <p:cNvPr id="12" name="Title 1">
            <a:extLst>
              <a:ext uri="{FF2B5EF4-FFF2-40B4-BE49-F238E27FC236}">
                <a16:creationId xmlns:a16="http://schemas.microsoft.com/office/drawing/2014/main" id="{A2069D0A-C09F-B35A-74FD-7D2306564509}"/>
              </a:ext>
            </a:extLst>
          </p:cNvPr>
          <p:cNvSpPr>
            <a:spLocks noGrp="1"/>
          </p:cNvSpPr>
          <p:nvPr>
            <p:ph type="title"/>
          </p:nvPr>
        </p:nvSpPr>
        <p:spPr bwMode="auto">
          <a:xfrm>
            <a:off x="7032624" y="908050"/>
            <a:ext cx="4590327" cy="1515199"/>
          </a:xfrm>
        </p:spPr>
        <p:txBody>
          <a:bodyPr/>
          <a:lstStyle/>
          <a:p>
            <a:pPr>
              <a:defRPr/>
            </a:pPr>
            <a:r>
              <a:rPr lang="lv-LV" dirty="0"/>
              <a:t>Liepāja kā piemērs</a:t>
            </a:r>
            <a:endParaRPr dirty="0"/>
          </a:p>
        </p:txBody>
      </p:sp>
      <p:pic>
        <p:nvPicPr>
          <p:cNvPr id="6" name="Picture Placeholder 5">
            <a:extLst>
              <a:ext uri="{FF2B5EF4-FFF2-40B4-BE49-F238E27FC236}">
                <a16:creationId xmlns:a16="http://schemas.microsoft.com/office/drawing/2014/main" id="{57DD295B-BDEB-DBBE-41C4-B1F2EA3F1A71}"/>
              </a:ext>
            </a:extLst>
          </p:cNvPr>
          <p:cNvPicPr>
            <a:picLocks noGrp="1" noChangeAspect="1"/>
          </p:cNvPicPr>
          <p:nvPr>
            <p:ph type="pic" sz="quarter" idx="11"/>
          </p:nvPr>
        </p:nvPicPr>
        <p:blipFill>
          <a:blip r:embed="rId2"/>
          <a:srcRect l="7835" r="7835"/>
          <a:stretch>
            <a:fillRect/>
          </a:stretch>
        </p:blipFill>
        <p:spPr/>
      </p:pic>
    </p:spTree>
    <p:extLst>
      <p:ext uri="{BB962C8B-B14F-4D97-AF65-F5344CB8AC3E}">
        <p14:creationId xmlns:p14="http://schemas.microsoft.com/office/powerpoint/2010/main" val="2795413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1AB770A-6227-89A5-FF48-060667FD1336}"/>
              </a:ext>
            </a:extLst>
          </p:cNvPr>
          <p:cNvSpPr>
            <a:spLocks noGrp="1"/>
          </p:cNvSpPr>
          <p:nvPr>
            <p:ph type="title"/>
          </p:nvPr>
        </p:nvSpPr>
        <p:spPr/>
        <p:txBody>
          <a:bodyPr/>
          <a:lstStyle/>
          <a:p>
            <a:r>
              <a:rPr lang="lv-LV" sz="3200" dirty="0">
                <a:latin typeface="Arial" panose="020B0604020202020204" pitchFamily="34" charset="0"/>
                <a:cs typeface="Arial" panose="020B0604020202020204" pitchFamily="34" charset="0"/>
              </a:rPr>
              <a:t>Plānotie Liepājas attīstības projekti</a:t>
            </a:r>
            <a:br>
              <a:rPr lang="lv-LV" sz="3200" dirty="0">
                <a:solidFill>
                  <a:schemeClr val="tx1"/>
                </a:solidFill>
                <a:latin typeface="Arial" panose="020B0604020202020204" pitchFamily="34" charset="0"/>
                <a:cs typeface="Arial" panose="020B0604020202020204" pitchFamily="34" charset="0"/>
              </a:rPr>
            </a:br>
            <a:endParaRPr lang="lv-LV" dirty="0"/>
          </a:p>
        </p:txBody>
      </p:sp>
      <p:pic>
        <p:nvPicPr>
          <p:cNvPr id="5" name="Attēls 4">
            <a:extLst>
              <a:ext uri="{FF2B5EF4-FFF2-40B4-BE49-F238E27FC236}">
                <a16:creationId xmlns:a16="http://schemas.microsoft.com/office/drawing/2014/main" id="{2FC9A926-8977-1960-847E-01F606845939}"/>
              </a:ext>
            </a:extLst>
          </p:cNvPr>
          <p:cNvPicPr>
            <a:picLocks noChangeAspect="1"/>
          </p:cNvPicPr>
          <p:nvPr/>
        </p:nvPicPr>
        <p:blipFill>
          <a:blip r:embed="rId2"/>
          <a:stretch>
            <a:fillRect/>
          </a:stretch>
        </p:blipFill>
        <p:spPr>
          <a:xfrm>
            <a:off x="551384" y="1499641"/>
            <a:ext cx="10936372" cy="4962675"/>
          </a:xfrm>
          <a:prstGeom prst="rect">
            <a:avLst/>
          </a:prstGeom>
        </p:spPr>
      </p:pic>
    </p:spTree>
    <p:extLst>
      <p:ext uri="{BB962C8B-B14F-4D97-AF65-F5344CB8AC3E}">
        <p14:creationId xmlns:p14="http://schemas.microsoft.com/office/powerpoint/2010/main" val="642250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 Placeholder 2"/>
          <p:cNvSpPr>
            <a:spLocks noGrp="1"/>
          </p:cNvSpPr>
          <p:nvPr>
            <p:ph type="body" sz="half" idx="2"/>
          </p:nvPr>
        </p:nvSpPr>
        <p:spPr bwMode="auto">
          <a:xfrm>
            <a:off x="7032625" y="2591246"/>
            <a:ext cx="4590327" cy="3600450"/>
          </a:xfrm>
        </p:spPr>
        <p:txBody>
          <a:bodyPr>
            <a:normAutofit/>
          </a:bodyPr>
          <a:lstStyle/>
          <a:p>
            <a:pPr>
              <a:spcBef>
                <a:spcPts val="600"/>
              </a:spcBef>
              <a:buClr>
                <a:srgbClr val="C00000"/>
              </a:buClr>
              <a:defRPr/>
            </a:pPr>
            <a:r>
              <a:rPr lang="lv-LV" sz="2000" dirty="0">
                <a:solidFill>
                  <a:srgbClr val="000000"/>
                </a:solidFill>
                <a:latin typeface="Arial" panose="020B0604020202020204" pitchFamily="34" charset="0"/>
              </a:rPr>
              <a:t>Pirmā pilsēta no Baltijas valstīm, kas saņēmusi ES misijas zīmi
Liepājas ieguvumi – atsevišķas ES finansējuma uzsaukumi programmās kā "Apvārsnis Eiropa", papildu punkti novērtējumos.
Piekļūšana specializētam finansējumam, tehniskajam atbalstam no </a:t>
            </a:r>
            <a:r>
              <a:rPr lang="lv-LV" sz="2000" dirty="0" err="1">
                <a:solidFill>
                  <a:srgbClr val="000000"/>
                </a:solidFill>
                <a:latin typeface="Arial" panose="020B0604020202020204" pitchFamily="34" charset="0"/>
              </a:rPr>
              <a:t>Climate</a:t>
            </a:r>
            <a:r>
              <a:rPr lang="lv-LV" sz="2000" dirty="0">
                <a:solidFill>
                  <a:srgbClr val="000000"/>
                </a:solidFill>
                <a:latin typeface="Arial" panose="020B0604020202020204" pitchFamily="34" charset="0"/>
              </a:rPr>
              <a:t> </a:t>
            </a:r>
            <a:r>
              <a:rPr lang="lv-LV" sz="2000" dirty="0" err="1">
                <a:solidFill>
                  <a:srgbClr val="000000"/>
                </a:solidFill>
                <a:latin typeface="Arial" panose="020B0604020202020204" pitchFamily="34" charset="0"/>
              </a:rPr>
              <a:t>City</a:t>
            </a:r>
            <a:r>
              <a:rPr lang="lv-LV" sz="2000" dirty="0">
                <a:solidFill>
                  <a:srgbClr val="000000"/>
                </a:solidFill>
                <a:latin typeface="Arial" panose="020B0604020202020204" pitchFamily="34" charset="0"/>
              </a:rPr>
              <a:t> </a:t>
            </a:r>
            <a:r>
              <a:rPr lang="lv-LV" sz="2000" dirty="0" err="1">
                <a:solidFill>
                  <a:srgbClr val="000000"/>
                </a:solidFill>
                <a:latin typeface="Arial" panose="020B0604020202020204" pitchFamily="34" charset="0"/>
              </a:rPr>
              <a:t>Capital</a:t>
            </a:r>
            <a:r>
              <a:rPr lang="lv-LV" sz="2000" dirty="0">
                <a:solidFill>
                  <a:srgbClr val="000000"/>
                </a:solidFill>
                <a:latin typeface="Arial" panose="020B0604020202020204" pitchFamily="34" charset="0"/>
              </a:rPr>
              <a:t> </a:t>
            </a:r>
            <a:r>
              <a:rPr lang="lv-LV" sz="2000" dirty="0" err="1">
                <a:solidFill>
                  <a:srgbClr val="000000"/>
                </a:solidFill>
                <a:latin typeface="Arial" panose="020B0604020202020204" pitchFamily="34" charset="0"/>
              </a:rPr>
              <a:t>Hub</a:t>
            </a:r>
            <a:r>
              <a:rPr lang="lv-LV" sz="2000" dirty="0">
                <a:solidFill>
                  <a:srgbClr val="000000"/>
                </a:solidFill>
                <a:latin typeface="Arial" panose="020B0604020202020204" pitchFamily="34" charset="0"/>
              </a:rPr>
              <a:t> un Eiropas Investīciju bankas finansējumam.</a:t>
            </a:r>
            <a:endParaRPr lang="lv-LV" sz="2000" dirty="0">
              <a:latin typeface="+mj-lt"/>
            </a:endParaRPr>
          </a:p>
        </p:txBody>
      </p:sp>
      <p:sp>
        <p:nvSpPr>
          <p:cNvPr id="12" name="Title 1">
            <a:extLst>
              <a:ext uri="{FF2B5EF4-FFF2-40B4-BE49-F238E27FC236}">
                <a16:creationId xmlns:a16="http://schemas.microsoft.com/office/drawing/2014/main" id="{A2069D0A-C09F-B35A-74FD-7D2306564509}"/>
              </a:ext>
            </a:extLst>
          </p:cNvPr>
          <p:cNvSpPr>
            <a:spLocks noGrp="1"/>
          </p:cNvSpPr>
          <p:nvPr>
            <p:ph type="title"/>
          </p:nvPr>
        </p:nvSpPr>
        <p:spPr bwMode="auto">
          <a:xfrm>
            <a:off x="7032624" y="908050"/>
            <a:ext cx="4590327" cy="1515199"/>
          </a:xfrm>
        </p:spPr>
        <p:txBody>
          <a:bodyPr/>
          <a:lstStyle/>
          <a:p>
            <a:pPr>
              <a:buFont typeface="Arial" panose="020B0604020202020204" pitchFamily="34" charset="0"/>
              <a:buNone/>
              <a:defRPr/>
            </a:pPr>
            <a:r>
              <a:rPr lang="lv-LV" altLang="lv-LV" sz="3200" dirty="0">
                <a:latin typeface="+mj-lt"/>
                <a:ea typeface="Calibri" panose="020F0502020204030204" pitchFamily="34" charset="0"/>
                <a:cs typeface="Times New Roman" panose="02020603050405020304" pitchFamily="18" charset="0"/>
              </a:rPr>
              <a:t>Pilsētu misijas zīme</a:t>
            </a:r>
          </a:p>
        </p:txBody>
      </p:sp>
      <p:sp>
        <p:nvSpPr>
          <p:cNvPr id="10" name="Attēla vietturis 9">
            <a:extLst>
              <a:ext uri="{FF2B5EF4-FFF2-40B4-BE49-F238E27FC236}">
                <a16:creationId xmlns:a16="http://schemas.microsoft.com/office/drawing/2014/main" id="{3BD37017-A6B9-520F-A1DA-A1872D00DD6E}"/>
              </a:ext>
            </a:extLst>
          </p:cNvPr>
          <p:cNvSpPr>
            <a:spLocks noGrp="1"/>
          </p:cNvSpPr>
          <p:nvPr>
            <p:ph type="pic" sz="quarter" idx="11"/>
          </p:nvPr>
        </p:nvSpPr>
        <p:spPr/>
      </p:sp>
      <p:pic>
        <p:nvPicPr>
          <p:cNvPr id="11" name="Attēla vietturis 6">
            <a:extLst>
              <a:ext uri="{FF2B5EF4-FFF2-40B4-BE49-F238E27FC236}">
                <a16:creationId xmlns:a16="http://schemas.microsoft.com/office/drawing/2014/main" id="{0E87CC72-0749-78EC-14E4-930CF5CC00C5}"/>
              </a:ext>
            </a:extLst>
          </p:cNvPr>
          <p:cNvPicPr>
            <a:picLocks noChangeAspect="1"/>
          </p:cNvPicPr>
          <p:nvPr/>
        </p:nvPicPr>
        <p:blipFill>
          <a:blip r:embed="rId2"/>
          <a:srcRect l="8112" r="8112"/>
          <a:stretch>
            <a:fillRect/>
          </a:stretch>
        </p:blipFill>
        <p:spPr bwMode="auto">
          <a:xfrm>
            <a:off x="806370" y="908050"/>
            <a:ext cx="4839056" cy="3240833"/>
          </a:xfrm>
          <a:prstGeom prst="rect">
            <a:avLst/>
          </a:prstGeom>
        </p:spPr>
      </p:pic>
    </p:spTree>
    <p:extLst>
      <p:ext uri="{BB962C8B-B14F-4D97-AF65-F5344CB8AC3E}">
        <p14:creationId xmlns:p14="http://schemas.microsoft.com/office/powerpoint/2010/main" val="610763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74B3F0C-B4FF-2FA2-6840-DDA8D3AA4738}"/>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91588331-0EF7-18B3-F2BF-196079581102}"/>
              </a:ext>
            </a:extLst>
          </p:cNvPr>
          <p:cNvSpPr>
            <a:spLocks noGrp="1"/>
          </p:cNvSpPr>
          <p:nvPr>
            <p:ph type="title"/>
          </p:nvPr>
        </p:nvSpPr>
        <p:spPr bwMode="auto">
          <a:xfrm>
            <a:off x="1129951" y="999864"/>
            <a:ext cx="8134401" cy="1488694"/>
          </a:xfrm>
        </p:spPr>
        <p:txBody>
          <a:bodyPr>
            <a:normAutofit/>
          </a:bodyPr>
          <a:lstStyle/>
          <a:p>
            <a:pPr algn="just">
              <a:buClr>
                <a:srgbClr val="C00000"/>
              </a:buClr>
              <a:defRPr/>
            </a:pPr>
            <a:r>
              <a:rPr lang="lv-LV" altLang="lv-LV" dirty="0">
                <a:ea typeface="Calibri" panose="020F0502020204030204" pitchFamily="34" charset="0"/>
                <a:cs typeface="Times New Roman" panose="02020603050405020304" pitchFamily="18" charset="0"/>
              </a:rPr>
              <a:t>Jauns regulējums attiecībā uz </a:t>
            </a:r>
            <a:r>
              <a:rPr lang="lv-LV" altLang="lv-LV" dirty="0" err="1">
                <a:ea typeface="Calibri" panose="020F0502020204030204" pitchFamily="34" charset="0"/>
                <a:cs typeface="Times New Roman" panose="02020603050405020304" pitchFamily="18" charset="0"/>
              </a:rPr>
              <a:t>pilotteritorijām</a:t>
            </a:r>
            <a:endParaRPr lang="lv-LV" altLang="lv-LV" sz="3600" b="1" dirty="0"/>
          </a:p>
        </p:txBody>
      </p:sp>
      <p:sp>
        <p:nvSpPr>
          <p:cNvPr id="5" name="Text Placeholder 2">
            <a:extLst>
              <a:ext uri="{FF2B5EF4-FFF2-40B4-BE49-F238E27FC236}">
                <a16:creationId xmlns:a16="http://schemas.microsoft.com/office/drawing/2014/main" id="{E169C170-142E-7196-5269-F9C768DB1B22}"/>
              </a:ext>
            </a:extLst>
          </p:cNvPr>
          <p:cNvSpPr>
            <a:spLocks noGrp="1"/>
          </p:cNvSpPr>
          <p:nvPr>
            <p:ph type="body" sz="half" idx="2"/>
          </p:nvPr>
        </p:nvSpPr>
        <p:spPr bwMode="auto">
          <a:xfrm>
            <a:off x="1129951" y="2744334"/>
            <a:ext cx="7630345" cy="3708854"/>
          </a:xfrm>
        </p:spPr>
        <p:txBody>
          <a:bodyPr>
            <a:normAutofit/>
          </a:bodyPr>
          <a:lstStyle/>
          <a:p>
            <a:pPr marL="342900" indent="-342900" algn="just">
              <a:spcBef>
                <a:spcPts val="600"/>
              </a:spcBef>
              <a:buClr>
                <a:srgbClr val="C00000"/>
              </a:buClr>
              <a:buFont typeface="Arial" panose="020B0604020202020204" pitchFamily="34" charset="0"/>
              <a:buChar char="•"/>
            </a:pPr>
            <a:r>
              <a:rPr lang="lv-LV" dirty="0">
                <a:solidFill>
                  <a:srgbClr val="000000"/>
                </a:solidFill>
                <a:latin typeface="Arial" panose="020B0604020202020204" pitchFamily="34" charset="0"/>
                <a:ea typeface="Arial" panose="020B0604020202020204" pitchFamily="34" charset="0"/>
              </a:rPr>
              <a:t>Teritorijās un jomās tiks izveidotas zemu emisiju zonas, lai uzlabotu gaisa kvalitāti un veicinātu </a:t>
            </a:r>
            <a:r>
              <a:rPr lang="lv-LV" dirty="0" err="1">
                <a:solidFill>
                  <a:srgbClr val="000000"/>
                </a:solidFill>
                <a:latin typeface="Arial" panose="020B0604020202020204" pitchFamily="34" charset="0"/>
                <a:ea typeface="Arial" panose="020B0604020202020204" pitchFamily="34" charset="0"/>
              </a:rPr>
              <a:t>klimatneitralitāti</a:t>
            </a:r>
            <a:r>
              <a:rPr lang="lv-LV" dirty="0">
                <a:solidFill>
                  <a:srgbClr val="000000"/>
                </a:solidFill>
                <a:latin typeface="Arial" panose="020B0604020202020204" pitchFamily="34" charset="0"/>
                <a:ea typeface="Arial" panose="020B0604020202020204" pitchFamily="34" charset="0"/>
              </a:rPr>
              <a:t>.
Galvenās atrašanās vietas ir Lielā iela, dzīvojamie rajoni, Liepājas SEZ, digitālās telpas un publisko pasākumu organizēšana, kā arī papildu vietas, piemēram, skolas un parki.
Mērķi ietver CO2 emisiju samazināšanu, resursu </a:t>
            </a:r>
            <a:r>
              <a:rPr lang="lv-LV" dirty="0" err="1">
                <a:solidFill>
                  <a:srgbClr val="000000"/>
                </a:solidFill>
                <a:latin typeface="Arial" panose="020B0604020202020204" pitchFamily="34" charset="0"/>
                <a:ea typeface="Arial" panose="020B0604020202020204" pitchFamily="34" charset="0"/>
              </a:rPr>
              <a:t>efektivitīvu</a:t>
            </a:r>
            <a:r>
              <a:rPr lang="lv-LV" dirty="0">
                <a:solidFill>
                  <a:srgbClr val="000000"/>
                </a:solidFill>
                <a:latin typeface="Arial" panose="020B0604020202020204" pitchFamily="34" charset="0"/>
                <a:ea typeface="Arial" panose="020B0604020202020204" pitchFamily="34" charset="0"/>
              </a:rPr>
              <a:t> izmantošanu un sabiedrības iesaistes veicināšanu, izmantojot datos balstītu lēmumu pieņemšanu.
Inovatīvas tehnoloģijas, piemēram, gaisa kvalitātes sensori un digitālās platformas, veicinās līdzatbildīgu plānošanu.
Uzņēmumi saņems atbalstu inovatīvu risinājumu testēšanai, infrastruktūru un piekļuvi datiem.</a:t>
            </a:r>
            <a:endParaRPr lang="en-GB" dirty="0"/>
          </a:p>
        </p:txBody>
      </p:sp>
    </p:spTree>
    <p:extLst>
      <p:ext uri="{BB962C8B-B14F-4D97-AF65-F5344CB8AC3E}">
        <p14:creationId xmlns:p14="http://schemas.microsoft.com/office/powerpoint/2010/main" val="1970432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B4781CD-C0EB-32A5-EE70-451AE9450C85}"/>
            </a:ext>
          </a:extLst>
        </p:cNvPr>
        <p:cNvGrpSpPr/>
        <p:nvPr/>
      </p:nvGrpSpPr>
      <p:grpSpPr bwMode="auto">
        <a:xfrm>
          <a:off x="0" y="0"/>
          <a:ext cx="0" cy="0"/>
          <a:chOff x="0" y="0"/>
          <a:chExt cx="0" cy="0"/>
        </a:xfrm>
      </p:grpSpPr>
      <p:sp>
        <p:nvSpPr>
          <p:cNvPr id="5" name="Title 1">
            <a:extLst>
              <a:ext uri="{FF2B5EF4-FFF2-40B4-BE49-F238E27FC236}">
                <a16:creationId xmlns:a16="http://schemas.microsoft.com/office/drawing/2014/main" id="{38BF4D7F-326F-DAC3-BF3C-37BB4461AE4A}"/>
              </a:ext>
            </a:extLst>
          </p:cNvPr>
          <p:cNvSpPr>
            <a:spLocks noGrp="1"/>
          </p:cNvSpPr>
          <p:nvPr>
            <p:ph type="title"/>
          </p:nvPr>
        </p:nvSpPr>
        <p:spPr bwMode="auto">
          <a:xfrm>
            <a:off x="408707" y="266880"/>
            <a:ext cx="8495605" cy="1398291"/>
          </a:xfrm>
        </p:spPr>
        <p:txBody>
          <a:bodyPr>
            <a:normAutofit/>
          </a:bodyPr>
          <a:lstStyle/>
          <a:p>
            <a:pPr>
              <a:defRPr/>
            </a:pPr>
            <a:r>
              <a:rPr lang="lv-LV" dirty="0" err="1"/>
              <a:t>Pilotteritoriju</a:t>
            </a:r>
            <a:r>
              <a:rPr lang="lv-LV" dirty="0"/>
              <a:t> attīstība klimata mērķu sasniegšanai</a:t>
            </a:r>
          </a:p>
        </p:txBody>
      </p:sp>
      <p:graphicFrame>
        <p:nvGraphicFramePr>
          <p:cNvPr id="4" name="Shēma 3">
            <a:extLst>
              <a:ext uri="{FF2B5EF4-FFF2-40B4-BE49-F238E27FC236}">
                <a16:creationId xmlns:a16="http://schemas.microsoft.com/office/drawing/2014/main" id="{2F598067-8242-1455-F169-EEE33BE4A595}"/>
              </a:ext>
            </a:extLst>
          </p:cNvPr>
          <p:cNvGraphicFramePr/>
          <p:nvPr>
            <p:extLst>
              <p:ext uri="{D42A27DB-BD31-4B8C-83A1-F6EECF244321}">
                <p14:modId xmlns:p14="http://schemas.microsoft.com/office/powerpoint/2010/main" val="1726598243"/>
              </p:ext>
            </p:extLst>
          </p:nvPr>
        </p:nvGraphicFramePr>
        <p:xfrm>
          <a:off x="408707" y="719666"/>
          <a:ext cx="11231909" cy="5871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2492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3DFA38F-258E-37AE-D686-43B8465F5CB7}"/>
            </a:ext>
          </a:extLst>
        </p:cNvPr>
        <p:cNvGrpSpPr/>
        <p:nvPr/>
      </p:nvGrpSpPr>
      <p:grpSpPr bwMode="auto">
        <a:xfrm>
          <a:off x="0" y="0"/>
          <a:ext cx="0" cy="0"/>
          <a:chOff x="0" y="0"/>
          <a:chExt cx="0" cy="0"/>
        </a:xfrm>
      </p:grpSpPr>
      <p:sp>
        <p:nvSpPr>
          <p:cNvPr id="4" name="Title 1">
            <a:extLst>
              <a:ext uri="{FF2B5EF4-FFF2-40B4-BE49-F238E27FC236}">
                <a16:creationId xmlns:a16="http://schemas.microsoft.com/office/drawing/2014/main" id="{AD6E3633-9FB9-521D-D407-7D44107E4F5B}"/>
              </a:ext>
            </a:extLst>
          </p:cNvPr>
          <p:cNvSpPr>
            <a:spLocks noGrp="1"/>
          </p:cNvSpPr>
          <p:nvPr>
            <p:ph type="title"/>
          </p:nvPr>
        </p:nvSpPr>
        <p:spPr bwMode="auto">
          <a:xfrm>
            <a:off x="479376" y="11088"/>
            <a:ext cx="8134401" cy="843325"/>
          </a:xfrm>
        </p:spPr>
        <p:txBody>
          <a:bodyPr>
            <a:normAutofit/>
          </a:bodyPr>
          <a:lstStyle/>
          <a:p>
            <a:pPr algn="just">
              <a:buClr>
                <a:srgbClr val="C00000"/>
              </a:buClr>
              <a:defRPr/>
            </a:pPr>
            <a:r>
              <a:rPr lang="lv-LV" altLang="lv-LV" dirty="0">
                <a:ea typeface="Calibri" panose="020F0502020204030204" pitchFamily="34" charset="0"/>
                <a:cs typeface="Times New Roman" panose="02020603050405020304" pitchFamily="18" charset="0"/>
              </a:rPr>
              <a:t>Citi esošie rīki</a:t>
            </a:r>
            <a:endParaRPr lang="en-GB" altLang="lv-LV" dirty="0">
              <a:ea typeface="Calibri" panose="020F0502020204030204" pitchFamily="34" charset="0"/>
              <a:cs typeface="Times New Roman" panose="02020603050405020304" pitchFamily="18" charset="0"/>
            </a:endParaRPr>
          </a:p>
        </p:txBody>
      </p:sp>
      <p:graphicFrame>
        <p:nvGraphicFramePr>
          <p:cNvPr id="6" name="Shēma 5">
            <a:extLst>
              <a:ext uri="{FF2B5EF4-FFF2-40B4-BE49-F238E27FC236}">
                <a16:creationId xmlns:a16="http://schemas.microsoft.com/office/drawing/2014/main" id="{CED5A423-B183-C0CA-3DF2-C180260CE9AE}"/>
              </a:ext>
            </a:extLst>
          </p:cNvPr>
          <p:cNvGraphicFramePr/>
          <p:nvPr>
            <p:extLst>
              <p:ext uri="{D42A27DB-BD31-4B8C-83A1-F6EECF244321}">
                <p14:modId xmlns:p14="http://schemas.microsoft.com/office/powerpoint/2010/main" val="886971004"/>
              </p:ext>
            </p:extLst>
          </p:nvPr>
        </p:nvGraphicFramePr>
        <p:xfrm>
          <a:off x="479376" y="719666"/>
          <a:ext cx="11017224" cy="5733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030393"/>
      </p:ext>
    </p:extLst>
  </p:cSld>
  <p:clrMapOvr>
    <a:masterClrMapping/>
  </p:clrMapOvr>
</p:sld>
</file>

<file path=ppt/theme/theme1.xml><?xml version="1.0" encoding="utf-8"?>
<a:theme xmlns:a="http://schemas.openxmlformats.org/drawingml/2006/main" name="Office Theme">
  <a:themeElements>
    <a:clrScheme name="Liepāja SARKANS">
      <a:dk1>
        <a:srgbClr val="000000"/>
      </a:dk1>
      <a:lt1>
        <a:srgbClr val="FFFFFF"/>
      </a:lt1>
      <a:dk2>
        <a:srgbClr val="707070"/>
      </a:dk2>
      <a:lt2>
        <a:srgbClr val="E7E6E6"/>
      </a:lt2>
      <a:accent1>
        <a:srgbClr val="DE232C"/>
      </a:accent1>
      <a:accent2>
        <a:srgbClr val="AE1524"/>
      </a:accent2>
      <a:accent3>
        <a:srgbClr val="C3555F"/>
      </a:accent3>
      <a:accent4>
        <a:srgbClr val="CC838A"/>
      </a:accent4>
      <a:accent5>
        <a:srgbClr val="DBAFB5"/>
      </a:accent5>
      <a:accent6>
        <a:srgbClr val="E2C7CC"/>
      </a:accent6>
      <a:hlink>
        <a:srgbClr val="000000"/>
      </a:hlink>
      <a:folHlink>
        <a:srgbClr val="B2B2B2"/>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41084</TotalTime>
  <Words>1293</Words>
  <Application>Microsoft Office PowerPoint</Application>
  <DocSecurity>0</DocSecurity>
  <PresentationFormat>Platekrāna</PresentationFormat>
  <Paragraphs>137</Paragraphs>
  <Slides>26</Slides>
  <Notes>6</Notes>
  <HiddenSlides>0</HiddenSlides>
  <MMClips>0</MMClips>
  <ScaleCrop>false</ScaleCrop>
  <HeadingPairs>
    <vt:vector size="6" baseType="variant">
      <vt:variant>
        <vt:lpstr>Lietotie fonti</vt:lpstr>
      </vt:variant>
      <vt:variant>
        <vt:i4>4</vt:i4>
      </vt:variant>
      <vt:variant>
        <vt:lpstr>Dizains</vt:lpstr>
      </vt:variant>
      <vt:variant>
        <vt:i4>1</vt:i4>
      </vt:variant>
      <vt:variant>
        <vt:lpstr>Slaidu virsraksti</vt:lpstr>
      </vt:variant>
      <vt:variant>
        <vt:i4>26</vt:i4>
      </vt:variant>
    </vt:vector>
  </HeadingPairs>
  <TitlesOfParts>
    <vt:vector size="31" baseType="lpstr">
      <vt:lpstr>Arial</vt:lpstr>
      <vt:lpstr>Calibri</vt:lpstr>
      <vt:lpstr>Montserrat</vt:lpstr>
      <vt:lpstr>Montserrat Medium</vt:lpstr>
      <vt:lpstr>Office Theme</vt:lpstr>
      <vt:lpstr>PowerPoint prezentācija</vt:lpstr>
      <vt:lpstr>Pasaules vēriens ar nelielas pilsētas ērtībām</vt:lpstr>
      <vt:lpstr>Ilgtspējīgas pārvaldības principi</vt:lpstr>
      <vt:lpstr>Liepāja kā piemērs</vt:lpstr>
      <vt:lpstr>Plānotie Liepājas attīstības projekti </vt:lpstr>
      <vt:lpstr>Pilsētu misijas zīme</vt:lpstr>
      <vt:lpstr>Jauns regulējums attiecībā uz pilotteritorijām</vt:lpstr>
      <vt:lpstr>Pilotteritoriju attīstība klimata mērķu sasniegšanai</vt:lpstr>
      <vt:lpstr>Citi esošie rīki</vt:lpstr>
      <vt:lpstr>Mobilā lietotne «Liepājas pilsēta»</vt:lpstr>
      <vt:lpstr>E-pakalpojumu portāls</vt:lpstr>
      <vt:lpstr>Viedpilsēta</vt:lpstr>
      <vt:lpstr>Piemēri</vt:lpstr>
      <vt:lpstr>Tiešsaistes enerģijas un citu parametru uzskaites sistēma «Energodata»</vt:lpstr>
      <vt:lpstr>Tiešsaistes atkritumu apsaimniekošanas dati ar «Goodman group»</vt:lpstr>
      <vt:lpstr>Iniciatīva – zemu emisiju zonu CO2 monitorings</vt:lpstr>
      <vt:lpstr>Viedās pilsētas platformas arhitektūra (1. posms)</vt:lpstr>
      <vt:lpstr>PowerPoint prezentācija</vt:lpstr>
      <vt:lpstr>PowerPoint prezentācija</vt:lpstr>
      <vt:lpstr>PowerPoint prezentācija</vt:lpstr>
      <vt:lpstr>PowerPoint prezentācija</vt:lpstr>
      <vt:lpstr>PowerPoint prezentācija</vt:lpstr>
      <vt:lpstr>Plānotie digitālie rīki</vt:lpstr>
      <vt:lpstr>Pastāvošie šķēršļi</vt:lpstr>
      <vt:lpstr>PowerPoint prezentācija</vt:lpstr>
      <vt:lpstr>PowerPoint prezentācija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Dagnija Balode</dc:creator>
  <cp:keywords/>
  <dc:description/>
  <cp:lastModifiedBy>Kārlis Beihmanis</cp:lastModifiedBy>
  <cp:revision>154</cp:revision>
  <dcterms:created xsi:type="dcterms:W3CDTF">2022-11-28T10:08:58Z</dcterms:created>
  <dcterms:modified xsi:type="dcterms:W3CDTF">2024-11-15T12:52:22Z</dcterms:modified>
  <cp:category/>
  <dc:identifier/>
  <cp:contentStatus/>
  <dc:language/>
  <cp:version/>
</cp:coreProperties>
</file>