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2.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3.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theme/theme4.xml" ContentType="application/vnd.openxmlformats-officedocument.theme+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939" r:id="rId1"/>
    <p:sldMasterId id="2147483940" r:id="rId2"/>
    <p:sldMasterId id="2147483941" r:id="rId3"/>
    <p:sldMasterId id="2147483942" r:id="rId4"/>
    <p:sldMasterId id="2147483943" r:id="rId5"/>
  </p:sldMasterIdLst>
  <p:notesMasterIdLst>
    <p:notesMasterId r:id="rId21"/>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9144000" cy="5143500" type="screen16x9"/>
  <p:notesSz cx="6858000" cy="9144000"/>
  <p:embeddedFontLst>
    <p:embeddedFont>
      <p:font typeface="Georgia" panose="02040502050405020303" pitchFamily="18" charset="0"/>
      <p:regular r:id="rId22"/>
      <p:bold r:id="rId23"/>
      <p:italic r:id="rId24"/>
      <p:boldItalic r:id="rId25"/>
    </p:embeddedFont>
    <p:embeddedFont>
      <p:font typeface="Helvetica Neue" panose="020B0604020202020204" charset="0"/>
      <p:regular r:id="rId26"/>
      <p:bold r:id="rId27"/>
      <p:italic r:id="rId28"/>
      <p:boldItalic r:id="rId29"/>
    </p:embeddedFont>
    <p:embeddedFont>
      <p:font typeface="Helvetica Neue Light" panose="020B060402020202020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822">
          <p15:clr>
            <a:srgbClr val="9AA0A6"/>
          </p15:clr>
        </p15:guide>
        <p15:guide id="2"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108" d="100"/>
          <a:sy n="108" d="100"/>
        </p:scale>
        <p:origin x="658" y="77"/>
      </p:cViewPr>
      <p:guideLst>
        <p:guide pos="822"/>
        <p:guide orient="horz" pos="16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5.fntdata"/><Relationship Id="rId21" Type="http://schemas.openxmlformats.org/officeDocument/2006/relationships/notesMaster" Target="notesMasters/notesMaster1.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4.fntdata"/><Relationship Id="rId33" Type="http://schemas.openxmlformats.org/officeDocument/2006/relationships/font" Target="fonts/font12.fntdata"/><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10.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3"/>
        <p:cNvGrpSpPr/>
        <p:nvPr/>
      </p:nvGrpSpPr>
      <p:grpSpPr>
        <a:xfrm>
          <a:off x="0" y="0"/>
          <a:ext cx="0" cy="0"/>
          <a:chOff x="0" y="0"/>
          <a:chExt cx="0" cy="0"/>
        </a:xfrm>
      </p:grpSpPr>
      <p:sp>
        <p:nvSpPr>
          <p:cNvPr id="1684" name="Google Shape;1684;g3053ed6ed4a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1685" name="Google Shape;1685;g3053ed6ed4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0"/>
        <p:cNvGrpSpPr/>
        <p:nvPr/>
      </p:nvGrpSpPr>
      <p:grpSpPr>
        <a:xfrm>
          <a:off x="0" y="0"/>
          <a:ext cx="0" cy="0"/>
          <a:chOff x="0" y="0"/>
          <a:chExt cx="0" cy="0"/>
        </a:xfrm>
      </p:grpSpPr>
      <p:sp>
        <p:nvSpPr>
          <p:cNvPr id="2201" name="Google Shape;2201;g3053ef300e1_0_8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02" name="Google Shape;2202;g3053ef300e1_0_8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0"/>
        <p:cNvGrpSpPr/>
        <p:nvPr/>
      </p:nvGrpSpPr>
      <p:grpSpPr>
        <a:xfrm>
          <a:off x="0" y="0"/>
          <a:ext cx="0" cy="0"/>
          <a:chOff x="0" y="0"/>
          <a:chExt cx="0" cy="0"/>
        </a:xfrm>
      </p:grpSpPr>
      <p:sp>
        <p:nvSpPr>
          <p:cNvPr id="2271" name="Google Shape;2271;g3053ef300e1_0_16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72" name="Google Shape;2272;g3053ef300e1_0_16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8"/>
        <p:cNvGrpSpPr/>
        <p:nvPr/>
      </p:nvGrpSpPr>
      <p:grpSpPr>
        <a:xfrm>
          <a:off x="0" y="0"/>
          <a:ext cx="0" cy="0"/>
          <a:chOff x="0" y="0"/>
          <a:chExt cx="0" cy="0"/>
        </a:xfrm>
      </p:grpSpPr>
      <p:sp>
        <p:nvSpPr>
          <p:cNvPr id="2299" name="Google Shape;2299;g3053ef300e1_0_22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00" name="Google Shape;2300;g3053ef300e1_0_22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8"/>
        <p:cNvGrpSpPr/>
        <p:nvPr/>
      </p:nvGrpSpPr>
      <p:grpSpPr>
        <a:xfrm>
          <a:off x="0" y="0"/>
          <a:ext cx="0" cy="0"/>
          <a:chOff x="0" y="0"/>
          <a:chExt cx="0" cy="0"/>
        </a:xfrm>
      </p:grpSpPr>
      <p:sp>
        <p:nvSpPr>
          <p:cNvPr id="2489" name="Google Shape;2489;g3053ed6ed4a_0_10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0" name="Google Shape;2490;g3053ed6ed4a_0_10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1"/>
        <p:cNvGrpSpPr/>
        <p:nvPr/>
      </p:nvGrpSpPr>
      <p:grpSpPr>
        <a:xfrm>
          <a:off x="0" y="0"/>
          <a:ext cx="0" cy="0"/>
          <a:chOff x="0" y="0"/>
          <a:chExt cx="0" cy="0"/>
        </a:xfrm>
      </p:grpSpPr>
      <p:sp>
        <p:nvSpPr>
          <p:cNvPr id="2502" name="Google Shape;2502;g3053d9ef699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03" name="Google Shape;2503;g3053d9ef699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4"/>
        <p:cNvGrpSpPr/>
        <p:nvPr/>
      </p:nvGrpSpPr>
      <p:grpSpPr>
        <a:xfrm>
          <a:off x="0" y="0"/>
          <a:ext cx="0" cy="0"/>
          <a:chOff x="0" y="0"/>
          <a:chExt cx="0" cy="0"/>
        </a:xfrm>
      </p:grpSpPr>
      <p:sp>
        <p:nvSpPr>
          <p:cNvPr id="2515" name="Google Shape;2515;g3053ed6ed4a_0_6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2516" name="Google Shape;2516;g3053ed6ed4a_0_6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1"/>
        <p:cNvGrpSpPr/>
        <p:nvPr/>
      </p:nvGrpSpPr>
      <p:grpSpPr>
        <a:xfrm>
          <a:off x="0" y="0"/>
          <a:ext cx="0" cy="0"/>
          <a:chOff x="0" y="0"/>
          <a:chExt cx="0" cy="0"/>
        </a:xfrm>
      </p:grpSpPr>
      <p:sp>
        <p:nvSpPr>
          <p:cNvPr id="1712" name="Google Shape;1712;g3053ed6ed4a_0_4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3" name="Google Shape;1713;g3053ed6ed4a_0_4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lt1"/>
              </a:buClr>
              <a:buSzPts val="1100"/>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5"/>
        <p:cNvGrpSpPr/>
        <p:nvPr/>
      </p:nvGrpSpPr>
      <p:grpSpPr>
        <a:xfrm>
          <a:off x="0" y="0"/>
          <a:ext cx="0" cy="0"/>
          <a:chOff x="0" y="0"/>
          <a:chExt cx="0" cy="0"/>
        </a:xfrm>
      </p:grpSpPr>
      <p:sp>
        <p:nvSpPr>
          <p:cNvPr id="1756" name="Google Shape;1756;g3053ed6ed4a_0_5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800"/>
              <a:buFont typeface="Arial"/>
              <a:buNone/>
            </a:pPr>
            <a:r>
              <a:rPr lang="en" dirty="0">
                <a:solidFill>
                  <a:schemeClr val="dk1"/>
                </a:solidFill>
                <a:latin typeface="Helvetica Neue"/>
                <a:ea typeface="Helvetica Neue"/>
                <a:cs typeface="Helvetica Neue"/>
                <a:sym typeface="Helvetica Neue"/>
              </a:rPr>
              <a:t>Baltijas uzņēmumu vadītāju aptauja tika veikta laika posmā no 2023. gada 5. decembra līdz 2024. gada 16. janvārim tiešsaistē. Aptaujā piedalījās 387 respondenti – uzņēmumu augstākā līmeņa vadītāji Latvijā, Lietuvā un Igaunijā.</a:t>
            </a:r>
            <a:endParaRPr dirty="0"/>
          </a:p>
        </p:txBody>
      </p:sp>
      <p:sp>
        <p:nvSpPr>
          <p:cNvPr id="1757" name="Google Shape;1757;g3053ed6ed4a_0_5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8"/>
        <p:cNvGrpSpPr/>
        <p:nvPr/>
      </p:nvGrpSpPr>
      <p:grpSpPr>
        <a:xfrm>
          <a:off x="0" y="0"/>
          <a:ext cx="0" cy="0"/>
          <a:chOff x="0" y="0"/>
          <a:chExt cx="0" cy="0"/>
        </a:xfrm>
      </p:grpSpPr>
      <p:sp>
        <p:nvSpPr>
          <p:cNvPr id="1769" name="Google Shape;1769;g26acd3ada31_6_65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0" name="Google Shape;1770;g26acd3ada31_6_65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2"/>
        <p:cNvGrpSpPr/>
        <p:nvPr/>
      </p:nvGrpSpPr>
      <p:grpSpPr>
        <a:xfrm>
          <a:off x="0" y="0"/>
          <a:ext cx="0" cy="0"/>
          <a:chOff x="0" y="0"/>
          <a:chExt cx="0" cy="0"/>
        </a:xfrm>
      </p:grpSpPr>
      <p:sp>
        <p:nvSpPr>
          <p:cNvPr id="1803" name="Google Shape;1803;g26acd3ada31_6_66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04" name="Google Shape;1804;g26acd3ada31_6_6648: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5" name="Google Shape;1805;g26acd3ada31_6_66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2"/>
        <p:cNvGrpSpPr/>
        <p:nvPr/>
      </p:nvGrpSpPr>
      <p:grpSpPr>
        <a:xfrm>
          <a:off x="0" y="0"/>
          <a:ext cx="0" cy="0"/>
          <a:chOff x="0" y="0"/>
          <a:chExt cx="0" cy="0"/>
        </a:xfrm>
      </p:grpSpPr>
      <p:sp>
        <p:nvSpPr>
          <p:cNvPr id="1873" name="Google Shape;1873;g2c00e23bbdc_3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4" name="Google Shape;1874;g2c00e23bbdc_3_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75" name="Google Shape;1875;g2c00e23bbdc_3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3"/>
        <p:cNvGrpSpPr/>
        <p:nvPr/>
      </p:nvGrpSpPr>
      <p:grpSpPr>
        <a:xfrm>
          <a:off x="0" y="0"/>
          <a:ext cx="0" cy="0"/>
          <a:chOff x="0" y="0"/>
          <a:chExt cx="0" cy="0"/>
        </a:xfrm>
      </p:grpSpPr>
      <p:sp>
        <p:nvSpPr>
          <p:cNvPr id="1944" name="Google Shape;1944;g26acd3ada31_6_67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45" name="Google Shape;1945;g26acd3ada31_6_6799: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46" name="Google Shape;1946;g26acd3ada31_6_6799: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4"/>
        <p:cNvGrpSpPr/>
        <p:nvPr/>
      </p:nvGrpSpPr>
      <p:grpSpPr>
        <a:xfrm>
          <a:off x="0" y="0"/>
          <a:ext cx="0" cy="0"/>
          <a:chOff x="0" y="0"/>
          <a:chExt cx="0" cy="0"/>
        </a:xfrm>
      </p:grpSpPr>
      <p:sp>
        <p:nvSpPr>
          <p:cNvPr id="2105" name="Google Shape;2105;g3053ed6ed4a_0_6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2024. gada aprīlī un maijā PwC veica aptauju, kurā piedalījās 547 vadītāji un augsta līmeņa profesionāļi no vairāk nekā 30 valstīm un reģioniem. Aptuveni trešdaļa respondentu ieņēma augstākās vadības līmeņa (C-suite) amatus, bet pārējie bija augsta līmeņa profesionāļi dažādās uzņēmumu funkcijās, tostarp ilgtspējas, finanšu un riska jomā. 60% aptaujāto uzņēmumu galvenie biroji atrodas Eiropas Savienībā. Vairāk nekā puse uzņēmumu sasniedza gada ieņēmumus virs 1 miljarda ASV dolāru.</a:t>
            </a:r>
            <a:endParaRPr/>
          </a:p>
        </p:txBody>
      </p:sp>
      <p:sp>
        <p:nvSpPr>
          <p:cNvPr id="2106" name="Google Shape;2106;g3053ed6ed4a_0_6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7"/>
        <p:cNvGrpSpPr/>
        <p:nvPr/>
      </p:nvGrpSpPr>
      <p:grpSpPr>
        <a:xfrm>
          <a:off x="0" y="0"/>
          <a:ext cx="0" cy="0"/>
          <a:chOff x="0" y="0"/>
          <a:chExt cx="0" cy="0"/>
        </a:xfrm>
      </p:grpSpPr>
      <p:sp>
        <p:nvSpPr>
          <p:cNvPr id="2118" name="Google Shape;2118;g3053ef300e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19" name="Google Shape;2119;g3053ef300e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sz="900">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3" Type="http://schemas.openxmlformats.org/officeDocument/2006/relationships/hyperlink" Target="https://www.pwc.com/lv/lv/" TargetMode="External"/><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0" name="Google Shape;50;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1" name="Google Shape;5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583"/>
        <p:cNvGrpSpPr/>
        <p:nvPr/>
      </p:nvGrpSpPr>
      <p:grpSpPr>
        <a:xfrm>
          <a:off x="0" y="0"/>
          <a:ext cx="0" cy="0"/>
          <a:chOff x="0" y="0"/>
          <a:chExt cx="0" cy="0"/>
        </a:xfrm>
      </p:grpSpPr>
      <p:sp>
        <p:nvSpPr>
          <p:cNvPr id="584" name="Google Shape;584;p103"/>
          <p:cNvSpPr/>
          <p:nvPr/>
        </p:nvSpPr>
        <p:spPr>
          <a:xfrm>
            <a:off x="4000254" y="0"/>
            <a:ext cx="51429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585" name="Google Shape;585;p103"/>
          <p:cNvSpPr txBox="1">
            <a:spLocks noGrp="1"/>
          </p:cNvSpPr>
          <p:nvPr>
            <p:ph type="ctrTitle"/>
          </p:nvPr>
        </p:nvSpPr>
        <p:spPr>
          <a:xfrm>
            <a:off x="332165" y="563166"/>
            <a:ext cx="3506400" cy="2008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3300"/>
              <a:buFont typeface="Georgia"/>
              <a:buNone/>
              <a:defRPr sz="33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86" name="Google Shape;586;p103"/>
          <p:cNvSpPr txBox="1">
            <a:spLocks noGrp="1"/>
          </p:cNvSpPr>
          <p:nvPr>
            <p:ph type="subTitle" idx="1"/>
          </p:nvPr>
        </p:nvSpPr>
        <p:spPr>
          <a:xfrm>
            <a:off x="332164" y="2969514"/>
            <a:ext cx="35064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587" name="Google Shape;587;p103"/>
          <p:cNvSpPr/>
          <p:nvPr/>
        </p:nvSpPr>
        <p:spPr>
          <a:xfrm>
            <a:off x="4000254" y="0"/>
            <a:ext cx="51429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588" name="Google Shape;588;p103"/>
          <p:cNvSpPr/>
          <p:nvPr/>
        </p:nvSpPr>
        <p:spPr>
          <a:xfrm>
            <a:off x="4000254" y="0"/>
            <a:ext cx="51429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589" name="Google Shape;589;p103"/>
          <p:cNvPicPr preferRelativeResize="0"/>
          <p:nvPr/>
        </p:nvPicPr>
        <p:blipFill rotWithShape="1">
          <a:blip r:embed="rId2">
            <a:alphaModFix/>
          </a:blip>
          <a:srcRect/>
          <a:stretch/>
        </p:blipFill>
        <p:spPr>
          <a:xfrm>
            <a:off x="138845" y="3998214"/>
            <a:ext cx="1227388" cy="1013225"/>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590"/>
        <p:cNvGrpSpPr/>
        <p:nvPr/>
      </p:nvGrpSpPr>
      <p:grpSpPr>
        <a:xfrm>
          <a:off x="0" y="0"/>
          <a:ext cx="0" cy="0"/>
          <a:chOff x="0" y="0"/>
          <a:chExt cx="0" cy="0"/>
        </a:xfrm>
      </p:grpSpPr>
      <p:sp>
        <p:nvSpPr>
          <p:cNvPr id="591" name="Google Shape;591;p104"/>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92" name="Google Shape;592;p104"/>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593"/>
        <p:cNvGrpSpPr/>
        <p:nvPr/>
      </p:nvGrpSpPr>
      <p:grpSpPr>
        <a:xfrm>
          <a:off x="0" y="0"/>
          <a:ext cx="0" cy="0"/>
          <a:chOff x="0" y="0"/>
          <a:chExt cx="0" cy="0"/>
        </a:xfrm>
      </p:grpSpPr>
      <p:sp>
        <p:nvSpPr>
          <p:cNvPr id="594" name="Google Shape;594;p105"/>
          <p:cNvSpPr txBox="1">
            <a:spLocks noGrp="1"/>
          </p:cNvSpPr>
          <p:nvPr>
            <p:ph type="title"/>
          </p:nvPr>
        </p:nvSpPr>
        <p:spPr>
          <a:xfrm>
            <a:off x="3713331" y="1577578"/>
            <a:ext cx="37023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95" name="Google Shape;595;p105"/>
          <p:cNvSpPr txBox="1">
            <a:spLocks noGrp="1"/>
          </p:cNvSpPr>
          <p:nvPr>
            <p:ph type="subTitle" idx="1"/>
          </p:nvPr>
        </p:nvSpPr>
        <p:spPr>
          <a:xfrm>
            <a:off x="33216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596"/>
        <p:cNvGrpSpPr/>
        <p:nvPr/>
      </p:nvGrpSpPr>
      <p:grpSpPr>
        <a:xfrm>
          <a:off x="0" y="0"/>
          <a:ext cx="0" cy="0"/>
          <a:chOff x="0" y="0"/>
          <a:chExt cx="0" cy="0"/>
        </a:xfrm>
      </p:grpSpPr>
      <p:sp>
        <p:nvSpPr>
          <p:cNvPr id="597" name="Google Shape;597;p106"/>
          <p:cNvSpPr txBox="1">
            <a:spLocks noGrp="1"/>
          </p:cNvSpPr>
          <p:nvPr>
            <p:ph type="title"/>
          </p:nvPr>
        </p:nvSpPr>
        <p:spPr>
          <a:xfrm>
            <a:off x="3713331" y="1577578"/>
            <a:ext cx="37023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98" name="Google Shape;598;p106"/>
          <p:cNvSpPr txBox="1">
            <a:spLocks noGrp="1"/>
          </p:cNvSpPr>
          <p:nvPr>
            <p:ph type="subTitle" idx="1"/>
          </p:nvPr>
        </p:nvSpPr>
        <p:spPr>
          <a:xfrm>
            <a:off x="33216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599"/>
        <p:cNvGrpSpPr/>
        <p:nvPr/>
      </p:nvGrpSpPr>
      <p:grpSpPr>
        <a:xfrm>
          <a:off x="0" y="0"/>
          <a:ext cx="0" cy="0"/>
          <a:chOff x="0" y="0"/>
          <a:chExt cx="0" cy="0"/>
        </a:xfrm>
      </p:grpSpPr>
      <p:sp>
        <p:nvSpPr>
          <p:cNvPr id="600" name="Google Shape;600;p107"/>
          <p:cNvSpPr txBox="1">
            <a:spLocks noGrp="1"/>
          </p:cNvSpPr>
          <p:nvPr>
            <p:ph type="title"/>
          </p:nvPr>
        </p:nvSpPr>
        <p:spPr>
          <a:xfrm>
            <a:off x="3713331" y="1577578"/>
            <a:ext cx="37023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01" name="Google Shape;601;p107"/>
          <p:cNvSpPr txBox="1">
            <a:spLocks noGrp="1"/>
          </p:cNvSpPr>
          <p:nvPr>
            <p:ph type="subTitle" idx="1"/>
          </p:nvPr>
        </p:nvSpPr>
        <p:spPr>
          <a:xfrm>
            <a:off x="33216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602"/>
        <p:cNvGrpSpPr/>
        <p:nvPr/>
      </p:nvGrpSpPr>
      <p:grpSpPr>
        <a:xfrm>
          <a:off x="0" y="0"/>
          <a:ext cx="0" cy="0"/>
          <a:chOff x="0" y="0"/>
          <a:chExt cx="0" cy="0"/>
        </a:xfrm>
      </p:grpSpPr>
      <p:sp>
        <p:nvSpPr>
          <p:cNvPr id="603" name="Google Shape;603;p108"/>
          <p:cNvSpPr txBox="1">
            <a:spLocks noGrp="1"/>
          </p:cNvSpPr>
          <p:nvPr>
            <p:ph type="title"/>
          </p:nvPr>
        </p:nvSpPr>
        <p:spPr>
          <a:xfrm>
            <a:off x="332164" y="321469"/>
            <a:ext cx="10311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604"/>
        <p:cNvGrpSpPr/>
        <p:nvPr/>
      </p:nvGrpSpPr>
      <p:grpSpPr>
        <a:xfrm>
          <a:off x="0" y="0"/>
          <a:ext cx="0" cy="0"/>
          <a:chOff x="0" y="0"/>
          <a:chExt cx="0" cy="0"/>
        </a:xfrm>
      </p:grpSpPr>
      <p:sp>
        <p:nvSpPr>
          <p:cNvPr id="605" name="Google Shape;605;p109"/>
          <p:cNvSpPr txBox="1">
            <a:spLocks noGrp="1"/>
          </p:cNvSpPr>
          <p:nvPr>
            <p:ph type="title"/>
          </p:nvPr>
        </p:nvSpPr>
        <p:spPr>
          <a:xfrm>
            <a:off x="332164" y="321469"/>
            <a:ext cx="10311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606"/>
        <p:cNvGrpSpPr/>
        <p:nvPr/>
      </p:nvGrpSpPr>
      <p:grpSpPr>
        <a:xfrm>
          <a:off x="0" y="0"/>
          <a:ext cx="0" cy="0"/>
          <a:chOff x="0" y="0"/>
          <a:chExt cx="0" cy="0"/>
        </a:xfrm>
      </p:grpSpPr>
      <p:sp>
        <p:nvSpPr>
          <p:cNvPr id="607" name="Google Shape;607;p110"/>
          <p:cNvSpPr txBox="1">
            <a:spLocks noGrp="1"/>
          </p:cNvSpPr>
          <p:nvPr>
            <p:ph type="title"/>
          </p:nvPr>
        </p:nvSpPr>
        <p:spPr>
          <a:xfrm>
            <a:off x="332164" y="321469"/>
            <a:ext cx="10311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608"/>
        <p:cNvGrpSpPr/>
        <p:nvPr/>
      </p:nvGrpSpPr>
      <p:grpSpPr>
        <a:xfrm>
          <a:off x="0" y="0"/>
          <a:ext cx="0" cy="0"/>
          <a:chOff x="0" y="0"/>
          <a:chExt cx="0" cy="0"/>
        </a:xfrm>
      </p:grpSpPr>
      <p:sp>
        <p:nvSpPr>
          <p:cNvPr id="609" name="Google Shape;609;p111"/>
          <p:cNvSpPr txBox="1">
            <a:spLocks noGrp="1"/>
          </p:cNvSpPr>
          <p:nvPr>
            <p:ph type="body" idx="1"/>
          </p:nvPr>
        </p:nvSpPr>
        <p:spPr>
          <a:xfrm>
            <a:off x="0" y="857250"/>
            <a:ext cx="3429000" cy="3429000"/>
          </a:xfrm>
          <a:prstGeom prst="rect">
            <a:avLst/>
          </a:prstGeom>
          <a:solidFill>
            <a:srgbClr val="E0301E"/>
          </a:solidFill>
          <a:ln>
            <a:noFill/>
          </a:ln>
        </p:spPr>
        <p:txBody>
          <a:bodyPr spcFirstLastPara="1" wrap="square" lIns="329150" tIns="1079925" rIns="189000" bIns="135000" anchor="t" anchorCtr="0">
            <a:noAutofit/>
          </a:bodyPr>
          <a:lstStyle>
            <a:lvl1pPr marL="457200" marR="0" lvl="0" indent="-228600" algn="l" rtl="0">
              <a:lnSpc>
                <a:spcPct val="90000"/>
              </a:lnSpc>
              <a:spcBef>
                <a:spcPts val="0"/>
              </a:spcBef>
              <a:spcAft>
                <a:spcPts val="0"/>
              </a:spcAft>
              <a:buClr>
                <a:schemeClr val="lt1"/>
              </a:buClr>
              <a:buSzPts val="2000"/>
              <a:buFont typeface="Arial"/>
              <a:buNone/>
              <a:defRPr sz="20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610" name="Google Shape;610;p111"/>
          <p:cNvSpPr/>
          <p:nvPr/>
        </p:nvSpPr>
        <p:spPr>
          <a:xfrm>
            <a:off x="332164" y="1217777"/>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11" name="Google Shape;611;p111"/>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612"/>
        <p:cNvGrpSpPr/>
        <p:nvPr/>
      </p:nvGrpSpPr>
      <p:grpSpPr>
        <a:xfrm>
          <a:off x="0" y="0"/>
          <a:ext cx="0" cy="0"/>
          <a:chOff x="0" y="0"/>
          <a:chExt cx="0" cy="0"/>
        </a:xfrm>
      </p:grpSpPr>
      <p:sp>
        <p:nvSpPr>
          <p:cNvPr id="613" name="Google Shape;613;p112"/>
          <p:cNvSpPr/>
          <p:nvPr/>
        </p:nvSpPr>
        <p:spPr>
          <a:xfrm>
            <a:off x="4571719" y="0"/>
            <a:ext cx="45717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614" name="Google Shape;614;p112"/>
          <p:cNvSpPr txBox="1">
            <a:spLocks noGrp="1"/>
          </p:cNvSpPr>
          <p:nvPr>
            <p:ph type="body" idx="1"/>
          </p:nvPr>
        </p:nvSpPr>
        <p:spPr>
          <a:xfrm>
            <a:off x="332164" y="1285875"/>
            <a:ext cx="3974100" cy="334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615" name="Google Shape;615;p112"/>
          <p:cNvSpPr/>
          <p:nvPr/>
        </p:nvSpPr>
        <p:spPr>
          <a:xfrm>
            <a:off x="332164" y="515251"/>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16" name="Google Shape;616;p112"/>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17" name="Google Shape;617;p112"/>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618"/>
        <p:cNvGrpSpPr/>
        <p:nvPr/>
      </p:nvGrpSpPr>
      <p:grpSpPr>
        <a:xfrm>
          <a:off x="0" y="0"/>
          <a:ext cx="0" cy="0"/>
          <a:chOff x="0" y="0"/>
          <a:chExt cx="0" cy="0"/>
        </a:xfrm>
      </p:grpSpPr>
      <p:sp>
        <p:nvSpPr>
          <p:cNvPr id="619" name="Google Shape;619;p113"/>
          <p:cNvSpPr/>
          <p:nvPr/>
        </p:nvSpPr>
        <p:spPr>
          <a:xfrm>
            <a:off x="4571719" y="0"/>
            <a:ext cx="45717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620" name="Google Shape;620;p113"/>
          <p:cNvSpPr txBox="1">
            <a:spLocks noGrp="1"/>
          </p:cNvSpPr>
          <p:nvPr>
            <p:ph type="body" idx="1"/>
          </p:nvPr>
        </p:nvSpPr>
        <p:spPr>
          <a:xfrm>
            <a:off x="332164" y="1285875"/>
            <a:ext cx="3974100" cy="334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2900"/>
              <a:buFont typeface="Arial"/>
              <a:buNone/>
              <a:defRPr sz="29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621" name="Google Shape;621;p113"/>
          <p:cNvSpPr/>
          <p:nvPr/>
        </p:nvSpPr>
        <p:spPr>
          <a:xfrm>
            <a:off x="332164" y="515251"/>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22" name="Google Shape;622;p113"/>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623"/>
        <p:cNvGrpSpPr/>
        <p:nvPr/>
      </p:nvGrpSpPr>
      <p:grpSpPr>
        <a:xfrm>
          <a:off x="0" y="0"/>
          <a:ext cx="0" cy="0"/>
          <a:chOff x="0" y="0"/>
          <a:chExt cx="0" cy="0"/>
        </a:xfrm>
      </p:grpSpPr>
      <p:sp>
        <p:nvSpPr>
          <p:cNvPr id="624" name="Google Shape;624;p114"/>
          <p:cNvSpPr txBox="1">
            <a:spLocks noGrp="1"/>
          </p:cNvSpPr>
          <p:nvPr>
            <p:ph type="body" idx="1"/>
          </p:nvPr>
        </p:nvSpPr>
        <p:spPr>
          <a:xfrm>
            <a:off x="332165" y="1705928"/>
            <a:ext cx="71547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625" name="Google Shape;625;p114"/>
          <p:cNvSpPr/>
          <p:nvPr/>
        </p:nvSpPr>
        <p:spPr>
          <a:xfrm>
            <a:off x="332164" y="1022219"/>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26" name="Google Shape;626;p114"/>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27" name="Google Shape;627;p114"/>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628"/>
        <p:cNvGrpSpPr/>
        <p:nvPr/>
      </p:nvGrpSpPr>
      <p:grpSpPr>
        <a:xfrm>
          <a:off x="0" y="0"/>
          <a:ext cx="0" cy="0"/>
          <a:chOff x="0" y="0"/>
          <a:chExt cx="0" cy="0"/>
        </a:xfrm>
      </p:grpSpPr>
      <p:sp>
        <p:nvSpPr>
          <p:cNvPr id="629" name="Google Shape;629;p115"/>
          <p:cNvSpPr txBox="1">
            <a:spLocks noGrp="1"/>
          </p:cNvSpPr>
          <p:nvPr>
            <p:ph type="body" idx="1"/>
          </p:nvPr>
        </p:nvSpPr>
        <p:spPr>
          <a:xfrm>
            <a:off x="332165" y="1705928"/>
            <a:ext cx="71547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630" name="Google Shape;630;p115"/>
          <p:cNvSpPr/>
          <p:nvPr/>
        </p:nvSpPr>
        <p:spPr>
          <a:xfrm>
            <a:off x="332164" y="1022219"/>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31" name="Google Shape;631;p115"/>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32" name="Google Shape;632;p115"/>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633"/>
        <p:cNvGrpSpPr/>
        <p:nvPr/>
      </p:nvGrpSpPr>
      <p:grpSpPr>
        <a:xfrm>
          <a:off x="0" y="0"/>
          <a:ext cx="0" cy="0"/>
          <a:chOff x="0" y="0"/>
          <a:chExt cx="0" cy="0"/>
        </a:xfrm>
      </p:grpSpPr>
      <p:sp>
        <p:nvSpPr>
          <p:cNvPr id="634" name="Google Shape;634;p116"/>
          <p:cNvSpPr txBox="1">
            <a:spLocks noGrp="1"/>
          </p:cNvSpPr>
          <p:nvPr>
            <p:ph type="body" idx="1"/>
          </p:nvPr>
        </p:nvSpPr>
        <p:spPr>
          <a:xfrm>
            <a:off x="332165" y="1705928"/>
            <a:ext cx="71547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635" name="Google Shape;635;p116"/>
          <p:cNvSpPr/>
          <p:nvPr/>
        </p:nvSpPr>
        <p:spPr>
          <a:xfrm>
            <a:off x="332164" y="1022219"/>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36" name="Google Shape;636;p116"/>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37" name="Google Shape;637;p116"/>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638"/>
        <p:cNvGrpSpPr/>
        <p:nvPr/>
      </p:nvGrpSpPr>
      <p:grpSpPr>
        <a:xfrm>
          <a:off x="0" y="0"/>
          <a:ext cx="0" cy="0"/>
          <a:chOff x="0" y="0"/>
          <a:chExt cx="0" cy="0"/>
        </a:xfrm>
      </p:grpSpPr>
      <p:sp>
        <p:nvSpPr>
          <p:cNvPr id="639" name="Google Shape;639;p117"/>
          <p:cNvSpPr txBox="1">
            <a:spLocks noGrp="1"/>
          </p:cNvSpPr>
          <p:nvPr>
            <p:ph type="body" idx="1"/>
          </p:nvPr>
        </p:nvSpPr>
        <p:spPr>
          <a:xfrm>
            <a:off x="332165" y="1705928"/>
            <a:ext cx="71547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640" name="Google Shape;640;p117"/>
          <p:cNvSpPr/>
          <p:nvPr/>
        </p:nvSpPr>
        <p:spPr>
          <a:xfrm>
            <a:off x="332164" y="1022219"/>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41" name="Google Shape;641;p117"/>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42" name="Google Shape;642;p117"/>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643"/>
        <p:cNvGrpSpPr/>
        <p:nvPr/>
      </p:nvGrpSpPr>
      <p:grpSpPr>
        <a:xfrm>
          <a:off x="0" y="0"/>
          <a:ext cx="0" cy="0"/>
          <a:chOff x="0" y="0"/>
          <a:chExt cx="0" cy="0"/>
        </a:xfrm>
      </p:grpSpPr>
      <p:sp>
        <p:nvSpPr>
          <p:cNvPr id="644" name="Google Shape;644;p118"/>
          <p:cNvSpPr txBox="1">
            <a:spLocks noGrp="1"/>
          </p:cNvSpPr>
          <p:nvPr>
            <p:ph type="body" idx="1"/>
          </p:nvPr>
        </p:nvSpPr>
        <p:spPr>
          <a:xfrm>
            <a:off x="332165" y="1705928"/>
            <a:ext cx="71547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2900"/>
              <a:buFont typeface="Arial"/>
              <a:buNone/>
              <a:defRPr sz="29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645" name="Google Shape;645;p118"/>
          <p:cNvSpPr/>
          <p:nvPr/>
        </p:nvSpPr>
        <p:spPr>
          <a:xfrm>
            <a:off x="332164" y="1022219"/>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46" name="Google Shape;646;p118"/>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47"/>
        <p:cNvGrpSpPr/>
        <p:nvPr/>
      </p:nvGrpSpPr>
      <p:grpSpPr>
        <a:xfrm>
          <a:off x="0" y="0"/>
          <a:ext cx="0" cy="0"/>
          <a:chOff x="0" y="0"/>
          <a:chExt cx="0" cy="0"/>
        </a:xfrm>
      </p:grpSpPr>
      <p:sp>
        <p:nvSpPr>
          <p:cNvPr id="648" name="Google Shape;648;p119"/>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49" name="Google Shape;649;p119"/>
          <p:cNvSpPr txBox="1">
            <a:spLocks noGrp="1"/>
          </p:cNvSpPr>
          <p:nvPr>
            <p:ph type="body" idx="1"/>
          </p:nvPr>
        </p:nvSpPr>
        <p:spPr>
          <a:xfrm>
            <a:off x="332164" y="1577340"/>
            <a:ext cx="5563200" cy="30552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50" name="Google Shape;650;p119"/>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651"/>
        <p:cNvGrpSpPr/>
        <p:nvPr/>
      </p:nvGrpSpPr>
      <p:grpSpPr>
        <a:xfrm>
          <a:off x="0" y="0"/>
          <a:ext cx="0" cy="0"/>
          <a:chOff x="0" y="0"/>
          <a:chExt cx="0" cy="0"/>
        </a:xfrm>
      </p:grpSpPr>
      <p:sp>
        <p:nvSpPr>
          <p:cNvPr id="652" name="Google Shape;652;p120"/>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53" name="Google Shape;653;p120"/>
          <p:cNvSpPr txBox="1">
            <a:spLocks noGrp="1"/>
          </p:cNvSpPr>
          <p:nvPr>
            <p:ph type="body" idx="1"/>
          </p:nvPr>
        </p:nvSpPr>
        <p:spPr>
          <a:xfrm>
            <a:off x="332164" y="1577579"/>
            <a:ext cx="5563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54" name="Google Shape;654;p120"/>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55" name="Google Shape;655;p120"/>
          <p:cNvSpPr txBox="1">
            <a:spLocks noGrp="1"/>
          </p:cNvSpPr>
          <p:nvPr>
            <p:ph type="subTitle" idx="2"/>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656"/>
        <p:cNvGrpSpPr/>
        <p:nvPr/>
      </p:nvGrpSpPr>
      <p:grpSpPr>
        <a:xfrm>
          <a:off x="0" y="0"/>
          <a:ext cx="0" cy="0"/>
          <a:chOff x="0" y="0"/>
          <a:chExt cx="0" cy="0"/>
        </a:xfrm>
      </p:grpSpPr>
      <p:sp>
        <p:nvSpPr>
          <p:cNvPr id="657" name="Google Shape;657;p121"/>
          <p:cNvSpPr txBox="1">
            <a:spLocks noGrp="1"/>
          </p:cNvSpPr>
          <p:nvPr>
            <p:ph type="body" idx="1"/>
          </p:nvPr>
        </p:nvSpPr>
        <p:spPr>
          <a:xfrm>
            <a:off x="33216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58" name="Google Shape;658;p121"/>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59" name="Google Shape;659;p121"/>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660"/>
        <p:cNvGrpSpPr/>
        <p:nvPr/>
      </p:nvGrpSpPr>
      <p:grpSpPr>
        <a:xfrm>
          <a:off x="0" y="0"/>
          <a:ext cx="0" cy="0"/>
          <a:chOff x="0" y="0"/>
          <a:chExt cx="0" cy="0"/>
        </a:xfrm>
      </p:grpSpPr>
      <p:sp>
        <p:nvSpPr>
          <p:cNvPr id="661" name="Google Shape;661;p122"/>
          <p:cNvSpPr txBox="1">
            <a:spLocks noGrp="1"/>
          </p:cNvSpPr>
          <p:nvPr>
            <p:ph type="body" idx="1"/>
          </p:nvPr>
        </p:nvSpPr>
        <p:spPr>
          <a:xfrm>
            <a:off x="332164" y="1577579"/>
            <a:ext cx="4104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62" name="Google Shape;662;p122"/>
          <p:cNvSpPr txBox="1">
            <a:spLocks noGrp="1"/>
          </p:cNvSpPr>
          <p:nvPr>
            <p:ph type="body" idx="2"/>
          </p:nvPr>
        </p:nvSpPr>
        <p:spPr>
          <a:xfrm>
            <a:off x="4706252" y="1577579"/>
            <a:ext cx="4104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63" name="Google Shape;663;p122"/>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64" name="Google Shape;664;p122"/>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1"/>
        <p:cNvGrpSpPr/>
        <p:nvPr/>
      </p:nvGrpSpPr>
      <p:grpSpPr>
        <a:xfrm>
          <a:off x="0" y="0"/>
          <a:ext cx="0" cy="0"/>
          <a:chOff x="0" y="0"/>
          <a:chExt cx="0" cy="0"/>
        </a:xfrm>
      </p:grpSpPr>
      <p:sp>
        <p:nvSpPr>
          <p:cNvPr id="62" name="Google Shape;62;p14"/>
          <p:cNvSpPr txBox="1">
            <a:spLocks noGrp="1"/>
          </p:cNvSpPr>
          <p:nvPr>
            <p:ph type="ctrTitle"/>
          </p:nvPr>
        </p:nvSpPr>
        <p:spPr>
          <a:xfrm>
            <a:off x="311708" y="744575"/>
            <a:ext cx="8520600" cy="2052600"/>
          </a:xfrm>
          <a:prstGeom prst="rect">
            <a:avLst/>
          </a:prstGeom>
          <a:noFill/>
          <a:ln>
            <a:noFill/>
          </a:ln>
        </p:spPr>
        <p:txBody>
          <a:bodyPr spcFirstLastPara="1" wrap="square" lIns="0" tIns="0" rIns="0" bIns="0" anchor="b" anchorCtr="0">
            <a:noAutofit/>
          </a:bodyPr>
          <a:lstStyle>
            <a:lvl1pPr lvl="0" algn="ctr" rtl="0">
              <a:lnSpc>
                <a:spcPct val="85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63" name="Google Shape;63;p14"/>
          <p:cNvSpPr txBox="1">
            <a:spLocks noGrp="1"/>
          </p:cNvSpPr>
          <p:nvPr>
            <p:ph type="subTitle" idx="1"/>
          </p:nvPr>
        </p:nvSpPr>
        <p:spPr>
          <a:xfrm>
            <a:off x="311700" y="2834125"/>
            <a:ext cx="8520600" cy="792600"/>
          </a:xfrm>
          <a:prstGeom prst="rect">
            <a:avLst/>
          </a:prstGeom>
          <a:noFill/>
          <a:ln>
            <a:noFill/>
          </a:ln>
        </p:spPr>
        <p:txBody>
          <a:bodyPr spcFirstLastPara="1" wrap="square" lIns="0" tIns="0" rIns="0" bIns="0"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500"/>
              </a:spcBef>
              <a:spcAft>
                <a:spcPts val="0"/>
              </a:spcAft>
              <a:buSzPts val="2800"/>
              <a:buNone/>
              <a:defRPr sz="2800"/>
            </a:lvl2pPr>
            <a:lvl3pPr lvl="2" algn="ctr" rtl="0">
              <a:lnSpc>
                <a:spcPct val="100000"/>
              </a:lnSpc>
              <a:spcBef>
                <a:spcPts val="500"/>
              </a:spcBef>
              <a:spcAft>
                <a:spcPts val="0"/>
              </a:spcAft>
              <a:buSzPts val="2800"/>
              <a:buNone/>
              <a:defRPr sz="2800"/>
            </a:lvl3pPr>
            <a:lvl4pPr lvl="3" algn="ctr" rtl="0">
              <a:lnSpc>
                <a:spcPct val="100000"/>
              </a:lnSpc>
              <a:spcBef>
                <a:spcPts val="500"/>
              </a:spcBef>
              <a:spcAft>
                <a:spcPts val="0"/>
              </a:spcAft>
              <a:buSzPts val="2800"/>
              <a:buNone/>
              <a:defRPr sz="2800"/>
            </a:lvl4pPr>
            <a:lvl5pPr lvl="4" algn="ctr" rtl="0">
              <a:lnSpc>
                <a:spcPct val="100000"/>
              </a:lnSpc>
              <a:spcBef>
                <a:spcPts val="500"/>
              </a:spcBef>
              <a:spcAft>
                <a:spcPts val="0"/>
              </a:spcAft>
              <a:buSzPts val="2800"/>
              <a:buNone/>
              <a:defRPr sz="2800"/>
            </a:lvl5pPr>
            <a:lvl6pPr lvl="5" algn="ctr" rtl="0">
              <a:lnSpc>
                <a:spcPct val="100000"/>
              </a:lnSpc>
              <a:spcBef>
                <a:spcPts val="500"/>
              </a:spcBef>
              <a:spcAft>
                <a:spcPts val="0"/>
              </a:spcAft>
              <a:buSzPts val="2800"/>
              <a:buNone/>
              <a:defRPr sz="2800"/>
            </a:lvl6pPr>
            <a:lvl7pPr lvl="6" algn="ctr" rtl="0">
              <a:lnSpc>
                <a:spcPct val="100000"/>
              </a:lnSpc>
              <a:spcBef>
                <a:spcPts val="500"/>
              </a:spcBef>
              <a:spcAft>
                <a:spcPts val="0"/>
              </a:spcAft>
              <a:buSzPts val="2800"/>
              <a:buNone/>
              <a:defRPr sz="2800"/>
            </a:lvl7pPr>
            <a:lvl8pPr lvl="7" algn="ctr" rtl="0">
              <a:lnSpc>
                <a:spcPct val="100000"/>
              </a:lnSpc>
              <a:spcBef>
                <a:spcPts val="500"/>
              </a:spcBef>
              <a:spcAft>
                <a:spcPts val="0"/>
              </a:spcAft>
              <a:buSzPts val="2800"/>
              <a:buNone/>
              <a:defRPr sz="2800"/>
            </a:lvl8pPr>
            <a:lvl9pPr lvl="8" algn="ctr" rtl="0">
              <a:lnSpc>
                <a:spcPct val="100000"/>
              </a:lnSpc>
              <a:spcBef>
                <a:spcPts val="500"/>
              </a:spcBef>
              <a:spcAft>
                <a:spcPts val="0"/>
              </a:spcAft>
              <a:buSzPts val="2800"/>
              <a:buNone/>
              <a:defRPr sz="2800"/>
            </a:lvl9pPr>
          </a:lstStyle>
          <a:p>
            <a:endParaRPr/>
          </a:p>
        </p:txBody>
      </p:sp>
      <p:sp>
        <p:nvSpPr>
          <p:cNvPr id="64" name="Google Shape;64;p14"/>
          <p:cNvSpPr txBox="1">
            <a:spLocks noGrp="1"/>
          </p:cNvSpPr>
          <p:nvPr>
            <p:ph type="sldNum" idx="12"/>
          </p:nvPr>
        </p:nvSpPr>
        <p:spPr>
          <a:xfrm>
            <a:off x="8472458" y="4663217"/>
            <a:ext cx="548700" cy="393600"/>
          </a:xfrm>
          <a:prstGeom prst="rect">
            <a:avLst/>
          </a:prstGeom>
          <a:noFill/>
          <a:ln>
            <a:noFill/>
          </a:ln>
        </p:spPr>
        <p:txBody>
          <a:bodyPr spcFirstLastPara="1" wrap="square" lIns="74975" tIns="74975" rIns="74975" bIns="74975" anchor="ctr" anchorCtr="0">
            <a:noAutofit/>
          </a:bodyPr>
          <a:lstStyle>
            <a:lvl1pPr marL="0" marR="0" lvl="0" indent="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665"/>
        <p:cNvGrpSpPr/>
        <p:nvPr/>
      </p:nvGrpSpPr>
      <p:grpSpPr>
        <a:xfrm>
          <a:off x="0" y="0"/>
          <a:ext cx="0" cy="0"/>
          <a:chOff x="0" y="0"/>
          <a:chExt cx="0" cy="0"/>
        </a:xfrm>
      </p:grpSpPr>
      <p:sp>
        <p:nvSpPr>
          <p:cNvPr id="666" name="Google Shape;666;p123"/>
          <p:cNvSpPr txBox="1">
            <a:spLocks noGrp="1"/>
          </p:cNvSpPr>
          <p:nvPr>
            <p:ph type="body" idx="1"/>
          </p:nvPr>
        </p:nvSpPr>
        <p:spPr>
          <a:xfrm>
            <a:off x="332164"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67" name="Google Shape;667;p123"/>
          <p:cNvSpPr txBox="1">
            <a:spLocks noGrp="1"/>
          </p:cNvSpPr>
          <p:nvPr>
            <p:ph type="body" idx="2"/>
          </p:nvPr>
        </p:nvSpPr>
        <p:spPr>
          <a:xfrm>
            <a:off x="324901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68" name="Google Shape;668;p123"/>
          <p:cNvSpPr txBox="1">
            <a:spLocks noGrp="1"/>
          </p:cNvSpPr>
          <p:nvPr>
            <p:ph type="body" idx="3"/>
          </p:nvPr>
        </p:nvSpPr>
        <p:spPr>
          <a:xfrm>
            <a:off x="6164678"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69" name="Google Shape;669;p123"/>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70" name="Google Shape;670;p123"/>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671"/>
        <p:cNvGrpSpPr/>
        <p:nvPr/>
      </p:nvGrpSpPr>
      <p:grpSpPr>
        <a:xfrm>
          <a:off x="0" y="0"/>
          <a:ext cx="0" cy="0"/>
          <a:chOff x="0" y="0"/>
          <a:chExt cx="0" cy="0"/>
        </a:xfrm>
      </p:grpSpPr>
      <p:sp>
        <p:nvSpPr>
          <p:cNvPr id="672" name="Google Shape;672;p124"/>
          <p:cNvSpPr txBox="1">
            <a:spLocks noGrp="1"/>
          </p:cNvSpPr>
          <p:nvPr>
            <p:ph type="body" idx="1"/>
          </p:nvPr>
        </p:nvSpPr>
        <p:spPr>
          <a:xfrm>
            <a:off x="332164"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73" name="Google Shape;673;p124"/>
          <p:cNvSpPr txBox="1">
            <a:spLocks noGrp="1"/>
          </p:cNvSpPr>
          <p:nvPr>
            <p:ph type="body" idx="2"/>
          </p:nvPr>
        </p:nvSpPr>
        <p:spPr>
          <a:xfrm>
            <a:off x="2520305"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74" name="Google Shape;674;p124"/>
          <p:cNvSpPr txBox="1">
            <a:spLocks noGrp="1"/>
          </p:cNvSpPr>
          <p:nvPr>
            <p:ph type="body" idx="3"/>
          </p:nvPr>
        </p:nvSpPr>
        <p:spPr>
          <a:xfrm>
            <a:off x="4706252"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75" name="Google Shape;675;p124"/>
          <p:cNvSpPr txBox="1">
            <a:spLocks noGrp="1"/>
          </p:cNvSpPr>
          <p:nvPr>
            <p:ph type="body" idx="4"/>
          </p:nvPr>
        </p:nvSpPr>
        <p:spPr>
          <a:xfrm>
            <a:off x="6892198"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76" name="Google Shape;676;p124"/>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77" name="Google Shape;677;p124"/>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678"/>
        <p:cNvGrpSpPr/>
        <p:nvPr/>
      </p:nvGrpSpPr>
      <p:grpSpPr>
        <a:xfrm>
          <a:off x="0" y="0"/>
          <a:ext cx="0" cy="0"/>
          <a:chOff x="0" y="0"/>
          <a:chExt cx="0" cy="0"/>
        </a:xfrm>
      </p:grpSpPr>
      <p:sp>
        <p:nvSpPr>
          <p:cNvPr id="679" name="Google Shape;679;p125"/>
          <p:cNvSpPr txBox="1">
            <a:spLocks noGrp="1"/>
          </p:cNvSpPr>
          <p:nvPr>
            <p:ph type="body" idx="1"/>
          </p:nvPr>
        </p:nvSpPr>
        <p:spPr>
          <a:xfrm>
            <a:off x="332164"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80" name="Google Shape;680;p125"/>
          <p:cNvSpPr txBox="1">
            <a:spLocks noGrp="1"/>
          </p:cNvSpPr>
          <p:nvPr>
            <p:ph type="body" idx="2"/>
          </p:nvPr>
        </p:nvSpPr>
        <p:spPr>
          <a:xfrm>
            <a:off x="2082656"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81" name="Google Shape;681;p125"/>
          <p:cNvSpPr txBox="1">
            <a:spLocks noGrp="1"/>
          </p:cNvSpPr>
          <p:nvPr>
            <p:ph type="body" idx="3"/>
          </p:nvPr>
        </p:nvSpPr>
        <p:spPr>
          <a:xfrm>
            <a:off x="3833147"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82" name="Google Shape;682;p125"/>
          <p:cNvSpPr txBox="1">
            <a:spLocks noGrp="1"/>
          </p:cNvSpPr>
          <p:nvPr>
            <p:ph type="body" idx="4"/>
          </p:nvPr>
        </p:nvSpPr>
        <p:spPr>
          <a:xfrm>
            <a:off x="5583638"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83" name="Google Shape;683;p125"/>
          <p:cNvSpPr txBox="1">
            <a:spLocks noGrp="1"/>
          </p:cNvSpPr>
          <p:nvPr>
            <p:ph type="body" idx="5"/>
          </p:nvPr>
        </p:nvSpPr>
        <p:spPr>
          <a:xfrm>
            <a:off x="7334131"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84" name="Google Shape;684;p125"/>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85" name="Google Shape;685;p125"/>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686"/>
        <p:cNvGrpSpPr/>
        <p:nvPr/>
      </p:nvGrpSpPr>
      <p:grpSpPr>
        <a:xfrm>
          <a:off x="0" y="0"/>
          <a:ext cx="0" cy="0"/>
          <a:chOff x="0" y="0"/>
          <a:chExt cx="0" cy="0"/>
        </a:xfrm>
      </p:grpSpPr>
      <p:sp>
        <p:nvSpPr>
          <p:cNvPr id="687" name="Google Shape;687;p126"/>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88" name="Google Shape;688;p126"/>
          <p:cNvSpPr txBox="1">
            <a:spLocks noGrp="1"/>
          </p:cNvSpPr>
          <p:nvPr>
            <p:ph type="body" idx="1"/>
          </p:nvPr>
        </p:nvSpPr>
        <p:spPr>
          <a:xfrm>
            <a:off x="332164" y="1577340"/>
            <a:ext cx="8479200" cy="30552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89" name="Google Shape;689;p126"/>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690"/>
        <p:cNvGrpSpPr/>
        <p:nvPr/>
      </p:nvGrpSpPr>
      <p:grpSpPr>
        <a:xfrm>
          <a:off x="0" y="0"/>
          <a:ext cx="0" cy="0"/>
          <a:chOff x="0" y="0"/>
          <a:chExt cx="0" cy="0"/>
        </a:xfrm>
      </p:grpSpPr>
      <p:sp>
        <p:nvSpPr>
          <p:cNvPr id="691" name="Google Shape;691;p127"/>
          <p:cNvSpPr txBox="1">
            <a:spLocks noGrp="1"/>
          </p:cNvSpPr>
          <p:nvPr>
            <p:ph type="title"/>
          </p:nvPr>
        </p:nvSpPr>
        <p:spPr>
          <a:xfrm>
            <a:off x="3713331" y="1577578"/>
            <a:ext cx="37023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92" name="Google Shape;692;p127"/>
          <p:cNvSpPr txBox="1">
            <a:spLocks noGrp="1"/>
          </p:cNvSpPr>
          <p:nvPr>
            <p:ph type="subTitle" idx="1"/>
          </p:nvPr>
        </p:nvSpPr>
        <p:spPr>
          <a:xfrm>
            <a:off x="33216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693"/>
        <p:cNvGrpSpPr/>
        <p:nvPr/>
      </p:nvGrpSpPr>
      <p:grpSpPr>
        <a:xfrm>
          <a:off x="0" y="0"/>
          <a:ext cx="0" cy="0"/>
          <a:chOff x="0" y="0"/>
          <a:chExt cx="0" cy="0"/>
        </a:xfrm>
      </p:grpSpPr>
      <p:sp>
        <p:nvSpPr>
          <p:cNvPr id="694" name="Google Shape;694;p128"/>
          <p:cNvSpPr/>
          <p:nvPr/>
        </p:nvSpPr>
        <p:spPr>
          <a:xfrm>
            <a:off x="4571719" y="0"/>
            <a:ext cx="45717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695" name="Google Shape;695;p128"/>
          <p:cNvSpPr txBox="1">
            <a:spLocks noGrp="1"/>
          </p:cNvSpPr>
          <p:nvPr>
            <p:ph type="body" idx="1"/>
          </p:nvPr>
        </p:nvSpPr>
        <p:spPr>
          <a:xfrm>
            <a:off x="332164" y="1577579"/>
            <a:ext cx="3988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96" name="Google Shape;696;p128"/>
          <p:cNvSpPr txBox="1">
            <a:spLocks noGrp="1"/>
          </p:cNvSpPr>
          <p:nvPr>
            <p:ph type="title"/>
          </p:nvPr>
        </p:nvSpPr>
        <p:spPr>
          <a:xfrm>
            <a:off x="332164" y="324000"/>
            <a:ext cx="3988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97" name="Google Shape;697;p128"/>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698"/>
        <p:cNvGrpSpPr/>
        <p:nvPr/>
      </p:nvGrpSpPr>
      <p:grpSpPr>
        <a:xfrm>
          <a:off x="0" y="0"/>
          <a:ext cx="0" cy="0"/>
          <a:chOff x="0" y="0"/>
          <a:chExt cx="0" cy="0"/>
        </a:xfrm>
      </p:grpSpPr>
      <p:sp>
        <p:nvSpPr>
          <p:cNvPr id="699" name="Google Shape;699;p129"/>
          <p:cNvSpPr/>
          <p:nvPr/>
        </p:nvSpPr>
        <p:spPr>
          <a:xfrm>
            <a:off x="332163"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700" name="Google Shape;700;p129"/>
          <p:cNvSpPr/>
          <p:nvPr/>
        </p:nvSpPr>
        <p:spPr>
          <a:xfrm>
            <a:off x="3248420"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701" name="Google Shape;701;p129"/>
          <p:cNvSpPr/>
          <p:nvPr/>
        </p:nvSpPr>
        <p:spPr>
          <a:xfrm>
            <a:off x="6164677"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702" name="Google Shape;702;p129"/>
          <p:cNvSpPr txBox="1">
            <a:spLocks noGrp="1"/>
          </p:cNvSpPr>
          <p:nvPr>
            <p:ph type="body" idx="1"/>
          </p:nvPr>
        </p:nvSpPr>
        <p:spPr>
          <a:xfrm>
            <a:off x="332164" y="3960019"/>
            <a:ext cx="2646600" cy="669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03" name="Google Shape;703;p129"/>
          <p:cNvSpPr txBox="1">
            <a:spLocks noGrp="1"/>
          </p:cNvSpPr>
          <p:nvPr>
            <p:ph type="body" idx="2"/>
          </p:nvPr>
        </p:nvSpPr>
        <p:spPr>
          <a:xfrm>
            <a:off x="3248421" y="3960019"/>
            <a:ext cx="2646600" cy="669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04" name="Google Shape;704;p129"/>
          <p:cNvSpPr txBox="1">
            <a:spLocks noGrp="1"/>
          </p:cNvSpPr>
          <p:nvPr>
            <p:ph type="body" idx="3"/>
          </p:nvPr>
        </p:nvSpPr>
        <p:spPr>
          <a:xfrm>
            <a:off x="6164678" y="3960019"/>
            <a:ext cx="2646600" cy="669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05" name="Google Shape;705;p129"/>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06" name="Google Shape;706;p129"/>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707"/>
        <p:cNvGrpSpPr/>
        <p:nvPr/>
      </p:nvGrpSpPr>
      <p:grpSpPr>
        <a:xfrm>
          <a:off x="0" y="0"/>
          <a:ext cx="0" cy="0"/>
          <a:chOff x="0" y="0"/>
          <a:chExt cx="0" cy="0"/>
        </a:xfrm>
      </p:grpSpPr>
      <p:sp>
        <p:nvSpPr>
          <p:cNvPr id="708" name="Google Shape;708;p130"/>
          <p:cNvSpPr txBox="1">
            <a:spLocks noGrp="1"/>
          </p:cNvSpPr>
          <p:nvPr>
            <p:ph type="body" idx="1"/>
          </p:nvPr>
        </p:nvSpPr>
        <p:spPr>
          <a:xfrm>
            <a:off x="332164" y="2699657"/>
            <a:ext cx="2646600" cy="19338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09" name="Google Shape;709;p130"/>
          <p:cNvSpPr txBox="1">
            <a:spLocks noGrp="1"/>
          </p:cNvSpPr>
          <p:nvPr>
            <p:ph type="body" idx="2"/>
          </p:nvPr>
        </p:nvSpPr>
        <p:spPr>
          <a:xfrm>
            <a:off x="332164" y="1571625"/>
            <a:ext cx="2646600" cy="10002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6400"/>
              <a:buFont typeface="Arial"/>
              <a:buNone/>
              <a:defRPr sz="6400" b="0" i="0" u="none" strike="noStrike" cap="none">
                <a:solidFill>
                  <a:schemeClr val="accent3"/>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10" name="Google Shape;710;p130"/>
          <p:cNvSpPr txBox="1">
            <a:spLocks noGrp="1"/>
          </p:cNvSpPr>
          <p:nvPr>
            <p:ph type="body" idx="3"/>
          </p:nvPr>
        </p:nvSpPr>
        <p:spPr>
          <a:xfrm>
            <a:off x="3245443" y="1571625"/>
            <a:ext cx="2650200" cy="10002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6400"/>
              <a:buFont typeface="Arial"/>
              <a:buNone/>
              <a:defRPr sz="6400" b="0" i="0" u="none" strike="noStrike" cap="none">
                <a:solidFill>
                  <a:schemeClr val="dk2"/>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11" name="Google Shape;711;p130"/>
          <p:cNvSpPr txBox="1">
            <a:spLocks noGrp="1"/>
          </p:cNvSpPr>
          <p:nvPr>
            <p:ph type="body" idx="4"/>
          </p:nvPr>
        </p:nvSpPr>
        <p:spPr>
          <a:xfrm>
            <a:off x="6166549" y="1571625"/>
            <a:ext cx="2646600" cy="10002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6400"/>
              <a:buFont typeface="Arial"/>
              <a:buNone/>
              <a:defRPr sz="6400" b="0" i="0" u="none" strike="noStrike" cap="none">
                <a:solidFill>
                  <a:schemeClr val="accent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12" name="Google Shape;712;p130"/>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13" name="Google Shape;713;p130"/>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14" name="Google Shape;714;p130"/>
          <p:cNvSpPr txBox="1">
            <a:spLocks noGrp="1"/>
          </p:cNvSpPr>
          <p:nvPr>
            <p:ph type="body" idx="5"/>
          </p:nvPr>
        </p:nvSpPr>
        <p:spPr>
          <a:xfrm>
            <a:off x="3245444" y="2699657"/>
            <a:ext cx="2650200" cy="19338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15" name="Google Shape;715;p130"/>
          <p:cNvSpPr txBox="1">
            <a:spLocks noGrp="1"/>
          </p:cNvSpPr>
          <p:nvPr>
            <p:ph type="body" idx="6"/>
          </p:nvPr>
        </p:nvSpPr>
        <p:spPr>
          <a:xfrm>
            <a:off x="6166549" y="2699657"/>
            <a:ext cx="2646600" cy="19338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716"/>
        <p:cNvGrpSpPr/>
        <p:nvPr/>
      </p:nvGrpSpPr>
      <p:grpSpPr>
        <a:xfrm>
          <a:off x="0" y="0"/>
          <a:ext cx="0" cy="0"/>
          <a:chOff x="0" y="0"/>
          <a:chExt cx="0" cy="0"/>
        </a:xfrm>
      </p:grpSpPr>
      <p:sp>
        <p:nvSpPr>
          <p:cNvPr id="717" name="Google Shape;717;p131"/>
          <p:cNvSpPr/>
          <p:nvPr/>
        </p:nvSpPr>
        <p:spPr>
          <a:xfrm>
            <a:off x="0" y="1577579"/>
            <a:ext cx="2979000" cy="30516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18" name="Google Shape;718;p131"/>
          <p:cNvSpPr txBox="1">
            <a:spLocks noGrp="1"/>
          </p:cNvSpPr>
          <p:nvPr>
            <p:ph type="body" idx="1"/>
          </p:nvPr>
        </p:nvSpPr>
        <p:spPr>
          <a:xfrm>
            <a:off x="270261" y="1577340"/>
            <a:ext cx="2709000" cy="130290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0200"/>
              <a:buFont typeface="Arial"/>
              <a:buNone/>
              <a:defRPr sz="10200" b="1" i="0" u="none" strike="noStrike" cap="none">
                <a:solidFill>
                  <a:schemeClr val="lt1"/>
                </a:solidFill>
                <a:latin typeface="Arial"/>
                <a:ea typeface="Arial"/>
                <a:cs typeface="Arial"/>
                <a:sym typeface="Arial"/>
              </a:defRPr>
            </a:lvl1pPr>
            <a:lvl2pPr marL="914400" marR="0" lvl="1"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19" name="Google Shape;719;p131"/>
          <p:cNvSpPr txBox="1">
            <a:spLocks noGrp="1"/>
          </p:cNvSpPr>
          <p:nvPr>
            <p:ph type="body" idx="2"/>
          </p:nvPr>
        </p:nvSpPr>
        <p:spPr>
          <a:xfrm>
            <a:off x="332165" y="2948940"/>
            <a:ext cx="2496900" cy="15465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720" name="Google Shape;720;p131"/>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21" name="Google Shape;721;p131"/>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722"/>
        <p:cNvGrpSpPr/>
        <p:nvPr/>
      </p:nvGrpSpPr>
      <p:grpSpPr>
        <a:xfrm>
          <a:off x="0" y="0"/>
          <a:ext cx="0" cy="0"/>
          <a:chOff x="0" y="0"/>
          <a:chExt cx="0" cy="0"/>
        </a:xfrm>
      </p:grpSpPr>
      <p:sp>
        <p:nvSpPr>
          <p:cNvPr id="723" name="Google Shape;723;p132"/>
          <p:cNvSpPr txBox="1">
            <a:spLocks noGrp="1"/>
          </p:cNvSpPr>
          <p:nvPr>
            <p:ph type="body" idx="1"/>
          </p:nvPr>
        </p:nvSpPr>
        <p:spPr>
          <a:xfrm>
            <a:off x="33216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1pPr>
            <a:lvl2pPr marL="914400" marR="0" lvl="1"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2pPr>
            <a:lvl3pPr marL="1371600" marR="0" lvl="2"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3pPr>
            <a:lvl4pPr marL="1828800" marR="0" lvl="3"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4pPr>
            <a:lvl5pPr marL="2286000" marR="0" lvl="4"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5pPr>
            <a:lvl6pPr marL="2743200" marR="0" lvl="5"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6pPr>
            <a:lvl7pPr marL="3200400" marR="0" lvl="6"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7pPr>
            <a:lvl8pPr marL="3657600" marR="0" lvl="7"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8pPr>
            <a:lvl9pPr marL="4114800" marR="0" lvl="8" indent="-304800" algn="l" rtl="0">
              <a:lnSpc>
                <a:spcPct val="100000"/>
              </a:lnSpc>
              <a:spcBef>
                <a:spcPts val="500"/>
              </a:spcBef>
              <a:spcAft>
                <a:spcPts val="500"/>
              </a:spcAft>
              <a:buClr>
                <a:schemeClr val="lt1"/>
              </a:buClr>
              <a:buSzPts val="1200"/>
              <a:buFont typeface="Arial"/>
              <a:buChar char="•"/>
              <a:defRPr sz="1200" b="0" i="0" u="none" strike="noStrike" cap="none">
                <a:solidFill>
                  <a:schemeClr val="lt1"/>
                </a:solidFill>
                <a:latin typeface="Arial"/>
                <a:ea typeface="Arial"/>
                <a:cs typeface="Arial"/>
                <a:sym typeface="Arial"/>
              </a:defRPr>
            </a:lvl9pPr>
          </a:lstStyle>
          <a:p>
            <a:endParaRPr/>
          </a:p>
        </p:txBody>
      </p:sp>
      <p:sp>
        <p:nvSpPr>
          <p:cNvPr id="724" name="Google Shape;724;p132"/>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25" name="Google Shape;725;p132"/>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26" name="Google Shape;726;p132"/>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65"/>
        <p:cNvGrpSpPr/>
        <p:nvPr/>
      </p:nvGrpSpPr>
      <p:grpSpPr>
        <a:xfrm>
          <a:off x="0" y="0"/>
          <a:ext cx="0" cy="0"/>
          <a:chOff x="0" y="0"/>
          <a:chExt cx="0" cy="0"/>
        </a:xfrm>
      </p:grpSpPr>
      <p:sp>
        <p:nvSpPr>
          <p:cNvPr id="66" name="Google Shape;66;p15"/>
          <p:cNvSpPr/>
          <p:nvPr/>
        </p:nvSpPr>
        <p:spPr>
          <a:xfrm>
            <a:off x="4572000" y="0"/>
            <a:ext cx="45720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67" name="Google Shape;67;p15"/>
          <p:cNvSpPr/>
          <p:nvPr/>
        </p:nvSpPr>
        <p:spPr>
          <a:xfrm>
            <a:off x="0" y="0"/>
            <a:ext cx="4572000" cy="25719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8" name="Google Shape;68;p15"/>
          <p:cNvSpPr/>
          <p:nvPr/>
        </p:nvSpPr>
        <p:spPr>
          <a:xfrm>
            <a:off x="0" y="2571750"/>
            <a:ext cx="4572000" cy="8574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9" name="Google Shape;69;p15"/>
          <p:cNvSpPr txBox="1">
            <a:spLocks noGrp="1"/>
          </p:cNvSpPr>
          <p:nvPr>
            <p:ph type="ctrTitle"/>
          </p:nvPr>
        </p:nvSpPr>
        <p:spPr>
          <a:xfrm>
            <a:off x="332185" y="321469"/>
            <a:ext cx="4105500" cy="1714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0" name="Google Shape;70;p15"/>
          <p:cNvSpPr txBox="1">
            <a:spLocks noGrp="1"/>
          </p:cNvSpPr>
          <p:nvPr>
            <p:ph type="subTitle" idx="1"/>
          </p:nvPr>
        </p:nvSpPr>
        <p:spPr>
          <a:xfrm>
            <a:off x="332185" y="2811780"/>
            <a:ext cx="4105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71" name="Google Shape;71;p15"/>
          <p:cNvPicPr preferRelativeResize="0"/>
          <p:nvPr/>
        </p:nvPicPr>
        <p:blipFill rotWithShape="1">
          <a:blip r:embed="rId2">
            <a:alphaModFix/>
          </a:blip>
          <a:srcRect/>
          <a:stretch/>
        </p:blipFill>
        <p:spPr>
          <a:xfrm>
            <a:off x="138854" y="3998214"/>
            <a:ext cx="1227583" cy="1013390"/>
          </a:xfrm>
          <a:prstGeom prst="rect">
            <a:avLst/>
          </a:prstGeom>
          <a:noFill/>
          <a:ln>
            <a:noFill/>
          </a:ln>
        </p:spPr>
      </p:pic>
      <p:sp>
        <p:nvSpPr>
          <p:cNvPr id="72" name="Google Shape;72;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727"/>
        <p:cNvGrpSpPr/>
        <p:nvPr/>
      </p:nvGrpSpPr>
      <p:grpSpPr>
        <a:xfrm>
          <a:off x="0" y="0"/>
          <a:ext cx="0" cy="0"/>
          <a:chOff x="0" y="0"/>
          <a:chExt cx="0" cy="0"/>
        </a:xfrm>
      </p:grpSpPr>
      <p:sp>
        <p:nvSpPr>
          <p:cNvPr id="728" name="Google Shape;728;p133"/>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29" name="Google Shape;729;p133"/>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30" name="Google Shape;730;p133"/>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731"/>
        <p:cNvGrpSpPr/>
        <p:nvPr/>
      </p:nvGrpSpPr>
      <p:grpSpPr>
        <a:xfrm>
          <a:off x="0" y="0"/>
          <a:ext cx="0" cy="0"/>
          <a:chOff x="0" y="0"/>
          <a:chExt cx="0" cy="0"/>
        </a:xfrm>
      </p:grpSpPr>
      <p:sp>
        <p:nvSpPr>
          <p:cNvPr id="732" name="Google Shape;732;p134"/>
          <p:cNvSpPr txBox="1">
            <a:spLocks noGrp="1"/>
          </p:cNvSpPr>
          <p:nvPr>
            <p:ph type="body" idx="1"/>
          </p:nvPr>
        </p:nvSpPr>
        <p:spPr>
          <a:xfrm>
            <a:off x="33216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33" name="Google Shape;733;p134"/>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34" name="Google Shape;734;p134"/>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735"/>
        <p:cNvGrpSpPr/>
        <p:nvPr/>
      </p:nvGrpSpPr>
      <p:grpSpPr>
        <a:xfrm>
          <a:off x="0" y="0"/>
          <a:ext cx="0" cy="0"/>
          <a:chOff x="0" y="0"/>
          <a:chExt cx="0" cy="0"/>
        </a:xfrm>
      </p:grpSpPr>
      <p:sp>
        <p:nvSpPr>
          <p:cNvPr id="736" name="Google Shape;736;p135"/>
          <p:cNvSpPr txBox="1">
            <a:spLocks noGrp="1"/>
          </p:cNvSpPr>
          <p:nvPr>
            <p:ph type="body" idx="1"/>
          </p:nvPr>
        </p:nvSpPr>
        <p:spPr>
          <a:xfrm>
            <a:off x="33216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1pPr>
            <a:lvl2pPr marL="914400" marR="0" lvl="1"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2pPr>
            <a:lvl3pPr marL="1371600" marR="0" lvl="2"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3pPr>
            <a:lvl4pPr marL="1828800" marR="0" lvl="3"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4pPr>
            <a:lvl5pPr marL="2286000" marR="0" lvl="4"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5pPr>
            <a:lvl6pPr marL="2743200" marR="0" lvl="5"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6pPr>
            <a:lvl7pPr marL="3200400" marR="0" lvl="6"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7pPr>
            <a:lvl8pPr marL="3657600" marR="0" lvl="7"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8pPr>
            <a:lvl9pPr marL="4114800" marR="0" lvl="8" indent="-304800" algn="l" rtl="0">
              <a:lnSpc>
                <a:spcPct val="100000"/>
              </a:lnSpc>
              <a:spcBef>
                <a:spcPts val="500"/>
              </a:spcBef>
              <a:spcAft>
                <a:spcPts val="500"/>
              </a:spcAft>
              <a:buClr>
                <a:schemeClr val="lt1"/>
              </a:buClr>
              <a:buSzPts val="1200"/>
              <a:buFont typeface="Arial"/>
              <a:buChar char="•"/>
              <a:defRPr sz="1200" b="0" i="0" u="none" strike="noStrike" cap="none">
                <a:solidFill>
                  <a:schemeClr val="lt1"/>
                </a:solidFill>
                <a:latin typeface="Arial"/>
                <a:ea typeface="Arial"/>
                <a:cs typeface="Arial"/>
                <a:sym typeface="Arial"/>
              </a:defRPr>
            </a:lvl9pPr>
          </a:lstStyle>
          <a:p>
            <a:endParaRPr/>
          </a:p>
        </p:txBody>
      </p:sp>
      <p:sp>
        <p:nvSpPr>
          <p:cNvPr id="737" name="Google Shape;737;p135"/>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38" name="Google Shape;738;p135"/>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39" name="Google Shape;739;p135"/>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740"/>
        <p:cNvGrpSpPr/>
        <p:nvPr/>
      </p:nvGrpSpPr>
      <p:grpSpPr>
        <a:xfrm>
          <a:off x="0" y="0"/>
          <a:ext cx="0" cy="0"/>
          <a:chOff x="0" y="0"/>
          <a:chExt cx="0" cy="0"/>
        </a:xfrm>
      </p:grpSpPr>
      <p:sp>
        <p:nvSpPr>
          <p:cNvPr id="741" name="Google Shape;741;p136"/>
          <p:cNvSpPr txBox="1">
            <a:spLocks noGrp="1"/>
          </p:cNvSpPr>
          <p:nvPr>
            <p:ph type="body" idx="1"/>
          </p:nvPr>
        </p:nvSpPr>
        <p:spPr>
          <a:xfrm>
            <a:off x="332164"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42" name="Google Shape;742;p136"/>
          <p:cNvSpPr txBox="1">
            <a:spLocks noGrp="1"/>
          </p:cNvSpPr>
          <p:nvPr>
            <p:ph type="body" idx="2"/>
          </p:nvPr>
        </p:nvSpPr>
        <p:spPr>
          <a:xfrm>
            <a:off x="2519574"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43" name="Google Shape;743;p136"/>
          <p:cNvSpPr txBox="1">
            <a:spLocks noGrp="1"/>
          </p:cNvSpPr>
          <p:nvPr>
            <p:ph type="body" idx="3"/>
          </p:nvPr>
        </p:nvSpPr>
        <p:spPr>
          <a:xfrm>
            <a:off x="4706983"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44" name="Google Shape;744;p136"/>
          <p:cNvSpPr txBox="1">
            <a:spLocks noGrp="1"/>
          </p:cNvSpPr>
          <p:nvPr>
            <p:ph type="body" idx="4"/>
          </p:nvPr>
        </p:nvSpPr>
        <p:spPr>
          <a:xfrm>
            <a:off x="6894392"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45" name="Google Shape;745;p136"/>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46" name="Google Shape;746;p136"/>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747"/>
        <p:cNvGrpSpPr/>
        <p:nvPr/>
      </p:nvGrpSpPr>
      <p:grpSpPr>
        <a:xfrm>
          <a:off x="0" y="0"/>
          <a:ext cx="0" cy="0"/>
          <a:chOff x="0" y="0"/>
          <a:chExt cx="0" cy="0"/>
        </a:xfrm>
      </p:grpSpPr>
      <p:sp>
        <p:nvSpPr>
          <p:cNvPr id="748" name="Google Shape;748;p137"/>
          <p:cNvSpPr/>
          <p:nvPr/>
        </p:nvSpPr>
        <p:spPr>
          <a:xfrm>
            <a:off x="332164"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749" name="Google Shape;749;p137"/>
          <p:cNvSpPr/>
          <p:nvPr/>
        </p:nvSpPr>
        <p:spPr>
          <a:xfrm>
            <a:off x="2519573"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750" name="Google Shape;750;p137"/>
          <p:cNvSpPr/>
          <p:nvPr/>
        </p:nvSpPr>
        <p:spPr>
          <a:xfrm>
            <a:off x="4706982"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751" name="Google Shape;751;p137"/>
          <p:cNvSpPr/>
          <p:nvPr/>
        </p:nvSpPr>
        <p:spPr>
          <a:xfrm>
            <a:off x="6894392"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752" name="Google Shape;752;p137"/>
          <p:cNvSpPr txBox="1">
            <a:spLocks noGrp="1"/>
          </p:cNvSpPr>
          <p:nvPr>
            <p:ph type="body" idx="1"/>
          </p:nvPr>
        </p:nvSpPr>
        <p:spPr>
          <a:xfrm>
            <a:off x="332164"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753" name="Google Shape;753;p137"/>
          <p:cNvSpPr txBox="1">
            <a:spLocks noGrp="1"/>
          </p:cNvSpPr>
          <p:nvPr>
            <p:ph type="body" idx="2"/>
          </p:nvPr>
        </p:nvSpPr>
        <p:spPr>
          <a:xfrm>
            <a:off x="2519574"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754" name="Google Shape;754;p137"/>
          <p:cNvSpPr txBox="1">
            <a:spLocks noGrp="1"/>
          </p:cNvSpPr>
          <p:nvPr>
            <p:ph type="body" idx="3"/>
          </p:nvPr>
        </p:nvSpPr>
        <p:spPr>
          <a:xfrm>
            <a:off x="4706982"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755" name="Google Shape;755;p137"/>
          <p:cNvSpPr txBox="1">
            <a:spLocks noGrp="1"/>
          </p:cNvSpPr>
          <p:nvPr>
            <p:ph type="body" idx="4"/>
          </p:nvPr>
        </p:nvSpPr>
        <p:spPr>
          <a:xfrm>
            <a:off x="6894392"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756" name="Google Shape;756;p137"/>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57" name="Google Shape;757;p137"/>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758"/>
        <p:cNvGrpSpPr/>
        <p:nvPr/>
      </p:nvGrpSpPr>
      <p:grpSpPr>
        <a:xfrm>
          <a:off x="0" y="0"/>
          <a:ext cx="0" cy="0"/>
          <a:chOff x="0" y="0"/>
          <a:chExt cx="0" cy="0"/>
        </a:xfrm>
      </p:grpSpPr>
      <p:sp>
        <p:nvSpPr>
          <p:cNvPr id="759" name="Google Shape;759;p138"/>
          <p:cNvSpPr/>
          <p:nvPr/>
        </p:nvSpPr>
        <p:spPr>
          <a:xfrm>
            <a:off x="0" y="3705641"/>
            <a:ext cx="9143700" cy="14379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60" name="Google Shape;760;p138"/>
          <p:cNvSpPr txBox="1">
            <a:spLocks noGrp="1"/>
          </p:cNvSpPr>
          <p:nvPr>
            <p:ph type="ctrTitle"/>
          </p:nvPr>
        </p:nvSpPr>
        <p:spPr>
          <a:xfrm>
            <a:off x="332165" y="321469"/>
            <a:ext cx="4104600" cy="18216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61" name="Google Shape;761;p138"/>
          <p:cNvSpPr/>
          <p:nvPr/>
        </p:nvSpPr>
        <p:spPr>
          <a:xfrm>
            <a:off x="4000254" y="0"/>
            <a:ext cx="51429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762" name="Google Shape;762;p138"/>
          <p:cNvSpPr txBox="1">
            <a:spLocks noGrp="1"/>
          </p:cNvSpPr>
          <p:nvPr>
            <p:ph type="body" idx="1"/>
          </p:nvPr>
        </p:nvSpPr>
        <p:spPr>
          <a:xfrm>
            <a:off x="332164" y="3944700"/>
            <a:ext cx="8479200" cy="1088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9pPr>
          </a:lstStyle>
          <a:p>
            <a:endParaRPr/>
          </a:p>
        </p:txBody>
      </p:sp>
      <p:sp>
        <p:nvSpPr>
          <p:cNvPr id="763" name="Google Shape;763;p138"/>
          <p:cNvSpPr/>
          <p:nvPr/>
        </p:nvSpPr>
        <p:spPr>
          <a:xfrm>
            <a:off x="4000254" y="0"/>
            <a:ext cx="51429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764" name="Google Shape;764;p138"/>
          <p:cNvSpPr txBox="1"/>
          <p:nvPr/>
        </p:nvSpPr>
        <p:spPr>
          <a:xfrm>
            <a:off x="332164" y="3300411"/>
            <a:ext cx="4104600" cy="255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900"/>
              <a:buFont typeface="Arial"/>
              <a:buNone/>
            </a:pPr>
            <a:r>
              <a:rPr lang="en" sz="900" b="0" i="0" u="none" strike="noStrike" cap="none">
                <a:solidFill>
                  <a:schemeClr val="dk1"/>
                </a:solidFill>
                <a:latin typeface="Arial"/>
                <a:ea typeface="Arial"/>
                <a:cs typeface="Arial"/>
                <a:sym typeface="Arial"/>
              </a:rPr>
              <a:t>pwc.com</a:t>
            </a:r>
            <a:endParaRPr sz="9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765"/>
        <p:cNvGrpSpPr/>
        <p:nvPr/>
      </p:nvGrpSpPr>
      <p:grpSpPr>
        <a:xfrm>
          <a:off x="0" y="0"/>
          <a:ext cx="0" cy="0"/>
          <a:chOff x="0" y="0"/>
          <a:chExt cx="0" cy="0"/>
        </a:xfrm>
      </p:grpSpPr>
      <p:sp>
        <p:nvSpPr>
          <p:cNvPr id="766" name="Google Shape;766;p139"/>
          <p:cNvSpPr/>
          <p:nvPr/>
        </p:nvSpPr>
        <p:spPr>
          <a:xfrm>
            <a:off x="0" y="3705641"/>
            <a:ext cx="9143700" cy="14379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67" name="Google Shape;767;p139"/>
          <p:cNvSpPr txBox="1">
            <a:spLocks noGrp="1"/>
          </p:cNvSpPr>
          <p:nvPr>
            <p:ph type="ctrTitle"/>
          </p:nvPr>
        </p:nvSpPr>
        <p:spPr>
          <a:xfrm>
            <a:off x="332165" y="321469"/>
            <a:ext cx="4104600" cy="18216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400"/>
              <a:buFont typeface="Georgia"/>
              <a:buNone/>
              <a:defRPr sz="4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68" name="Google Shape;768;p139"/>
          <p:cNvSpPr/>
          <p:nvPr/>
        </p:nvSpPr>
        <p:spPr>
          <a:xfrm>
            <a:off x="4000254" y="0"/>
            <a:ext cx="51429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769" name="Google Shape;769;p139"/>
          <p:cNvSpPr txBox="1">
            <a:spLocks noGrp="1"/>
          </p:cNvSpPr>
          <p:nvPr>
            <p:ph type="body" idx="1"/>
          </p:nvPr>
        </p:nvSpPr>
        <p:spPr>
          <a:xfrm>
            <a:off x="332164" y="3944700"/>
            <a:ext cx="8479200" cy="1088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9pPr>
          </a:lstStyle>
          <a:p>
            <a:endParaRPr/>
          </a:p>
        </p:txBody>
      </p:sp>
      <p:sp>
        <p:nvSpPr>
          <p:cNvPr id="770" name="Google Shape;770;p139"/>
          <p:cNvSpPr/>
          <p:nvPr/>
        </p:nvSpPr>
        <p:spPr>
          <a:xfrm>
            <a:off x="4000254" y="0"/>
            <a:ext cx="51429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771" name="Google Shape;771;p139"/>
          <p:cNvSpPr txBox="1"/>
          <p:nvPr/>
        </p:nvSpPr>
        <p:spPr>
          <a:xfrm>
            <a:off x="332164" y="3300411"/>
            <a:ext cx="4104600" cy="255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900"/>
              <a:buFont typeface="Arial"/>
              <a:buNone/>
            </a:pPr>
            <a:r>
              <a:rPr lang="en" sz="900" b="0" i="0" u="none" strike="noStrike" cap="none">
                <a:solidFill>
                  <a:schemeClr val="lt1"/>
                </a:solidFill>
                <a:latin typeface="Arial"/>
                <a:ea typeface="Arial"/>
                <a:cs typeface="Arial"/>
                <a:sym typeface="Arial"/>
              </a:rPr>
              <a:t>pwc.com</a:t>
            </a:r>
            <a:endParaRPr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772"/>
        <p:cNvGrpSpPr/>
        <p:nvPr/>
      </p:nvGrpSpPr>
      <p:grpSpPr>
        <a:xfrm>
          <a:off x="0" y="0"/>
          <a:ext cx="0" cy="0"/>
          <a:chOff x="0" y="0"/>
          <a:chExt cx="0" cy="0"/>
        </a:xfrm>
      </p:grpSpPr>
      <p:grpSp>
        <p:nvGrpSpPr>
          <p:cNvPr id="773" name="Google Shape;773;p140"/>
          <p:cNvGrpSpPr/>
          <p:nvPr/>
        </p:nvGrpSpPr>
        <p:grpSpPr>
          <a:xfrm>
            <a:off x="0" y="0"/>
            <a:ext cx="6685577" cy="5143501"/>
            <a:chOff x="0" y="0"/>
            <a:chExt cx="8914102" cy="6858001"/>
          </a:xfrm>
        </p:grpSpPr>
        <p:sp>
          <p:nvSpPr>
            <p:cNvPr id="774" name="Google Shape;774;p140"/>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775" name="Google Shape;775;p140"/>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776" name="Google Shape;776;p140"/>
          <p:cNvSpPr txBox="1">
            <a:spLocks noGrp="1"/>
          </p:cNvSpPr>
          <p:nvPr>
            <p:ph type="ctrTitle"/>
          </p:nvPr>
        </p:nvSpPr>
        <p:spPr>
          <a:xfrm>
            <a:off x="332164" y="756889"/>
            <a:ext cx="3943500" cy="1814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77" name="Google Shape;777;p140"/>
          <p:cNvSpPr txBox="1">
            <a:spLocks noGrp="1"/>
          </p:cNvSpPr>
          <p:nvPr>
            <p:ph type="subTitle" idx="1"/>
          </p:nvPr>
        </p:nvSpPr>
        <p:spPr>
          <a:xfrm>
            <a:off x="332165" y="2811780"/>
            <a:ext cx="3943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778"/>
        <p:cNvGrpSpPr/>
        <p:nvPr/>
      </p:nvGrpSpPr>
      <p:grpSpPr>
        <a:xfrm>
          <a:off x="0" y="0"/>
          <a:ext cx="0" cy="0"/>
          <a:chOff x="0" y="0"/>
          <a:chExt cx="0" cy="0"/>
        </a:xfrm>
      </p:grpSpPr>
      <p:sp>
        <p:nvSpPr>
          <p:cNvPr id="779" name="Google Shape;779;p141"/>
          <p:cNvSpPr txBox="1">
            <a:spLocks noGrp="1"/>
          </p:cNvSpPr>
          <p:nvPr>
            <p:ph type="body" idx="1"/>
          </p:nvPr>
        </p:nvSpPr>
        <p:spPr>
          <a:xfrm>
            <a:off x="332164" y="1577579"/>
            <a:ext cx="8479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80" name="Google Shape;780;p141"/>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81" name="Google Shape;781;p141"/>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82" name="Google Shape;782;p141"/>
          <p:cNvSpPr txBox="1">
            <a:spLocks noGrp="1"/>
          </p:cNvSpPr>
          <p:nvPr>
            <p:ph type="subTitle" idx="2"/>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783"/>
        <p:cNvGrpSpPr/>
        <p:nvPr/>
      </p:nvGrpSpPr>
      <p:grpSpPr>
        <a:xfrm>
          <a:off x="0" y="0"/>
          <a:ext cx="0" cy="0"/>
          <a:chOff x="0" y="0"/>
          <a:chExt cx="0" cy="0"/>
        </a:xfrm>
      </p:grpSpPr>
      <p:sp>
        <p:nvSpPr>
          <p:cNvPr id="784" name="Google Shape;784;p142"/>
          <p:cNvSpPr txBox="1">
            <a:spLocks noGrp="1"/>
          </p:cNvSpPr>
          <p:nvPr>
            <p:ph type="body" idx="1"/>
          </p:nvPr>
        </p:nvSpPr>
        <p:spPr>
          <a:xfrm>
            <a:off x="33216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85" name="Google Shape;785;p142"/>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86" name="Google Shape;786;p142"/>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87" name="Google Shape;787;p142"/>
          <p:cNvSpPr txBox="1">
            <a:spLocks noGrp="1"/>
          </p:cNvSpPr>
          <p:nvPr>
            <p:ph type="subTitle" idx="2"/>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73"/>
        <p:cNvGrpSpPr/>
        <p:nvPr/>
      </p:nvGrpSpPr>
      <p:grpSpPr>
        <a:xfrm>
          <a:off x="0" y="0"/>
          <a:ext cx="0" cy="0"/>
          <a:chOff x="0" y="0"/>
          <a:chExt cx="0" cy="0"/>
        </a:xfrm>
      </p:grpSpPr>
      <p:sp>
        <p:nvSpPr>
          <p:cNvPr id="74" name="Google Shape;74;p16"/>
          <p:cNvSpPr/>
          <p:nvPr/>
        </p:nvSpPr>
        <p:spPr>
          <a:xfrm>
            <a:off x="0" y="0"/>
            <a:ext cx="6072300" cy="25719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5" name="Google Shape;75;p16"/>
          <p:cNvSpPr/>
          <p:nvPr/>
        </p:nvSpPr>
        <p:spPr>
          <a:xfrm>
            <a:off x="0" y="2571750"/>
            <a:ext cx="6072300" cy="8574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6" name="Google Shape;76;p16"/>
          <p:cNvSpPr/>
          <p:nvPr/>
        </p:nvSpPr>
        <p:spPr>
          <a:xfrm>
            <a:off x="6072188" y="0"/>
            <a:ext cx="3071700" cy="2571900"/>
          </a:xfrm>
          <a:prstGeom prst="rect">
            <a:avLst/>
          </a:prstGeom>
          <a:solidFill>
            <a:srgbClr val="EB8C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7" name="Google Shape;77;p16"/>
          <p:cNvSpPr txBox="1">
            <a:spLocks noGrp="1"/>
          </p:cNvSpPr>
          <p:nvPr>
            <p:ph type="ctrTitle"/>
          </p:nvPr>
        </p:nvSpPr>
        <p:spPr>
          <a:xfrm>
            <a:off x="332184" y="321469"/>
            <a:ext cx="55638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8" name="Google Shape;78;p16"/>
          <p:cNvSpPr txBox="1">
            <a:spLocks noGrp="1"/>
          </p:cNvSpPr>
          <p:nvPr>
            <p:ph type="subTitle" idx="1"/>
          </p:nvPr>
        </p:nvSpPr>
        <p:spPr>
          <a:xfrm>
            <a:off x="332185" y="2811780"/>
            <a:ext cx="4105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79" name="Google Shape;79;p16"/>
          <p:cNvPicPr preferRelativeResize="0"/>
          <p:nvPr/>
        </p:nvPicPr>
        <p:blipFill rotWithShape="1">
          <a:blip r:embed="rId2">
            <a:alphaModFix/>
          </a:blip>
          <a:srcRect/>
          <a:stretch/>
        </p:blipFill>
        <p:spPr>
          <a:xfrm>
            <a:off x="138854" y="3998214"/>
            <a:ext cx="1227583" cy="1013390"/>
          </a:xfrm>
          <a:prstGeom prst="rect">
            <a:avLst/>
          </a:prstGeom>
          <a:noFill/>
          <a:ln>
            <a:noFill/>
          </a:ln>
        </p:spPr>
      </p:pic>
      <p:sp>
        <p:nvSpPr>
          <p:cNvPr id="80" name="Google Shape;80;p1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788"/>
        <p:cNvGrpSpPr/>
        <p:nvPr/>
      </p:nvGrpSpPr>
      <p:grpSpPr>
        <a:xfrm>
          <a:off x="0" y="0"/>
          <a:ext cx="0" cy="0"/>
          <a:chOff x="0" y="0"/>
          <a:chExt cx="0" cy="0"/>
        </a:xfrm>
      </p:grpSpPr>
      <p:sp>
        <p:nvSpPr>
          <p:cNvPr id="789" name="Google Shape;789;p143"/>
          <p:cNvSpPr txBox="1">
            <a:spLocks noGrp="1"/>
          </p:cNvSpPr>
          <p:nvPr>
            <p:ph type="body" idx="1"/>
          </p:nvPr>
        </p:nvSpPr>
        <p:spPr>
          <a:xfrm>
            <a:off x="332164" y="1577579"/>
            <a:ext cx="4104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90" name="Google Shape;790;p143"/>
          <p:cNvSpPr txBox="1">
            <a:spLocks noGrp="1"/>
          </p:cNvSpPr>
          <p:nvPr>
            <p:ph type="body" idx="2"/>
          </p:nvPr>
        </p:nvSpPr>
        <p:spPr>
          <a:xfrm>
            <a:off x="4706252" y="1577578"/>
            <a:ext cx="4104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91" name="Google Shape;791;p143"/>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92" name="Google Shape;792;p143"/>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93" name="Google Shape;793;p143"/>
          <p:cNvSpPr txBox="1">
            <a:spLocks noGrp="1"/>
          </p:cNvSpPr>
          <p:nvPr>
            <p:ph type="subTitle" idx="3"/>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794"/>
        <p:cNvGrpSpPr/>
        <p:nvPr/>
      </p:nvGrpSpPr>
      <p:grpSpPr>
        <a:xfrm>
          <a:off x="0" y="0"/>
          <a:ext cx="0" cy="0"/>
          <a:chOff x="0" y="0"/>
          <a:chExt cx="0" cy="0"/>
        </a:xfrm>
      </p:grpSpPr>
      <p:sp>
        <p:nvSpPr>
          <p:cNvPr id="795" name="Google Shape;795;p144"/>
          <p:cNvSpPr/>
          <p:nvPr/>
        </p:nvSpPr>
        <p:spPr>
          <a:xfrm>
            <a:off x="4571719" y="0"/>
            <a:ext cx="45717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796" name="Google Shape;796;p144"/>
          <p:cNvSpPr txBox="1">
            <a:spLocks noGrp="1"/>
          </p:cNvSpPr>
          <p:nvPr>
            <p:ph type="body" idx="1"/>
          </p:nvPr>
        </p:nvSpPr>
        <p:spPr>
          <a:xfrm>
            <a:off x="332164" y="1577579"/>
            <a:ext cx="3988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97" name="Google Shape;797;p144"/>
          <p:cNvSpPr txBox="1">
            <a:spLocks noGrp="1"/>
          </p:cNvSpPr>
          <p:nvPr>
            <p:ph type="title"/>
          </p:nvPr>
        </p:nvSpPr>
        <p:spPr>
          <a:xfrm>
            <a:off x="332165" y="322885"/>
            <a:ext cx="3988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98" name="Google Shape;798;p144"/>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99" name="Google Shape;799;p144"/>
          <p:cNvSpPr txBox="1">
            <a:spLocks noGrp="1"/>
          </p:cNvSpPr>
          <p:nvPr>
            <p:ph type="subTitle" idx="2"/>
          </p:nvPr>
        </p:nvSpPr>
        <p:spPr>
          <a:xfrm>
            <a:off x="332164" y="700075"/>
            <a:ext cx="3988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800"/>
        <p:cNvGrpSpPr/>
        <p:nvPr/>
      </p:nvGrpSpPr>
      <p:grpSpPr>
        <a:xfrm>
          <a:off x="0" y="0"/>
          <a:ext cx="0" cy="0"/>
          <a:chOff x="0" y="0"/>
          <a:chExt cx="0" cy="0"/>
        </a:xfrm>
      </p:grpSpPr>
      <p:sp>
        <p:nvSpPr>
          <p:cNvPr id="801" name="Google Shape;801;p145"/>
          <p:cNvSpPr txBox="1">
            <a:spLocks noGrp="1"/>
          </p:cNvSpPr>
          <p:nvPr>
            <p:ph type="body" idx="1"/>
          </p:nvPr>
        </p:nvSpPr>
        <p:spPr>
          <a:xfrm>
            <a:off x="332164"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02" name="Google Shape;802;p145"/>
          <p:cNvSpPr txBox="1">
            <a:spLocks noGrp="1"/>
          </p:cNvSpPr>
          <p:nvPr>
            <p:ph type="body" idx="2"/>
          </p:nvPr>
        </p:nvSpPr>
        <p:spPr>
          <a:xfrm>
            <a:off x="2520305"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03" name="Google Shape;803;p145"/>
          <p:cNvSpPr txBox="1">
            <a:spLocks noGrp="1"/>
          </p:cNvSpPr>
          <p:nvPr>
            <p:ph type="body" idx="3"/>
          </p:nvPr>
        </p:nvSpPr>
        <p:spPr>
          <a:xfrm>
            <a:off x="4706252"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04" name="Google Shape;804;p145"/>
          <p:cNvSpPr txBox="1">
            <a:spLocks noGrp="1"/>
          </p:cNvSpPr>
          <p:nvPr>
            <p:ph type="body" idx="4"/>
          </p:nvPr>
        </p:nvSpPr>
        <p:spPr>
          <a:xfrm>
            <a:off x="6892198"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05" name="Google Shape;805;p145"/>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06" name="Google Shape;806;p145"/>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07" name="Google Shape;807;p145"/>
          <p:cNvSpPr txBox="1">
            <a:spLocks noGrp="1"/>
          </p:cNvSpPr>
          <p:nvPr>
            <p:ph type="subTitle" idx="5"/>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808"/>
        <p:cNvGrpSpPr/>
        <p:nvPr/>
      </p:nvGrpSpPr>
      <p:grpSpPr>
        <a:xfrm>
          <a:off x="0" y="0"/>
          <a:ext cx="0" cy="0"/>
          <a:chOff x="0" y="0"/>
          <a:chExt cx="0" cy="0"/>
        </a:xfrm>
      </p:grpSpPr>
      <p:sp>
        <p:nvSpPr>
          <p:cNvPr id="809" name="Google Shape;809;p146"/>
          <p:cNvSpPr txBox="1">
            <a:spLocks noGrp="1"/>
          </p:cNvSpPr>
          <p:nvPr>
            <p:ph type="body" idx="1"/>
          </p:nvPr>
        </p:nvSpPr>
        <p:spPr>
          <a:xfrm>
            <a:off x="332164"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10" name="Google Shape;810;p146"/>
          <p:cNvSpPr txBox="1">
            <a:spLocks noGrp="1"/>
          </p:cNvSpPr>
          <p:nvPr>
            <p:ph type="body" idx="2"/>
          </p:nvPr>
        </p:nvSpPr>
        <p:spPr>
          <a:xfrm>
            <a:off x="2082656"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11" name="Google Shape;811;p146"/>
          <p:cNvSpPr txBox="1">
            <a:spLocks noGrp="1"/>
          </p:cNvSpPr>
          <p:nvPr>
            <p:ph type="body" idx="3"/>
          </p:nvPr>
        </p:nvSpPr>
        <p:spPr>
          <a:xfrm>
            <a:off x="3833147"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12" name="Google Shape;812;p146"/>
          <p:cNvSpPr txBox="1">
            <a:spLocks noGrp="1"/>
          </p:cNvSpPr>
          <p:nvPr>
            <p:ph type="body" idx="4"/>
          </p:nvPr>
        </p:nvSpPr>
        <p:spPr>
          <a:xfrm>
            <a:off x="5583638"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13" name="Google Shape;813;p146"/>
          <p:cNvSpPr txBox="1">
            <a:spLocks noGrp="1"/>
          </p:cNvSpPr>
          <p:nvPr>
            <p:ph type="body" idx="5"/>
          </p:nvPr>
        </p:nvSpPr>
        <p:spPr>
          <a:xfrm>
            <a:off x="7334131"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14" name="Google Shape;814;p146"/>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15" name="Google Shape;815;p146"/>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16" name="Google Shape;816;p146"/>
          <p:cNvSpPr txBox="1">
            <a:spLocks noGrp="1"/>
          </p:cNvSpPr>
          <p:nvPr>
            <p:ph type="subTitle" idx="6"/>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817"/>
        <p:cNvGrpSpPr/>
        <p:nvPr/>
      </p:nvGrpSpPr>
      <p:grpSpPr>
        <a:xfrm>
          <a:off x="0" y="0"/>
          <a:ext cx="0" cy="0"/>
          <a:chOff x="0" y="0"/>
          <a:chExt cx="0" cy="0"/>
        </a:xfrm>
      </p:grpSpPr>
      <p:sp>
        <p:nvSpPr>
          <p:cNvPr id="818" name="Google Shape;818;p147"/>
          <p:cNvSpPr/>
          <p:nvPr/>
        </p:nvSpPr>
        <p:spPr>
          <a:xfrm>
            <a:off x="332163"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819" name="Google Shape;819;p147"/>
          <p:cNvSpPr/>
          <p:nvPr/>
        </p:nvSpPr>
        <p:spPr>
          <a:xfrm>
            <a:off x="3248420"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820" name="Google Shape;820;p147"/>
          <p:cNvSpPr/>
          <p:nvPr/>
        </p:nvSpPr>
        <p:spPr>
          <a:xfrm>
            <a:off x="6164677"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821" name="Google Shape;821;p147"/>
          <p:cNvSpPr txBox="1">
            <a:spLocks noGrp="1"/>
          </p:cNvSpPr>
          <p:nvPr>
            <p:ph type="body" idx="1"/>
          </p:nvPr>
        </p:nvSpPr>
        <p:spPr>
          <a:xfrm>
            <a:off x="332164" y="3960019"/>
            <a:ext cx="2646600" cy="669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22" name="Google Shape;822;p147"/>
          <p:cNvSpPr txBox="1">
            <a:spLocks noGrp="1"/>
          </p:cNvSpPr>
          <p:nvPr>
            <p:ph type="body" idx="2"/>
          </p:nvPr>
        </p:nvSpPr>
        <p:spPr>
          <a:xfrm>
            <a:off x="3248421" y="3960019"/>
            <a:ext cx="2646600" cy="669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23" name="Google Shape;823;p147"/>
          <p:cNvSpPr txBox="1">
            <a:spLocks noGrp="1"/>
          </p:cNvSpPr>
          <p:nvPr>
            <p:ph type="body" idx="3"/>
          </p:nvPr>
        </p:nvSpPr>
        <p:spPr>
          <a:xfrm>
            <a:off x="6164678" y="3960019"/>
            <a:ext cx="2646600" cy="669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24" name="Google Shape;824;p147"/>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25" name="Google Shape;825;p147"/>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26" name="Google Shape;826;p147"/>
          <p:cNvSpPr txBox="1">
            <a:spLocks noGrp="1"/>
          </p:cNvSpPr>
          <p:nvPr>
            <p:ph type="subTitle" idx="4"/>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827"/>
        <p:cNvGrpSpPr/>
        <p:nvPr/>
      </p:nvGrpSpPr>
      <p:grpSpPr>
        <a:xfrm>
          <a:off x="0" y="0"/>
          <a:ext cx="0" cy="0"/>
          <a:chOff x="0" y="0"/>
          <a:chExt cx="0" cy="0"/>
        </a:xfrm>
      </p:grpSpPr>
      <p:sp>
        <p:nvSpPr>
          <p:cNvPr id="828" name="Google Shape;828;p148"/>
          <p:cNvSpPr txBox="1">
            <a:spLocks noGrp="1"/>
          </p:cNvSpPr>
          <p:nvPr>
            <p:ph type="body" idx="1"/>
          </p:nvPr>
        </p:nvSpPr>
        <p:spPr>
          <a:xfrm>
            <a:off x="332164"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29" name="Google Shape;829;p148"/>
          <p:cNvSpPr txBox="1">
            <a:spLocks noGrp="1"/>
          </p:cNvSpPr>
          <p:nvPr>
            <p:ph type="body" idx="2"/>
          </p:nvPr>
        </p:nvSpPr>
        <p:spPr>
          <a:xfrm>
            <a:off x="2518494"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30" name="Google Shape;830;p148"/>
          <p:cNvSpPr txBox="1">
            <a:spLocks noGrp="1"/>
          </p:cNvSpPr>
          <p:nvPr>
            <p:ph type="body" idx="3"/>
          </p:nvPr>
        </p:nvSpPr>
        <p:spPr>
          <a:xfrm>
            <a:off x="4704822"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31" name="Google Shape;831;p148"/>
          <p:cNvSpPr txBox="1">
            <a:spLocks noGrp="1"/>
          </p:cNvSpPr>
          <p:nvPr>
            <p:ph type="body" idx="4"/>
          </p:nvPr>
        </p:nvSpPr>
        <p:spPr>
          <a:xfrm>
            <a:off x="6891152"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32" name="Google Shape;832;p148"/>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33" name="Google Shape;833;p148"/>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34" name="Google Shape;834;p148"/>
          <p:cNvSpPr txBox="1">
            <a:spLocks noGrp="1"/>
          </p:cNvSpPr>
          <p:nvPr>
            <p:ph type="subTitle" idx="5"/>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835"/>
        <p:cNvGrpSpPr/>
        <p:nvPr/>
      </p:nvGrpSpPr>
      <p:grpSpPr>
        <a:xfrm>
          <a:off x="0" y="0"/>
          <a:ext cx="0" cy="0"/>
          <a:chOff x="0" y="0"/>
          <a:chExt cx="0" cy="0"/>
        </a:xfrm>
      </p:grpSpPr>
      <p:sp>
        <p:nvSpPr>
          <p:cNvPr id="836" name="Google Shape;836;p149"/>
          <p:cNvSpPr/>
          <p:nvPr/>
        </p:nvSpPr>
        <p:spPr>
          <a:xfrm>
            <a:off x="332164"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837" name="Google Shape;837;p149"/>
          <p:cNvSpPr/>
          <p:nvPr/>
        </p:nvSpPr>
        <p:spPr>
          <a:xfrm>
            <a:off x="2519573"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838" name="Google Shape;838;p149"/>
          <p:cNvSpPr/>
          <p:nvPr/>
        </p:nvSpPr>
        <p:spPr>
          <a:xfrm>
            <a:off x="4706982"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839" name="Google Shape;839;p149"/>
          <p:cNvSpPr/>
          <p:nvPr/>
        </p:nvSpPr>
        <p:spPr>
          <a:xfrm>
            <a:off x="6894392"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840" name="Google Shape;840;p149"/>
          <p:cNvSpPr txBox="1">
            <a:spLocks noGrp="1"/>
          </p:cNvSpPr>
          <p:nvPr>
            <p:ph type="body" idx="1"/>
          </p:nvPr>
        </p:nvSpPr>
        <p:spPr>
          <a:xfrm>
            <a:off x="332164"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841" name="Google Shape;841;p149"/>
          <p:cNvSpPr txBox="1">
            <a:spLocks noGrp="1"/>
          </p:cNvSpPr>
          <p:nvPr>
            <p:ph type="body" idx="2"/>
          </p:nvPr>
        </p:nvSpPr>
        <p:spPr>
          <a:xfrm>
            <a:off x="2518493"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842" name="Google Shape;842;p149"/>
          <p:cNvSpPr txBox="1">
            <a:spLocks noGrp="1"/>
          </p:cNvSpPr>
          <p:nvPr>
            <p:ph type="body" idx="3"/>
          </p:nvPr>
        </p:nvSpPr>
        <p:spPr>
          <a:xfrm>
            <a:off x="4704822"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843" name="Google Shape;843;p149"/>
          <p:cNvSpPr txBox="1">
            <a:spLocks noGrp="1"/>
          </p:cNvSpPr>
          <p:nvPr>
            <p:ph type="body" idx="4"/>
          </p:nvPr>
        </p:nvSpPr>
        <p:spPr>
          <a:xfrm>
            <a:off x="6891152"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844" name="Google Shape;844;p149"/>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45" name="Google Shape;845;p149"/>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46" name="Google Shape;846;p149"/>
          <p:cNvSpPr txBox="1">
            <a:spLocks noGrp="1"/>
          </p:cNvSpPr>
          <p:nvPr>
            <p:ph type="subTitle" idx="5"/>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847"/>
        <p:cNvGrpSpPr/>
        <p:nvPr/>
      </p:nvGrpSpPr>
      <p:grpSpPr>
        <a:xfrm>
          <a:off x="0" y="0"/>
          <a:ext cx="0" cy="0"/>
          <a:chOff x="0" y="0"/>
          <a:chExt cx="0" cy="0"/>
        </a:xfrm>
      </p:grpSpPr>
      <p:sp>
        <p:nvSpPr>
          <p:cNvPr id="848" name="Google Shape;848;p150"/>
          <p:cNvSpPr txBox="1">
            <a:spLocks noGrp="1"/>
          </p:cNvSpPr>
          <p:nvPr>
            <p:ph type="body" idx="1"/>
          </p:nvPr>
        </p:nvSpPr>
        <p:spPr>
          <a:xfrm>
            <a:off x="33216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49" name="Google Shape;849;p150"/>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50" name="Google Shape;850;p150"/>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51" name="Google Shape;851;p150"/>
          <p:cNvSpPr txBox="1">
            <a:spLocks noGrp="1"/>
          </p:cNvSpPr>
          <p:nvPr>
            <p:ph type="subTitle" idx="2"/>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852"/>
        <p:cNvGrpSpPr/>
        <p:nvPr/>
      </p:nvGrpSpPr>
      <p:grpSpPr>
        <a:xfrm>
          <a:off x="0" y="0"/>
          <a:ext cx="0" cy="0"/>
          <a:chOff x="0" y="0"/>
          <a:chExt cx="0" cy="0"/>
        </a:xfrm>
      </p:grpSpPr>
      <p:sp>
        <p:nvSpPr>
          <p:cNvPr id="853" name="Google Shape;853;p151"/>
          <p:cNvSpPr txBox="1">
            <a:spLocks noGrp="1"/>
          </p:cNvSpPr>
          <p:nvPr>
            <p:ph type="title"/>
          </p:nvPr>
        </p:nvSpPr>
        <p:spPr>
          <a:xfrm>
            <a:off x="332164" y="321469"/>
            <a:ext cx="10311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Title and Chart Dark 1">
  <p:cSld name="Title and Chart Dark_1">
    <p:bg>
      <p:bgPr>
        <a:solidFill>
          <a:srgbClr val="464646"/>
        </a:solidFill>
        <a:effectLst/>
      </p:bgPr>
    </p:bg>
    <p:spTree>
      <p:nvGrpSpPr>
        <p:cNvPr id="1" name="Shape 854"/>
        <p:cNvGrpSpPr/>
        <p:nvPr/>
      </p:nvGrpSpPr>
      <p:grpSpPr>
        <a:xfrm>
          <a:off x="0" y="0"/>
          <a:ext cx="0" cy="0"/>
          <a:chOff x="0" y="0"/>
          <a:chExt cx="0" cy="0"/>
        </a:xfrm>
      </p:grpSpPr>
      <p:sp>
        <p:nvSpPr>
          <p:cNvPr id="855" name="Google Shape;855;p152"/>
          <p:cNvSpPr>
            <a:spLocks noGrp="1"/>
          </p:cNvSpPr>
          <p:nvPr>
            <p:ph type="chart" idx="2"/>
          </p:nvPr>
        </p:nvSpPr>
        <p:spPr>
          <a:xfrm>
            <a:off x="332164" y="1577579"/>
            <a:ext cx="8479200" cy="3051600"/>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1pPr>
            <a:lvl2pPr marR="0" lvl="1" algn="l" rtl="0">
              <a:lnSpc>
                <a:spcPct val="100000"/>
              </a:lnSpc>
              <a:spcBef>
                <a:spcPts val="90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3pPr>
            <a:lvl4pPr marR="0" lvl="3"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4pPr>
            <a:lvl5pPr marR="0" lvl="4"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5pPr>
            <a:lvl6pPr marR="0" lvl="5"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6pPr>
            <a:lvl7pPr marR="0" lvl="6"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7pPr>
            <a:lvl8pPr marR="0" lvl="7"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8pPr>
            <a:lvl9pPr marR="0" lvl="8" algn="l" rtl="0">
              <a:lnSpc>
                <a:spcPct val="100000"/>
              </a:lnSpc>
              <a:spcBef>
                <a:spcPts val="500"/>
              </a:spcBef>
              <a:spcAft>
                <a:spcPts val="500"/>
              </a:spcAft>
              <a:buClr>
                <a:schemeClr val="lt1"/>
              </a:buClr>
              <a:buSzPts val="1200"/>
              <a:buFont typeface="Arial"/>
              <a:buChar char="•"/>
              <a:defRPr sz="1200" b="0" i="0" u="none" strike="noStrike" cap="none">
                <a:solidFill>
                  <a:schemeClr val="lt1"/>
                </a:solidFill>
                <a:latin typeface="Arial"/>
                <a:ea typeface="Arial"/>
                <a:cs typeface="Arial"/>
                <a:sym typeface="Arial"/>
              </a:defRPr>
            </a:lvl9pPr>
          </a:lstStyle>
          <a:p>
            <a:endParaRPr/>
          </a:p>
        </p:txBody>
      </p:sp>
      <p:sp>
        <p:nvSpPr>
          <p:cNvPr id="856" name="Google Shape;856;p152"/>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lvl="0" algn="l" rtl="0">
              <a:lnSpc>
                <a:spcPct val="85000"/>
              </a:lnSpc>
              <a:spcBef>
                <a:spcPts val="0"/>
              </a:spcBef>
              <a:spcAft>
                <a:spcPts val="0"/>
              </a:spcAft>
              <a:buClr>
                <a:schemeClr val="lt1"/>
              </a:buClr>
              <a:buSzPts val="2400"/>
              <a:buFont typeface="Georgia"/>
              <a:buNone/>
              <a:defRPr>
                <a:solidFill>
                  <a:schemeClr val="lt1"/>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57" name="Google Shape;857;p152"/>
          <p:cNvSpPr txBox="1">
            <a:spLocks noGrp="1"/>
          </p:cNvSpPr>
          <p:nvPr>
            <p:ph type="dt" idx="10"/>
          </p:nvPr>
        </p:nvSpPr>
        <p:spPr>
          <a:xfrm>
            <a:off x="7487762" y="4766310"/>
            <a:ext cx="1323900" cy="102900"/>
          </a:xfrm>
          <a:prstGeom prst="rect">
            <a:avLst/>
          </a:prstGeom>
          <a:noFill/>
          <a:ln>
            <a:noFill/>
          </a:ln>
        </p:spPr>
        <p:txBody>
          <a:bodyPr spcFirstLastPara="1" wrap="square" lIns="0" tIns="0" rIns="0" bIns="0" anchor="b" anchorCtr="0">
            <a:noAutofit/>
          </a:bodyPr>
          <a:lstStyle>
            <a:lvl1pPr marR="0" lvl="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858" name="Google Shape;858;p152"/>
          <p:cNvSpPr txBox="1">
            <a:spLocks noGrp="1"/>
          </p:cNvSpPr>
          <p:nvPr>
            <p:ph type="ftr" idx="11"/>
          </p:nvPr>
        </p:nvSpPr>
        <p:spPr>
          <a:xfrm>
            <a:off x="332164" y="4766310"/>
            <a:ext cx="4104600" cy="102900"/>
          </a:xfrm>
          <a:prstGeom prst="rect">
            <a:avLst/>
          </a:prstGeom>
          <a:noFill/>
          <a:ln>
            <a:noFill/>
          </a:ln>
        </p:spPr>
        <p:txBody>
          <a:bodyPr spcFirstLastPara="1" wrap="square" lIns="0" tIns="0" rIns="0" bIns="0" anchor="b"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859" name="Google Shape;859;p152"/>
          <p:cNvSpPr txBox="1">
            <a:spLocks noGrp="1"/>
          </p:cNvSpPr>
          <p:nvPr>
            <p:ph type="sldNum" idx="12"/>
          </p:nvPr>
        </p:nvSpPr>
        <p:spPr>
          <a:xfrm>
            <a:off x="7487762" y="4869180"/>
            <a:ext cx="13239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81"/>
        <p:cNvGrpSpPr/>
        <p:nvPr/>
      </p:nvGrpSpPr>
      <p:grpSpPr>
        <a:xfrm>
          <a:off x="0" y="0"/>
          <a:ext cx="0" cy="0"/>
          <a:chOff x="0" y="0"/>
          <a:chExt cx="0" cy="0"/>
        </a:xfrm>
      </p:grpSpPr>
      <p:sp>
        <p:nvSpPr>
          <p:cNvPr id="82" name="Google Shape;82;p17"/>
          <p:cNvSpPr/>
          <p:nvPr/>
        </p:nvSpPr>
        <p:spPr>
          <a:xfrm>
            <a:off x="0" y="0"/>
            <a:ext cx="6072300" cy="2571900"/>
          </a:xfrm>
          <a:prstGeom prst="rect">
            <a:avLst/>
          </a:prstGeom>
          <a:solidFill>
            <a:srgbClr val="7D7D7D"/>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3" name="Google Shape;83;p17"/>
          <p:cNvSpPr/>
          <p:nvPr/>
        </p:nvSpPr>
        <p:spPr>
          <a:xfrm>
            <a:off x="0" y="2571750"/>
            <a:ext cx="6072300" cy="8574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4" name="Google Shape;84;p17"/>
          <p:cNvSpPr/>
          <p:nvPr/>
        </p:nvSpPr>
        <p:spPr>
          <a:xfrm>
            <a:off x="6072188" y="0"/>
            <a:ext cx="3071700" cy="2571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5" name="Google Shape;85;p17"/>
          <p:cNvSpPr txBox="1">
            <a:spLocks noGrp="1"/>
          </p:cNvSpPr>
          <p:nvPr>
            <p:ph type="ctrTitle"/>
          </p:nvPr>
        </p:nvSpPr>
        <p:spPr>
          <a:xfrm>
            <a:off x="332184" y="321469"/>
            <a:ext cx="55638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6" name="Google Shape;86;p17"/>
          <p:cNvSpPr txBox="1">
            <a:spLocks noGrp="1"/>
          </p:cNvSpPr>
          <p:nvPr>
            <p:ph type="subTitle" idx="1"/>
          </p:nvPr>
        </p:nvSpPr>
        <p:spPr>
          <a:xfrm>
            <a:off x="332185" y="2811780"/>
            <a:ext cx="41082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87" name="Google Shape;87;p17"/>
          <p:cNvPicPr preferRelativeResize="0"/>
          <p:nvPr/>
        </p:nvPicPr>
        <p:blipFill rotWithShape="1">
          <a:blip r:embed="rId2">
            <a:alphaModFix/>
          </a:blip>
          <a:srcRect/>
          <a:stretch/>
        </p:blipFill>
        <p:spPr>
          <a:xfrm>
            <a:off x="138854" y="3998214"/>
            <a:ext cx="1227583" cy="1013390"/>
          </a:xfrm>
          <a:prstGeom prst="rect">
            <a:avLst/>
          </a:prstGeom>
          <a:noFill/>
          <a:ln>
            <a:noFill/>
          </a:ln>
        </p:spPr>
      </p:pic>
      <p:sp>
        <p:nvSpPr>
          <p:cNvPr id="88" name="Google Shape;88;p1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10">
  <p:cSld name="BLANK_1_1_1_1_1_1">
    <p:spTree>
      <p:nvGrpSpPr>
        <p:cNvPr id="1" name="Shape 860"/>
        <p:cNvGrpSpPr/>
        <p:nvPr/>
      </p:nvGrpSpPr>
      <p:grpSpPr>
        <a:xfrm>
          <a:off x="0" y="0"/>
          <a:ext cx="0" cy="0"/>
          <a:chOff x="0" y="0"/>
          <a:chExt cx="0" cy="0"/>
        </a:xfrm>
      </p:grpSpPr>
      <p:pic>
        <p:nvPicPr>
          <p:cNvPr id="861" name="Google Shape;861;p153"/>
          <p:cNvPicPr preferRelativeResize="0"/>
          <p:nvPr/>
        </p:nvPicPr>
        <p:blipFill rotWithShape="1">
          <a:blip r:embed="rId2">
            <a:alphaModFix/>
          </a:blip>
          <a:srcRect/>
          <a:stretch/>
        </p:blipFill>
        <p:spPr>
          <a:xfrm>
            <a:off x="0" y="0"/>
            <a:ext cx="9142536" cy="4784594"/>
          </a:xfrm>
          <a:prstGeom prst="rect">
            <a:avLst/>
          </a:prstGeom>
          <a:noFill/>
          <a:ln>
            <a:noFill/>
          </a:ln>
        </p:spPr>
      </p:pic>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Blank">
  <p:cSld name="BLANK 2">
    <p:spTree>
      <p:nvGrpSpPr>
        <p:cNvPr id="1" name="Shape 865"/>
        <p:cNvGrpSpPr/>
        <p:nvPr/>
      </p:nvGrpSpPr>
      <p:grpSpPr>
        <a:xfrm>
          <a:off x="0" y="0"/>
          <a:ext cx="0" cy="0"/>
          <a:chOff x="0" y="0"/>
          <a:chExt cx="0" cy="0"/>
        </a:xfrm>
      </p:grpSpPr>
      <p:sp>
        <p:nvSpPr>
          <p:cNvPr id="866" name="Google Shape;866;p155"/>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67"/>
        <p:cNvGrpSpPr/>
        <p:nvPr/>
      </p:nvGrpSpPr>
      <p:grpSpPr>
        <a:xfrm>
          <a:off x="0" y="0"/>
          <a:ext cx="0" cy="0"/>
          <a:chOff x="0" y="0"/>
          <a:chExt cx="0" cy="0"/>
        </a:xfrm>
      </p:grpSpPr>
      <p:sp>
        <p:nvSpPr>
          <p:cNvPr id="868" name="Google Shape;868;p156"/>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69" name="Google Shape;869;p156"/>
          <p:cNvSpPr/>
          <p:nvPr/>
        </p:nvSpPr>
        <p:spPr>
          <a:xfrm>
            <a:off x="0" y="-2700"/>
            <a:ext cx="9144000" cy="1459500"/>
          </a:xfrm>
          <a:prstGeom prst="rect">
            <a:avLst/>
          </a:prstGeom>
          <a:solidFill>
            <a:srgbClr val="EFEFEF"/>
          </a:solidFill>
          <a:ln>
            <a:noFill/>
          </a:ln>
        </p:spPr>
        <p:txBody>
          <a:bodyPr spcFirstLastPara="1" wrap="square" lIns="51425" tIns="51425" rIns="51425" bIns="51425"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70"/>
        <p:cNvGrpSpPr/>
        <p:nvPr/>
      </p:nvGrpSpPr>
      <p:grpSpPr>
        <a:xfrm>
          <a:off x="0" y="0"/>
          <a:ext cx="0" cy="0"/>
          <a:chOff x="0" y="0"/>
          <a:chExt cx="0" cy="0"/>
        </a:xfrm>
      </p:grpSpPr>
      <p:sp>
        <p:nvSpPr>
          <p:cNvPr id="871" name="Google Shape;871;p157"/>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72" name="Google Shape;872;p157"/>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873"/>
        <p:cNvGrpSpPr/>
        <p:nvPr/>
      </p:nvGrpSpPr>
      <p:grpSpPr>
        <a:xfrm>
          <a:off x="0" y="0"/>
          <a:ext cx="0" cy="0"/>
          <a:chOff x="0" y="0"/>
          <a:chExt cx="0" cy="0"/>
        </a:xfrm>
      </p:grpSpPr>
      <p:sp>
        <p:nvSpPr>
          <p:cNvPr id="874" name="Google Shape;874;p158"/>
          <p:cNvSpPr/>
          <p:nvPr/>
        </p:nvSpPr>
        <p:spPr>
          <a:xfrm>
            <a:off x="0" y="0"/>
            <a:ext cx="6072000" cy="25719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75" name="Google Shape;875;p158"/>
          <p:cNvSpPr/>
          <p:nvPr/>
        </p:nvSpPr>
        <p:spPr>
          <a:xfrm>
            <a:off x="0" y="2571750"/>
            <a:ext cx="6072000" cy="8574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76" name="Google Shape;876;p158"/>
          <p:cNvSpPr/>
          <p:nvPr/>
        </p:nvSpPr>
        <p:spPr>
          <a:xfrm>
            <a:off x="6071814" y="0"/>
            <a:ext cx="3071700" cy="2571900"/>
          </a:xfrm>
          <a:prstGeom prst="rect">
            <a:avLst/>
          </a:prstGeom>
          <a:solidFill>
            <a:srgbClr val="EB8C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77" name="Google Shape;877;p158"/>
          <p:cNvSpPr txBox="1">
            <a:spLocks noGrp="1"/>
          </p:cNvSpPr>
          <p:nvPr>
            <p:ph type="ctrTitle"/>
          </p:nvPr>
        </p:nvSpPr>
        <p:spPr>
          <a:xfrm>
            <a:off x="332164" y="321469"/>
            <a:ext cx="55632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78" name="Google Shape;878;p158"/>
          <p:cNvSpPr txBox="1">
            <a:spLocks noGrp="1"/>
          </p:cNvSpPr>
          <p:nvPr>
            <p:ph type="subTitle" idx="1"/>
          </p:nvPr>
        </p:nvSpPr>
        <p:spPr>
          <a:xfrm>
            <a:off x="332165" y="2811780"/>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879" name="Google Shape;879;p158"/>
          <p:cNvPicPr preferRelativeResize="0"/>
          <p:nvPr/>
        </p:nvPicPr>
        <p:blipFill rotWithShape="1">
          <a:blip r:embed="rId2">
            <a:alphaModFix/>
          </a:blip>
          <a:srcRect/>
          <a:stretch/>
        </p:blipFill>
        <p:spPr>
          <a:xfrm>
            <a:off x="138845" y="3998214"/>
            <a:ext cx="1227388" cy="1013225"/>
          </a:xfrm>
          <a:prstGeom prst="rect">
            <a:avLst/>
          </a:prstGeom>
          <a:noFill/>
          <a:ln>
            <a:noFill/>
          </a:ln>
        </p:spPr>
      </p:pic>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880"/>
        <p:cNvGrpSpPr/>
        <p:nvPr/>
      </p:nvGrpSpPr>
      <p:grpSpPr>
        <a:xfrm>
          <a:off x="0" y="0"/>
          <a:ext cx="0" cy="0"/>
          <a:chOff x="0" y="0"/>
          <a:chExt cx="0" cy="0"/>
        </a:xfrm>
      </p:grpSpPr>
      <p:sp>
        <p:nvSpPr>
          <p:cNvPr id="881" name="Google Shape;881;p159"/>
          <p:cNvSpPr/>
          <p:nvPr/>
        </p:nvSpPr>
        <p:spPr>
          <a:xfrm>
            <a:off x="0" y="0"/>
            <a:ext cx="6072000" cy="2571900"/>
          </a:xfrm>
          <a:prstGeom prst="rect">
            <a:avLst/>
          </a:prstGeom>
          <a:solidFill>
            <a:srgbClr val="7D7D7D"/>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82" name="Google Shape;882;p159"/>
          <p:cNvSpPr/>
          <p:nvPr/>
        </p:nvSpPr>
        <p:spPr>
          <a:xfrm>
            <a:off x="0" y="2571750"/>
            <a:ext cx="6072000" cy="8574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83" name="Google Shape;883;p159"/>
          <p:cNvSpPr/>
          <p:nvPr/>
        </p:nvSpPr>
        <p:spPr>
          <a:xfrm>
            <a:off x="6071814" y="0"/>
            <a:ext cx="3071700" cy="2571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84" name="Google Shape;884;p159"/>
          <p:cNvSpPr txBox="1">
            <a:spLocks noGrp="1"/>
          </p:cNvSpPr>
          <p:nvPr>
            <p:ph type="ctrTitle"/>
          </p:nvPr>
        </p:nvSpPr>
        <p:spPr>
          <a:xfrm>
            <a:off x="332164" y="321469"/>
            <a:ext cx="55632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85" name="Google Shape;885;p159"/>
          <p:cNvSpPr txBox="1">
            <a:spLocks noGrp="1"/>
          </p:cNvSpPr>
          <p:nvPr>
            <p:ph type="subTitle" idx="1"/>
          </p:nvPr>
        </p:nvSpPr>
        <p:spPr>
          <a:xfrm>
            <a:off x="332165" y="2811780"/>
            <a:ext cx="41079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886" name="Google Shape;886;p159"/>
          <p:cNvPicPr preferRelativeResize="0"/>
          <p:nvPr/>
        </p:nvPicPr>
        <p:blipFill rotWithShape="1">
          <a:blip r:embed="rId2">
            <a:alphaModFix/>
          </a:blip>
          <a:srcRect/>
          <a:stretch/>
        </p:blipFill>
        <p:spPr>
          <a:xfrm>
            <a:off x="138845" y="3998214"/>
            <a:ext cx="1227388" cy="1013225"/>
          </a:xfrm>
          <a:prstGeom prst="rect">
            <a:avLst/>
          </a:prstGeom>
          <a:noFill/>
          <a:ln>
            <a:noFill/>
          </a:ln>
        </p:spPr>
      </p:pic>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887"/>
        <p:cNvGrpSpPr/>
        <p:nvPr/>
      </p:nvGrpSpPr>
      <p:grpSpPr>
        <a:xfrm>
          <a:off x="0" y="0"/>
          <a:ext cx="0" cy="0"/>
          <a:chOff x="0" y="0"/>
          <a:chExt cx="0" cy="0"/>
        </a:xfrm>
      </p:grpSpPr>
      <p:sp>
        <p:nvSpPr>
          <p:cNvPr id="888" name="Google Shape;888;p160"/>
          <p:cNvSpPr/>
          <p:nvPr/>
        </p:nvSpPr>
        <p:spPr>
          <a:xfrm>
            <a:off x="0" y="0"/>
            <a:ext cx="6072000" cy="25719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89" name="Google Shape;889;p160"/>
          <p:cNvSpPr/>
          <p:nvPr/>
        </p:nvSpPr>
        <p:spPr>
          <a:xfrm>
            <a:off x="0" y="2571750"/>
            <a:ext cx="6072000" cy="857400"/>
          </a:xfrm>
          <a:prstGeom prst="rect">
            <a:avLst/>
          </a:prstGeom>
          <a:solidFill>
            <a:srgbClr val="7D7D7D"/>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accent6"/>
              </a:solidFill>
              <a:latin typeface="Arial"/>
              <a:ea typeface="Arial"/>
              <a:cs typeface="Arial"/>
              <a:sym typeface="Arial"/>
            </a:endParaRPr>
          </a:p>
        </p:txBody>
      </p:sp>
      <p:sp>
        <p:nvSpPr>
          <p:cNvPr id="890" name="Google Shape;890;p160"/>
          <p:cNvSpPr/>
          <p:nvPr/>
        </p:nvSpPr>
        <p:spPr>
          <a:xfrm>
            <a:off x="6071814" y="0"/>
            <a:ext cx="3071700" cy="2571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91" name="Google Shape;891;p160"/>
          <p:cNvSpPr txBox="1">
            <a:spLocks noGrp="1"/>
          </p:cNvSpPr>
          <p:nvPr>
            <p:ph type="ctrTitle"/>
          </p:nvPr>
        </p:nvSpPr>
        <p:spPr>
          <a:xfrm>
            <a:off x="332164" y="321469"/>
            <a:ext cx="55632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92" name="Google Shape;892;p160"/>
          <p:cNvSpPr txBox="1">
            <a:spLocks noGrp="1"/>
          </p:cNvSpPr>
          <p:nvPr>
            <p:ph type="subTitle" idx="1"/>
          </p:nvPr>
        </p:nvSpPr>
        <p:spPr>
          <a:xfrm>
            <a:off x="332165" y="2811780"/>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893" name="Google Shape;893;p160"/>
          <p:cNvPicPr preferRelativeResize="0"/>
          <p:nvPr/>
        </p:nvPicPr>
        <p:blipFill rotWithShape="1">
          <a:blip r:embed="rId2">
            <a:alphaModFix/>
          </a:blip>
          <a:srcRect/>
          <a:stretch/>
        </p:blipFill>
        <p:spPr>
          <a:xfrm>
            <a:off x="138845" y="3998214"/>
            <a:ext cx="1227388" cy="1013225"/>
          </a:xfrm>
          <a:prstGeom prst="rect">
            <a:avLst/>
          </a:prstGeom>
          <a:noFill/>
          <a:ln>
            <a:noFill/>
          </a:ln>
        </p:spPr>
      </p:pic>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894"/>
        <p:cNvGrpSpPr/>
        <p:nvPr/>
      </p:nvGrpSpPr>
      <p:grpSpPr>
        <a:xfrm>
          <a:off x="0" y="0"/>
          <a:ext cx="0" cy="0"/>
          <a:chOff x="0" y="0"/>
          <a:chExt cx="0" cy="0"/>
        </a:xfrm>
      </p:grpSpPr>
      <p:sp>
        <p:nvSpPr>
          <p:cNvPr id="895" name="Google Shape;895;p161"/>
          <p:cNvSpPr txBox="1">
            <a:spLocks noGrp="1"/>
          </p:cNvSpPr>
          <p:nvPr>
            <p:ph type="ctrTitle"/>
          </p:nvPr>
        </p:nvSpPr>
        <p:spPr>
          <a:xfrm>
            <a:off x="332164" y="321469"/>
            <a:ext cx="55632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96" name="Google Shape;896;p161"/>
          <p:cNvSpPr txBox="1">
            <a:spLocks noGrp="1"/>
          </p:cNvSpPr>
          <p:nvPr>
            <p:ph type="subTitle" idx="1"/>
          </p:nvPr>
        </p:nvSpPr>
        <p:spPr>
          <a:xfrm>
            <a:off x="332164" y="2811780"/>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897" name="Google Shape;897;p161"/>
          <p:cNvPicPr preferRelativeResize="0"/>
          <p:nvPr/>
        </p:nvPicPr>
        <p:blipFill rotWithShape="1">
          <a:blip r:embed="rId2">
            <a:alphaModFix/>
          </a:blip>
          <a:srcRect/>
          <a:stretch/>
        </p:blipFill>
        <p:spPr>
          <a:xfrm>
            <a:off x="138845" y="3998214"/>
            <a:ext cx="1227388" cy="1013225"/>
          </a:xfrm>
          <a:prstGeom prst="rect">
            <a:avLst/>
          </a:prstGeom>
          <a:noFill/>
          <a:ln>
            <a:noFill/>
          </a:ln>
        </p:spPr>
      </p:pic>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898"/>
        <p:cNvGrpSpPr/>
        <p:nvPr/>
      </p:nvGrpSpPr>
      <p:grpSpPr>
        <a:xfrm>
          <a:off x="0" y="0"/>
          <a:ext cx="0" cy="0"/>
          <a:chOff x="0" y="0"/>
          <a:chExt cx="0" cy="0"/>
        </a:xfrm>
      </p:grpSpPr>
      <p:sp>
        <p:nvSpPr>
          <p:cNvPr id="899" name="Google Shape;899;p162"/>
          <p:cNvSpPr txBox="1">
            <a:spLocks noGrp="1"/>
          </p:cNvSpPr>
          <p:nvPr>
            <p:ph type="ctrTitle"/>
          </p:nvPr>
        </p:nvSpPr>
        <p:spPr>
          <a:xfrm>
            <a:off x="332164" y="321469"/>
            <a:ext cx="55632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00" name="Google Shape;900;p162"/>
          <p:cNvSpPr txBox="1">
            <a:spLocks noGrp="1"/>
          </p:cNvSpPr>
          <p:nvPr>
            <p:ph type="subTitle" idx="1"/>
          </p:nvPr>
        </p:nvSpPr>
        <p:spPr>
          <a:xfrm>
            <a:off x="332164" y="2811780"/>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901" name="Google Shape;901;p162"/>
          <p:cNvPicPr preferRelativeResize="0"/>
          <p:nvPr/>
        </p:nvPicPr>
        <p:blipFill rotWithShape="1">
          <a:blip r:embed="rId2">
            <a:alphaModFix/>
          </a:blip>
          <a:srcRect/>
          <a:stretch/>
        </p:blipFill>
        <p:spPr>
          <a:xfrm>
            <a:off x="138845" y="3998214"/>
            <a:ext cx="1227388" cy="1013225"/>
          </a:xfrm>
          <a:prstGeom prst="rect">
            <a:avLst/>
          </a:prstGeom>
          <a:noFill/>
          <a:ln>
            <a:noFill/>
          </a:ln>
        </p:spPr>
      </p:pic>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902"/>
        <p:cNvGrpSpPr/>
        <p:nvPr/>
      </p:nvGrpSpPr>
      <p:grpSpPr>
        <a:xfrm>
          <a:off x="0" y="0"/>
          <a:ext cx="0" cy="0"/>
          <a:chOff x="0" y="0"/>
          <a:chExt cx="0" cy="0"/>
        </a:xfrm>
      </p:grpSpPr>
      <p:sp>
        <p:nvSpPr>
          <p:cNvPr id="903" name="Google Shape;903;p163"/>
          <p:cNvSpPr/>
          <p:nvPr/>
        </p:nvSpPr>
        <p:spPr>
          <a:xfrm>
            <a:off x="4571719" y="0"/>
            <a:ext cx="4571700" cy="34320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904" name="Google Shape;904;p163"/>
          <p:cNvSpPr/>
          <p:nvPr/>
        </p:nvSpPr>
        <p:spPr>
          <a:xfrm>
            <a:off x="0" y="0"/>
            <a:ext cx="4571700" cy="34320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05" name="Google Shape;905;p163"/>
          <p:cNvSpPr/>
          <p:nvPr/>
        </p:nvSpPr>
        <p:spPr>
          <a:xfrm>
            <a:off x="0" y="3431859"/>
            <a:ext cx="4571700" cy="17115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06" name="Google Shape;906;p163"/>
          <p:cNvSpPr txBox="1">
            <a:spLocks noGrp="1"/>
          </p:cNvSpPr>
          <p:nvPr>
            <p:ph type="ctrTitle"/>
          </p:nvPr>
        </p:nvSpPr>
        <p:spPr>
          <a:xfrm>
            <a:off x="332164" y="321469"/>
            <a:ext cx="4104600" cy="1714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07" name="Google Shape;907;p163"/>
          <p:cNvSpPr txBox="1">
            <a:spLocks noGrp="1"/>
          </p:cNvSpPr>
          <p:nvPr>
            <p:ph type="subTitle" idx="1"/>
          </p:nvPr>
        </p:nvSpPr>
        <p:spPr>
          <a:xfrm>
            <a:off x="332164" y="3826196"/>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908" name="Google Shape;908;p163"/>
          <p:cNvPicPr preferRelativeResize="0"/>
          <p:nvPr/>
        </p:nvPicPr>
        <p:blipFill rotWithShape="1">
          <a:blip r:embed="rId2">
            <a:alphaModFix/>
          </a:blip>
          <a:srcRect/>
          <a:stretch/>
        </p:blipFill>
        <p:spPr>
          <a:xfrm>
            <a:off x="7752825" y="3998214"/>
            <a:ext cx="1227388" cy="101322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89"/>
        <p:cNvGrpSpPr/>
        <p:nvPr/>
      </p:nvGrpSpPr>
      <p:grpSpPr>
        <a:xfrm>
          <a:off x="0" y="0"/>
          <a:ext cx="0" cy="0"/>
          <a:chOff x="0" y="0"/>
          <a:chExt cx="0" cy="0"/>
        </a:xfrm>
      </p:grpSpPr>
      <p:sp>
        <p:nvSpPr>
          <p:cNvPr id="90" name="Google Shape;90;p18"/>
          <p:cNvSpPr/>
          <p:nvPr/>
        </p:nvSpPr>
        <p:spPr>
          <a:xfrm>
            <a:off x="0" y="0"/>
            <a:ext cx="6072300" cy="25719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1" name="Google Shape;91;p18"/>
          <p:cNvSpPr/>
          <p:nvPr/>
        </p:nvSpPr>
        <p:spPr>
          <a:xfrm>
            <a:off x="0" y="2571750"/>
            <a:ext cx="6072300" cy="857400"/>
          </a:xfrm>
          <a:prstGeom prst="rect">
            <a:avLst/>
          </a:prstGeom>
          <a:solidFill>
            <a:srgbClr val="7D7D7D"/>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accent6"/>
              </a:solidFill>
              <a:latin typeface="Arial"/>
              <a:ea typeface="Arial"/>
              <a:cs typeface="Arial"/>
              <a:sym typeface="Arial"/>
            </a:endParaRPr>
          </a:p>
        </p:txBody>
      </p:sp>
      <p:sp>
        <p:nvSpPr>
          <p:cNvPr id="92" name="Google Shape;92;p18"/>
          <p:cNvSpPr/>
          <p:nvPr/>
        </p:nvSpPr>
        <p:spPr>
          <a:xfrm>
            <a:off x="6072188" y="0"/>
            <a:ext cx="3071700" cy="2571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3" name="Google Shape;93;p18"/>
          <p:cNvSpPr txBox="1">
            <a:spLocks noGrp="1"/>
          </p:cNvSpPr>
          <p:nvPr>
            <p:ph type="ctrTitle"/>
          </p:nvPr>
        </p:nvSpPr>
        <p:spPr>
          <a:xfrm>
            <a:off x="332184" y="321469"/>
            <a:ext cx="55638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4" name="Google Shape;94;p18"/>
          <p:cNvSpPr txBox="1">
            <a:spLocks noGrp="1"/>
          </p:cNvSpPr>
          <p:nvPr>
            <p:ph type="subTitle" idx="1"/>
          </p:nvPr>
        </p:nvSpPr>
        <p:spPr>
          <a:xfrm>
            <a:off x="332185" y="2811780"/>
            <a:ext cx="4105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95" name="Google Shape;95;p18"/>
          <p:cNvPicPr preferRelativeResize="0"/>
          <p:nvPr/>
        </p:nvPicPr>
        <p:blipFill rotWithShape="1">
          <a:blip r:embed="rId2">
            <a:alphaModFix/>
          </a:blip>
          <a:srcRect/>
          <a:stretch/>
        </p:blipFill>
        <p:spPr>
          <a:xfrm>
            <a:off x="138854" y="3998214"/>
            <a:ext cx="1227583" cy="1013390"/>
          </a:xfrm>
          <a:prstGeom prst="rect">
            <a:avLst/>
          </a:prstGeom>
          <a:noFill/>
          <a:ln>
            <a:noFill/>
          </a:ln>
        </p:spPr>
      </p:pic>
      <p:sp>
        <p:nvSpPr>
          <p:cNvPr id="96" name="Google Shape;96;p1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909"/>
        <p:cNvGrpSpPr/>
        <p:nvPr/>
      </p:nvGrpSpPr>
      <p:grpSpPr>
        <a:xfrm>
          <a:off x="0" y="0"/>
          <a:ext cx="0" cy="0"/>
          <a:chOff x="0" y="0"/>
          <a:chExt cx="0" cy="0"/>
        </a:xfrm>
      </p:grpSpPr>
      <p:sp>
        <p:nvSpPr>
          <p:cNvPr id="910" name="Google Shape;910;p164"/>
          <p:cNvSpPr/>
          <p:nvPr/>
        </p:nvSpPr>
        <p:spPr>
          <a:xfrm>
            <a:off x="4571719" y="0"/>
            <a:ext cx="45717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911" name="Google Shape;911;p164"/>
          <p:cNvSpPr/>
          <p:nvPr/>
        </p:nvSpPr>
        <p:spPr>
          <a:xfrm>
            <a:off x="0" y="0"/>
            <a:ext cx="4571700" cy="25719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12" name="Google Shape;912;p164"/>
          <p:cNvSpPr/>
          <p:nvPr/>
        </p:nvSpPr>
        <p:spPr>
          <a:xfrm>
            <a:off x="0" y="2571750"/>
            <a:ext cx="4571700" cy="8574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13" name="Google Shape;913;p164"/>
          <p:cNvSpPr txBox="1">
            <a:spLocks noGrp="1"/>
          </p:cNvSpPr>
          <p:nvPr>
            <p:ph type="ctrTitle"/>
          </p:nvPr>
        </p:nvSpPr>
        <p:spPr>
          <a:xfrm>
            <a:off x="332164" y="321469"/>
            <a:ext cx="4104600" cy="1714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14" name="Google Shape;914;p164"/>
          <p:cNvSpPr txBox="1">
            <a:spLocks noGrp="1"/>
          </p:cNvSpPr>
          <p:nvPr>
            <p:ph type="subTitle" idx="1"/>
          </p:nvPr>
        </p:nvSpPr>
        <p:spPr>
          <a:xfrm>
            <a:off x="332164" y="2811780"/>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915" name="Google Shape;915;p164"/>
          <p:cNvPicPr preferRelativeResize="0"/>
          <p:nvPr/>
        </p:nvPicPr>
        <p:blipFill rotWithShape="1">
          <a:blip r:embed="rId2">
            <a:alphaModFix/>
          </a:blip>
          <a:srcRect/>
          <a:stretch/>
        </p:blipFill>
        <p:spPr>
          <a:xfrm>
            <a:off x="138845" y="3998214"/>
            <a:ext cx="1227388" cy="1013225"/>
          </a:xfrm>
          <a:prstGeom prst="rect">
            <a:avLst/>
          </a:prstGeom>
          <a:noFill/>
          <a:ln>
            <a:noFill/>
          </a:ln>
        </p:spPr>
      </p:pic>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916"/>
        <p:cNvGrpSpPr/>
        <p:nvPr/>
      </p:nvGrpSpPr>
      <p:grpSpPr>
        <a:xfrm>
          <a:off x="0" y="0"/>
          <a:ext cx="0" cy="0"/>
          <a:chOff x="0" y="0"/>
          <a:chExt cx="0" cy="0"/>
        </a:xfrm>
      </p:grpSpPr>
      <p:grpSp>
        <p:nvGrpSpPr>
          <p:cNvPr id="917" name="Google Shape;917;p165"/>
          <p:cNvGrpSpPr/>
          <p:nvPr/>
        </p:nvGrpSpPr>
        <p:grpSpPr>
          <a:xfrm>
            <a:off x="-1" y="-1"/>
            <a:ext cx="9143920" cy="5143482"/>
            <a:chOff x="-1" y="-1"/>
            <a:chExt cx="12191893" cy="6857975"/>
          </a:xfrm>
        </p:grpSpPr>
        <p:grpSp>
          <p:nvGrpSpPr>
            <p:cNvPr id="918" name="Google Shape;918;p165"/>
            <p:cNvGrpSpPr/>
            <p:nvPr/>
          </p:nvGrpSpPr>
          <p:grpSpPr>
            <a:xfrm>
              <a:off x="-1" y="-1"/>
              <a:ext cx="12191893" cy="6857975"/>
              <a:chOff x="152400" y="152400"/>
              <a:chExt cx="12196772" cy="6862779"/>
            </a:xfrm>
          </p:grpSpPr>
          <p:sp>
            <p:nvSpPr>
              <p:cNvPr id="919" name="Google Shape;919;p165"/>
              <p:cNvSpPr/>
              <p:nvPr/>
            </p:nvSpPr>
            <p:spPr>
              <a:xfrm>
                <a:off x="152400" y="3775075"/>
                <a:ext cx="9142419" cy="777876"/>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920" name="Google Shape;920;p165"/>
              <p:cNvSpPr/>
              <p:nvPr/>
            </p:nvSpPr>
            <p:spPr>
              <a:xfrm>
                <a:off x="152400" y="152400"/>
                <a:ext cx="12196772" cy="6862779"/>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pic>
          <p:nvPicPr>
            <p:cNvPr id="921" name="Google Shape;921;p165"/>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922" name="Google Shape;922;p165"/>
          <p:cNvSpPr txBox="1">
            <a:spLocks noGrp="1"/>
          </p:cNvSpPr>
          <p:nvPr>
            <p:ph type="subTitle" idx="1"/>
          </p:nvPr>
        </p:nvSpPr>
        <p:spPr>
          <a:xfrm>
            <a:off x="332165" y="2785205"/>
            <a:ext cx="4104600" cy="4440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923" name="Google Shape;923;p165"/>
          <p:cNvSpPr txBox="1">
            <a:spLocks noGrp="1"/>
          </p:cNvSpPr>
          <p:nvPr>
            <p:ph type="ctrTitle"/>
          </p:nvPr>
        </p:nvSpPr>
        <p:spPr>
          <a:xfrm>
            <a:off x="332165" y="321467"/>
            <a:ext cx="5563200" cy="1509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400"/>
              <a:buFont typeface="Georgia"/>
              <a:buNone/>
              <a:defRPr sz="3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924"/>
        <p:cNvGrpSpPr/>
        <p:nvPr/>
      </p:nvGrpSpPr>
      <p:grpSpPr>
        <a:xfrm>
          <a:off x="0" y="0"/>
          <a:ext cx="0" cy="0"/>
          <a:chOff x="0" y="0"/>
          <a:chExt cx="0" cy="0"/>
        </a:xfrm>
      </p:grpSpPr>
      <p:grpSp>
        <p:nvGrpSpPr>
          <p:cNvPr id="925" name="Google Shape;925;p166"/>
          <p:cNvGrpSpPr/>
          <p:nvPr/>
        </p:nvGrpSpPr>
        <p:grpSpPr>
          <a:xfrm>
            <a:off x="0" y="0"/>
            <a:ext cx="9144000" cy="5143500"/>
            <a:chOff x="0" y="0"/>
            <a:chExt cx="12192000" cy="6858000"/>
          </a:xfrm>
        </p:grpSpPr>
        <p:sp>
          <p:nvSpPr>
            <p:cNvPr id="926" name="Google Shape;926;p166"/>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927" name="Google Shape;927;p166"/>
            <p:cNvPicPr preferRelativeResize="0"/>
            <p:nvPr/>
          </p:nvPicPr>
          <p:blipFill rotWithShape="1">
            <a:blip r:embed="rId2">
              <a:alphaModFix/>
            </a:blip>
            <a:srcRect/>
            <a:stretch/>
          </p:blipFill>
          <p:spPr>
            <a:xfrm>
              <a:off x="185139" y="5330952"/>
              <a:ext cx="1636775" cy="1351186"/>
            </a:xfrm>
            <a:prstGeom prst="rect">
              <a:avLst/>
            </a:prstGeom>
            <a:noFill/>
            <a:ln>
              <a:noFill/>
            </a:ln>
          </p:spPr>
        </p:pic>
      </p:grpSp>
      <p:sp>
        <p:nvSpPr>
          <p:cNvPr id="928" name="Google Shape;928;p166"/>
          <p:cNvSpPr txBox="1">
            <a:spLocks noGrp="1"/>
          </p:cNvSpPr>
          <p:nvPr>
            <p:ph type="subTitle" idx="1"/>
          </p:nvPr>
        </p:nvSpPr>
        <p:spPr>
          <a:xfrm>
            <a:off x="332164" y="2785205"/>
            <a:ext cx="4104600" cy="4458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929" name="Google Shape;929;p166"/>
          <p:cNvSpPr txBox="1">
            <a:spLocks noGrp="1"/>
          </p:cNvSpPr>
          <p:nvPr>
            <p:ph type="ctrTitle"/>
          </p:nvPr>
        </p:nvSpPr>
        <p:spPr>
          <a:xfrm>
            <a:off x="332164" y="321467"/>
            <a:ext cx="5563200" cy="1509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3400"/>
              <a:buFont typeface="Georgia"/>
              <a:buNone/>
              <a:defRPr sz="3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930"/>
        <p:cNvGrpSpPr/>
        <p:nvPr/>
      </p:nvGrpSpPr>
      <p:grpSpPr>
        <a:xfrm>
          <a:off x="0" y="0"/>
          <a:ext cx="0" cy="0"/>
          <a:chOff x="0" y="0"/>
          <a:chExt cx="0" cy="0"/>
        </a:xfrm>
      </p:grpSpPr>
      <p:sp>
        <p:nvSpPr>
          <p:cNvPr id="931" name="Google Shape;931;p167"/>
          <p:cNvSpPr/>
          <p:nvPr/>
        </p:nvSpPr>
        <p:spPr>
          <a:xfrm>
            <a:off x="7086164" y="0"/>
            <a:ext cx="20574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grpSp>
        <p:nvGrpSpPr>
          <p:cNvPr id="932" name="Google Shape;932;p167"/>
          <p:cNvGrpSpPr/>
          <p:nvPr/>
        </p:nvGrpSpPr>
        <p:grpSpPr>
          <a:xfrm>
            <a:off x="0" y="0"/>
            <a:ext cx="9144000" cy="5143500"/>
            <a:chOff x="0" y="0"/>
            <a:chExt cx="12192000" cy="6858000"/>
          </a:xfrm>
        </p:grpSpPr>
        <p:sp>
          <p:nvSpPr>
            <p:cNvPr id="933" name="Google Shape;933;p167"/>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934" name="Google Shape;934;p167"/>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935" name="Google Shape;935;p167"/>
          <p:cNvSpPr txBox="1">
            <a:spLocks noGrp="1"/>
          </p:cNvSpPr>
          <p:nvPr>
            <p:ph type="ctrTitle"/>
          </p:nvPr>
        </p:nvSpPr>
        <p:spPr>
          <a:xfrm>
            <a:off x="332164" y="321469"/>
            <a:ext cx="5563200" cy="2078700"/>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36" name="Google Shape;936;p167"/>
          <p:cNvSpPr txBox="1">
            <a:spLocks noGrp="1"/>
          </p:cNvSpPr>
          <p:nvPr>
            <p:ph type="subTitle" idx="1"/>
          </p:nvPr>
        </p:nvSpPr>
        <p:spPr>
          <a:xfrm>
            <a:off x="332164" y="2546033"/>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937"/>
        <p:cNvGrpSpPr/>
        <p:nvPr/>
      </p:nvGrpSpPr>
      <p:grpSpPr>
        <a:xfrm>
          <a:off x="0" y="0"/>
          <a:ext cx="0" cy="0"/>
          <a:chOff x="0" y="0"/>
          <a:chExt cx="0" cy="0"/>
        </a:xfrm>
      </p:grpSpPr>
      <p:sp>
        <p:nvSpPr>
          <p:cNvPr id="938" name="Google Shape;938;p168"/>
          <p:cNvSpPr/>
          <p:nvPr/>
        </p:nvSpPr>
        <p:spPr>
          <a:xfrm>
            <a:off x="7086164" y="0"/>
            <a:ext cx="20574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grpSp>
        <p:nvGrpSpPr>
          <p:cNvPr id="939" name="Google Shape;939;p168"/>
          <p:cNvGrpSpPr/>
          <p:nvPr/>
        </p:nvGrpSpPr>
        <p:grpSpPr>
          <a:xfrm>
            <a:off x="0" y="0"/>
            <a:ext cx="9144000" cy="5143500"/>
            <a:chOff x="0" y="0"/>
            <a:chExt cx="12192000" cy="6858000"/>
          </a:xfrm>
        </p:grpSpPr>
        <p:sp>
          <p:nvSpPr>
            <p:cNvPr id="940" name="Google Shape;940;p168"/>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941" name="Google Shape;941;p168"/>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942" name="Google Shape;942;p168"/>
          <p:cNvSpPr txBox="1">
            <a:spLocks noGrp="1"/>
          </p:cNvSpPr>
          <p:nvPr>
            <p:ph type="ctrTitle"/>
          </p:nvPr>
        </p:nvSpPr>
        <p:spPr>
          <a:xfrm>
            <a:off x="332164" y="321469"/>
            <a:ext cx="5563200" cy="207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43" name="Google Shape;943;p168"/>
          <p:cNvSpPr txBox="1">
            <a:spLocks noGrp="1"/>
          </p:cNvSpPr>
          <p:nvPr>
            <p:ph type="subTitle" idx="1"/>
          </p:nvPr>
        </p:nvSpPr>
        <p:spPr>
          <a:xfrm>
            <a:off x="332164" y="2546033"/>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944"/>
        <p:cNvGrpSpPr/>
        <p:nvPr/>
      </p:nvGrpSpPr>
      <p:grpSpPr>
        <a:xfrm>
          <a:off x="0" y="0"/>
          <a:ext cx="0" cy="0"/>
          <a:chOff x="0" y="0"/>
          <a:chExt cx="0" cy="0"/>
        </a:xfrm>
      </p:grpSpPr>
      <p:grpSp>
        <p:nvGrpSpPr>
          <p:cNvPr id="945" name="Google Shape;945;p169"/>
          <p:cNvGrpSpPr/>
          <p:nvPr/>
        </p:nvGrpSpPr>
        <p:grpSpPr>
          <a:xfrm>
            <a:off x="0" y="0"/>
            <a:ext cx="6685577" cy="5143501"/>
            <a:chOff x="0" y="0"/>
            <a:chExt cx="8914102" cy="6858001"/>
          </a:xfrm>
        </p:grpSpPr>
        <p:sp>
          <p:nvSpPr>
            <p:cNvPr id="946" name="Google Shape;946;p169"/>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947" name="Google Shape;947;p169"/>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948" name="Google Shape;948;p169"/>
          <p:cNvSpPr txBox="1">
            <a:spLocks noGrp="1"/>
          </p:cNvSpPr>
          <p:nvPr>
            <p:ph type="ctrTitle"/>
          </p:nvPr>
        </p:nvSpPr>
        <p:spPr>
          <a:xfrm>
            <a:off x="332164" y="752708"/>
            <a:ext cx="3943500" cy="18192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49" name="Google Shape;949;p169"/>
          <p:cNvSpPr txBox="1">
            <a:spLocks noGrp="1"/>
          </p:cNvSpPr>
          <p:nvPr>
            <p:ph type="subTitle" idx="1"/>
          </p:nvPr>
        </p:nvSpPr>
        <p:spPr>
          <a:xfrm>
            <a:off x="332165" y="2811780"/>
            <a:ext cx="3943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950"/>
        <p:cNvGrpSpPr/>
        <p:nvPr/>
      </p:nvGrpSpPr>
      <p:grpSpPr>
        <a:xfrm>
          <a:off x="0" y="0"/>
          <a:ext cx="0" cy="0"/>
          <a:chOff x="0" y="0"/>
          <a:chExt cx="0" cy="0"/>
        </a:xfrm>
      </p:grpSpPr>
      <p:grpSp>
        <p:nvGrpSpPr>
          <p:cNvPr id="951" name="Google Shape;951;p170"/>
          <p:cNvGrpSpPr/>
          <p:nvPr/>
        </p:nvGrpSpPr>
        <p:grpSpPr>
          <a:xfrm>
            <a:off x="0" y="0"/>
            <a:ext cx="6685577" cy="5143501"/>
            <a:chOff x="0" y="0"/>
            <a:chExt cx="8914102" cy="6858001"/>
          </a:xfrm>
        </p:grpSpPr>
        <p:sp>
          <p:nvSpPr>
            <p:cNvPr id="952" name="Google Shape;952;p170"/>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953" name="Google Shape;953;p170"/>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954" name="Google Shape;954;p170"/>
          <p:cNvSpPr txBox="1">
            <a:spLocks noGrp="1"/>
          </p:cNvSpPr>
          <p:nvPr>
            <p:ph type="ctrTitle"/>
          </p:nvPr>
        </p:nvSpPr>
        <p:spPr>
          <a:xfrm>
            <a:off x="332164" y="752708"/>
            <a:ext cx="3943500" cy="18192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55" name="Google Shape;955;p170"/>
          <p:cNvSpPr txBox="1">
            <a:spLocks noGrp="1"/>
          </p:cNvSpPr>
          <p:nvPr>
            <p:ph type="subTitle" idx="1"/>
          </p:nvPr>
        </p:nvSpPr>
        <p:spPr>
          <a:xfrm>
            <a:off x="332165" y="2811780"/>
            <a:ext cx="3943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956"/>
        <p:cNvGrpSpPr/>
        <p:nvPr/>
      </p:nvGrpSpPr>
      <p:grpSpPr>
        <a:xfrm>
          <a:off x="0" y="0"/>
          <a:ext cx="0" cy="0"/>
          <a:chOff x="0" y="0"/>
          <a:chExt cx="0" cy="0"/>
        </a:xfrm>
      </p:grpSpPr>
      <p:grpSp>
        <p:nvGrpSpPr>
          <p:cNvPr id="957" name="Google Shape;957;p171"/>
          <p:cNvGrpSpPr/>
          <p:nvPr/>
        </p:nvGrpSpPr>
        <p:grpSpPr>
          <a:xfrm>
            <a:off x="0" y="0"/>
            <a:ext cx="6685577" cy="5143501"/>
            <a:chOff x="0" y="0"/>
            <a:chExt cx="8914102" cy="6858001"/>
          </a:xfrm>
        </p:grpSpPr>
        <p:sp>
          <p:nvSpPr>
            <p:cNvPr id="958" name="Google Shape;958;p171"/>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959" name="Google Shape;959;p171"/>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960" name="Google Shape;960;p171"/>
          <p:cNvSpPr txBox="1">
            <a:spLocks noGrp="1"/>
          </p:cNvSpPr>
          <p:nvPr>
            <p:ph type="ctrTitle"/>
          </p:nvPr>
        </p:nvSpPr>
        <p:spPr>
          <a:xfrm>
            <a:off x="332164" y="756889"/>
            <a:ext cx="3943500" cy="1814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61" name="Google Shape;961;p171"/>
          <p:cNvSpPr txBox="1">
            <a:spLocks noGrp="1"/>
          </p:cNvSpPr>
          <p:nvPr>
            <p:ph type="subTitle" idx="1"/>
          </p:nvPr>
        </p:nvSpPr>
        <p:spPr>
          <a:xfrm>
            <a:off x="332165" y="2811780"/>
            <a:ext cx="3943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962"/>
        <p:cNvGrpSpPr/>
        <p:nvPr/>
      </p:nvGrpSpPr>
      <p:grpSpPr>
        <a:xfrm>
          <a:off x="0" y="0"/>
          <a:ext cx="0" cy="0"/>
          <a:chOff x="0" y="0"/>
          <a:chExt cx="0" cy="0"/>
        </a:xfrm>
      </p:grpSpPr>
      <p:sp>
        <p:nvSpPr>
          <p:cNvPr id="963" name="Google Shape;963;p172"/>
          <p:cNvSpPr/>
          <p:nvPr/>
        </p:nvSpPr>
        <p:spPr>
          <a:xfrm>
            <a:off x="4000254" y="0"/>
            <a:ext cx="51429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964" name="Google Shape;964;p172"/>
          <p:cNvSpPr txBox="1">
            <a:spLocks noGrp="1"/>
          </p:cNvSpPr>
          <p:nvPr>
            <p:ph type="ctrTitle"/>
          </p:nvPr>
        </p:nvSpPr>
        <p:spPr>
          <a:xfrm>
            <a:off x="332165" y="563166"/>
            <a:ext cx="3506400" cy="2008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3300"/>
              <a:buFont typeface="Georgia"/>
              <a:buNone/>
              <a:defRPr sz="33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65" name="Google Shape;965;p172"/>
          <p:cNvSpPr txBox="1">
            <a:spLocks noGrp="1"/>
          </p:cNvSpPr>
          <p:nvPr>
            <p:ph type="subTitle" idx="1"/>
          </p:nvPr>
        </p:nvSpPr>
        <p:spPr>
          <a:xfrm>
            <a:off x="332164" y="2969514"/>
            <a:ext cx="35064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966" name="Google Shape;966;p172"/>
          <p:cNvSpPr/>
          <p:nvPr/>
        </p:nvSpPr>
        <p:spPr>
          <a:xfrm>
            <a:off x="4000254" y="0"/>
            <a:ext cx="51429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967" name="Google Shape;967;p172"/>
          <p:cNvSpPr/>
          <p:nvPr/>
        </p:nvSpPr>
        <p:spPr>
          <a:xfrm>
            <a:off x="4000254" y="0"/>
            <a:ext cx="51429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968" name="Google Shape;968;p172"/>
          <p:cNvPicPr preferRelativeResize="0"/>
          <p:nvPr/>
        </p:nvPicPr>
        <p:blipFill rotWithShape="1">
          <a:blip r:embed="rId2">
            <a:alphaModFix/>
          </a:blip>
          <a:srcRect/>
          <a:stretch/>
        </p:blipFill>
        <p:spPr>
          <a:xfrm>
            <a:off x="138845" y="3998214"/>
            <a:ext cx="1227388" cy="1013225"/>
          </a:xfrm>
          <a:prstGeom prst="rect">
            <a:avLst/>
          </a:prstGeom>
          <a:noFill/>
          <a:ln>
            <a:noFill/>
          </a:ln>
        </p:spPr>
      </p:pic>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969"/>
        <p:cNvGrpSpPr/>
        <p:nvPr/>
      </p:nvGrpSpPr>
      <p:grpSpPr>
        <a:xfrm>
          <a:off x="0" y="0"/>
          <a:ext cx="0" cy="0"/>
          <a:chOff x="0" y="0"/>
          <a:chExt cx="0" cy="0"/>
        </a:xfrm>
      </p:grpSpPr>
      <p:sp>
        <p:nvSpPr>
          <p:cNvPr id="970" name="Google Shape;970;p173"/>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71" name="Google Shape;971;p173"/>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97"/>
        <p:cNvGrpSpPr/>
        <p:nvPr/>
      </p:nvGrpSpPr>
      <p:grpSpPr>
        <a:xfrm>
          <a:off x="0" y="0"/>
          <a:ext cx="0" cy="0"/>
          <a:chOff x="0" y="0"/>
          <a:chExt cx="0" cy="0"/>
        </a:xfrm>
      </p:grpSpPr>
      <p:sp>
        <p:nvSpPr>
          <p:cNvPr id="98" name="Google Shape;98;p19"/>
          <p:cNvSpPr txBox="1">
            <a:spLocks noGrp="1"/>
          </p:cNvSpPr>
          <p:nvPr>
            <p:ph type="ctrTitle"/>
          </p:nvPr>
        </p:nvSpPr>
        <p:spPr>
          <a:xfrm>
            <a:off x="332184" y="321469"/>
            <a:ext cx="55638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9" name="Google Shape;99;p19"/>
          <p:cNvSpPr txBox="1">
            <a:spLocks noGrp="1"/>
          </p:cNvSpPr>
          <p:nvPr>
            <p:ph type="subTitle" idx="1"/>
          </p:nvPr>
        </p:nvSpPr>
        <p:spPr>
          <a:xfrm>
            <a:off x="332185" y="2811780"/>
            <a:ext cx="4105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100" name="Google Shape;100;p19"/>
          <p:cNvPicPr preferRelativeResize="0"/>
          <p:nvPr/>
        </p:nvPicPr>
        <p:blipFill rotWithShape="1">
          <a:blip r:embed="rId2">
            <a:alphaModFix/>
          </a:blip>
          <a:srcRect/>
          <a:stretch/>
        </p:blipFill>
        <p:spPr>
          <a:xfrm>
            <a:off x="138854" y="3998214"/>
            <a:ext cx="1227583" cy="1013388"/>
          </a:xfrm>
          <a:prstGeom prst="rect">
            <a:avLst/>
          </a:prstGeom>
          <a:noFill/>
          <a:ln>
            <a:noFill/>
          </a:ln>
        </p:spPr>
      </p:pic>
      <p:sp>
        <p:nvSpPr>
          <p:cNvPr id="101" name="Google Shape;101;p1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972"/>
        <p:cNvGrpSpPr/>
        <p:nvPr/>
      </p:nvGrpSpPr>
      <p:grpSpPr>
        <a:xfrm>
          <a:off x="0" y="0"/>
          <a:ext cx="0" cy="0"/>
          <a:chOff x="0" y="0"/>
          <a:chExt cx="0" cy="0"/>
        </a:xfrm>
      </p:grpSpPr>
      <p:sp>
        <p:nvSpPr>
          <p:cNvPr id="973" name="Google Shape;973;p174"/>
          <p:cNvSpPr txBox="1">
            <a:spLocks noGrp="1"/>
          </p:cNvSpPr>
          <p:nvPr>
            <p:ph type="title"/>
          </p:nvPr>
        </p:nvSpPr>
        <p:spPr>
          <a:xfrm>
            <a:off x="3713331" y="1577578"/>
            <a:ext cx="37023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74" name="Google Shape;974;p174"/>
          <p:cNvSpPr txBox="1">
            <a:spLocks noGrp="1"/>
          </p:cNvSpPr>
          <p:nvPr>
            <p:ph type="subTitle" idx="1"/>
          </p:nvPr>
        </p:nvSpPr>
        <p:spPr>
          <a:xfrm>
            <a:off x="33216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975"/>
        <p:cNvGrpSpPr/>
        <p:nvPr/>
      </p:nvGrpSpPr>
      <p:grpSpPr>
        <a:xfrm>
          <a:off x="0" y="0"/>
          <a:ext cx="0" cy="0"/>
          <a:chOff x="0" y="0"/>
          <a:chExt cx="0" cy="0"/>
        </a:xfrm>
      </p:grpSpPr>
      <p:sp>
        <p:nvSpPr>
          <p:cNvPr id="976" name="Google Shape;976;p175"/>
          <p:cNvSpPr txBox="1">
            <a:spLocks noGrp="1"/>
          </p:cNvSpPr>
          <p:nvPr>
            <p:ph type="title"/>
          </p:nvPr>
        </p:nvSpPr>
        <p:spPr>
          <a:xfrm>
            <a:off x="3713331" y="1577578"/>
            <a:ext cx="37023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77" name="Google Shape;977;p175"/>
          <p:cNvSpPr txBox="1">
            <a:spLocks noGrp="1"/>
          </p:cNvSpPr>
          <p:nvPr>
            <p:ph type="subTitle" idx="1"/>
          </p:nvPr>
        </p:nvSpPr>
        <p:spPr>
          <a:xfrm>
            <a:off x="33216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978"/>
        <p:cNvGrpSpPr/>
        <p:nvPr/>
      </p:nvGrpSpPr>
      <p:grpSpPr>
        <a:xfrm>
          <a:off x="0" y="0"/>
          <a:ext cx="0" cy="0"/>
          <a:chOff x="0" y="0"/>
          <a:chExt cx="0" cy="0"/>
        </a:xfrm>
      </p:grpSpPr>
      <p:sp>
        <p:nvSpPr>
          <p:cNvPr id="979" name="Google Shape;979;p176"/>
          <p:cNvSpPr txBox="1">
            <a:spLocks noGrp="1"/>
          </p:cNvSpPr>
          <p:nvPr>
            <p:ph type="title"/>
          </p:nvPr>
        </p:nvSpPr>
        <p:spPr>
          <a:xfrm>
            <a:off x="3713331" y="1577578"/>
            <a:ext cx="37023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80" name="Google Shape;980;p176"/>
          <p:cNvSpPr txBox="1">
            <a:spLocks noGrp="1"/>
          </p:cNvSpPr>
          <p:nvPr>
            <p:ph type="subTitle" idx="1"/>
          </p:nvPr>
        </p:nvSpPr>
        <p:spPr>
          <a:xfrm>
            <a:off x="33216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981"/>
        <p:cNvGrpSpPr/>
        <p:nvPr/>
      </p:nvGrpSpPr>
      <p:grpSpPr>
        <a:xfrm>
          <a:off x="0" y="0"/>
          <a:ext cx="0" cy="0"/>
          <a:chOff x="0" y="0"/>
          <a:chExt cx="0" cy="0"/>
        </a:xfrm>
      </p:grpSpPr>
      <p:sp>
        <p:nvSpPr>
          <p:cNvPr id="982" name="Google Shape;982;p177"/>
          <p:cNvSpPr txBox="1">
            <a:spLocks noGrp="1"/>
          </p:cNvSpPr>
          <p:nvPr>
            <p:ph type="title"/>
          </p:nvPr>
        </p:nvSpPr>
        <p:spPr>
          <a:xfrm>
            <a:off x="332164" y="321469"/>
            <a:ext cx="10311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983"/>
        <p:cNvGrpSpPr/>
        <p:nvPr/>
      </p:nvGrpSpPr>
      <p:grpSpPr>
        <a:xfrm>
          <a:off x="0" y="0"/>
          <a:ext cx="0" cy="0"/>
          <a:chOff x="0" y="0"/>
          <a:chExt cx="0" cy="0"/>
        </a:xfrm>
      </p:grpSpPr>
      <p:sp>
        <p:nvSpPr>
          <p:cNvPr id="984" name="Google Shape;984;p178"/>
          <p:cNvSpPr txBox="1">
            <a:spLocks noGrp="1"/>
          </p:cNvSpPr>
          <p:nvPr>
            <p:ph type="title"/>
          </p:nvPr>
        </p:nvSpPr>
        <p:spPr>
          <a:xfrm>
            <a:off x="332164" y="321469"/>
            <a:ext cx="10311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985"/>
        <p:cNvGrpSpPr/>
        <p:nvPr/>
      </p:nvGrpSpPr>
      <p:grpSpPr>
        <a:xfrm>
          <a:off x="0" y="0"/>
          <a:ext cx="0" cy="0"/>
          <a:chOff x="0" y="0"/>
          <a:chExt cx="0" cy="0"/>
        </a:xfrm>
      </p:grpSpPr>
      <p:sp>
        <p:nvSpPr>
          <p:cNvPr id="986" name="Google Shape;986;p179"/>
          <p:cNvSpPr txBox="1">
            <a:spLocks noGrp="1"/>
          </p:cNvSpPr>
          <p:nvPr>
            <p:ph type="title"/>
          </p:nvPr>
        </p:nvSpPr>
        <p:spPr>
          <a:xfrm>
            <a:off x="332164" y="321469"/>
            <a:ext cx="10311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987"/>
        <p:cNvGrpSpPr/>
        <p:nvPr/>
      </p:nvGrpSpPr>
      <p:grpSpPr>
        <a:xfrm>
          <a:off x="0" y="0"/>
          <a:ext cx="0" cy="0"/>
          <a:chOff x="0" y="0"/>
          <a:chExt cx="0" cy="0"/>
        </a:xfrm>
      </p:grpSpPr>
      <p:sp>
        <p:nvSpPr>
          <p:cNvPr id="988" name="Google Shape;988;p180"/>
          <p:cNvSpPr txBox="1">
            <a:spLocks noGrp="1"/>
          </p:cNvSpPr>
          <p:nvPr>
            <p:ph type="body" idx="1"/>
          </p:nvPr>
        </p:nvSpPr>
        <p:spPr>
          <a:xfrm>
            <a:off x="0" y="857250"/>
            <a:ext cx="3429000" cy="3429000"/>
          </a:xfrm>
          <a:prstGeom prst="rect">
            <a:avLst/>
          </a:prstGeom>
          <a:solidFill>
            <a:srgbClr val="E0301E"/>
          </a:solidFill>
          <a:ln>
            <a:noFill/>
          </a:ln>
        </p:spPr>
        <p:txBody>
          <a:bodyPr spcFirstLastPara="1" wrap="square" lIns="329150" tIns="1079925" rIns="189000" bIns="135000" anchor="t" anchorCtr="0">
            <a:noAutofit/>
          </a:bodyPr>
          <a:lstStyle>
            <a:lvl1pPr marL="457200" marR="0" lvl="0" indent="-228600" algn="l" rtl="0">
              <a:lnSpc>
                <a:spcPct val="90000"/>
              </a:lnSpc>
              <a:spcBef>
                <a:spcPts val="0"/>
              </a:spcBef>
              <a:spcAft>
                <a:spcPts val="0"/>
              </a:spcAft>
              <a:buClr>
                <a:schemeClr val="lt1"/>
              </a:buClr>
              <a:buSzPts val="2000"/>
              <a:buFont typeface="Arial"/>
              <a:buNone/>
              <a:defRPr sz="20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989" name="Google Shape;989;p180"/>
          <p:cNvSpPr/>
          <p:nvPr/>
        </p:nvSpPr>
        <p:spPr>
          <a:xfrm>
            <a:off x="332164" y="1217777"/>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990" name="Google Shape;990;p180"/>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991"/>
        <p:cNvGrpSpPr/>
        <p:nvPr/>
      </p:nvGrpSpPr>
      <p:grpSpPr>
        <a:xfrm>
          <a:off x="0" y="0"/>
          <a:ext cx="0" cy="0"/>
          <a:chOff x="0" y="0"/>
          <a:chExt cx="0" cy="0"/>
        </a:xfrm>
      </p:grpSpPr>
      <p:sp>
        <p:nvSpPr>
          <p:cNvPr id="992" name="Google Shape;992;p181"/>
          <p:cNvSpPr/>
          <p:nvPr/>
        </p:nvSpPr>
        <p:spPr>
          <a:xfrm>
            <a:off x="4571719" y="0"/>
            <a:ext cx="45717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993" name="Google Shape;993;p181"/>
          <p:cNvSpPr txBox="1">
            <a:spLocks noGrp="1"/>
          </p:cNvSpPr>
          <p:nvPr>
            <p:ph type="body" idx="1"/>
          </p:nvPr>
        </p:nvSpPr>
        <p:spPr>
          <a:xfrm>
            <a:off x="332164" y="1285875"/>
            <a:ext cx="3974100" cy="334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994" name="Google Shape;994;p181"/>
          <p:cNvSpPr/>
          <p:nvPr/>
        </p:nvSpPr>
        <p:spPr>
          <a:xfrm>
            <a:off x="332164" y="515251"/>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995" name="Google Shape;995;p181"/>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996" name="Google Shape;996;p181"/>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997"/>
        <p:cNvGrpSpPr/>
        <p:nvPr/>
      </p:nvGrpSpPr>
      <p:grpSpPr>
        <a:xfrm>
          <a:off x="0" y="0"/>
          <a:ext cx="0" cy="0"/>
          <a:chOff x="0" y="0"/>
          <a:chExt cx="0" cy="0"/>
        </a:xfrm>
      </p:grpSpPr>
      <p:sp>
        <p:nvSpPr>
          <p:cNvPr id="998" name="Google Shape;998;p182"/>
          <p:cNvSpPr/>
          <p:nvPr/>
        </p:nvSpPr>
        <p:spPr>
          <a:xfrm>
            <a:off x="4571719" y="0"/>
            <a:ext cx="45717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999" name="Google Shape;999;p182"/>
          <p:cNvSpPr txBox="1">
            <a:spLocks noGrp="1"/>
          </p:cNvSpPr>
          <p:nvPr>
            <p:ph type="body" idx="1"/>
          </p:nvPr>
        </p:nvSpPr>
        <p:spPr>
          <a:xfrm>
            <a:off x="332164" y="1285875"/>
            <a:ext cx="3974100" cy="334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2900"/>
              <a:buFont typeface="Arial"/>
              <a:buNone/>
              <a:defRPr sz="29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000" name="Google Shape;1000;p182"/>
          <p:cNvSpPr/>
          <p:nvPr/>
        </p:nvSpPr>
        <p:spPr>
          <a:xfrm>
            <a:off x="332164" y="515251"/>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001" name="Google Shape;1001;p182"/>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1002"/>
        <p:cNvGrpSpPr/>
        <p:nvPr/>
      </p:nvGrpSpPr>
      <p:grpSpPr>
        <a:xfrm>
          <a:off x="0" y="0"/>
          <a:ext cx="0" cy="0"/>
          <a:chOff x="0" y="0"/>
          <a:chExt cx="0" cy="0"/>
        </a:xfrm>
      </p:grpSpPr>
      <p:sp>
        <p:nvSpPr>
          <p:cNvPr id="1003" name="Google Shape;1003;p183"/>
          <p:cNvSpPr txBox="1">
            <a:spLocks noGrp="1"/>
          </p:cNvSpPr>
          <p:nvPr>
            <p:ph type="body" idx="1"/>
          </p:nvPr>
        </p:nvSpPr>
        <p:spPr>
          <a:xfrm>
            <a:off x="332165" y="1705928"/>
            <a:ext cx="71547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004" name="Google Shape;1004;p183"/>
          <p:cNvSpPr/>
          <p:nvPr/>
        </p:nvSpPr>
        <p:spPr>
          <a:xfrm>
            <a:off x="332164" y="1022219"/>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005" name="Google Shape;1005;p183"/>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06" name="Google Shape;1006;p183"/>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102"/>
        <p:cNvGrpSpPr/>
        <p:nvPr/>
      </p:nvGrpSpPr>
      <p:grpSpPr>
        <a:xfrm>
          <a:off x="0" y="0"/>
          <a:ext cx="0" cy="0"/>
          <a:chOff x="0" y="0"/>
          <a:chExt cx="0" cy="0"/>
        </a:xfrm>
      </p:grpSpPr>
      <p:sp>
        <p:nvSpPr>
          <p:cNvPr id="103" name="Google Shape;103;p20"/>
          <p:cNvSpPr txBox="1">
            <a:spLocks noGrp="1"/>
          </p:cNvSpPr>
          <p:nvPr>
            <p:ph type="ctrTitle"/>
          </p:nvPr>
        </p:nvSpPr>
        <p:spPr>
          <a:xfrm>
            <a:off x="332184" y="321469"/>
            <a:ext cx="55638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4" name="Google Shape;104;p20"/>
          <p:cNvSpPr txBox="1">
            <a:spLocks noGrp="1"/>
          </p:cNvSpPr>
          <p:nvPr>
            <p:ph type="subTitle" idx="1"/>
          </p:nvPr>
        </p:nvSpPr>
        <p:spPr>
          <a:xfrm>
            <a:off x="332185" y="2811780"/>
            <a:ext cx="4105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05" name="Google Shape;105;p20"/>
          <p:cNvPicPr preferRelativeResize="0"/>
          <p:nvPr/>
        </p:nvPicPr>
        <p:blipFill rotWithShape="1">
          <a:blip r:embed="rId2">
            <a:alphaModFix/>
          </a:blip>
          <a:srcRect/>
          <a:stretch/>
        </p:blipFill>
        <p:spPr>
          <a:xfrm>
            <a:off x="138854" y="3998214"/>
            <a:ext cx="1227583" cy="1013390"/>
          </a:xfrm>
          <a:prstGeom prst="rect">
            <a:avLst/>
          </a:prstGeom>
          <a:noFill/>
          <a:ln>
            <a:noFill/>
          </a:ln>
        </p:spPr>
      </p:pic>
      <p:sp>
        <p:nvSpPr>
          <p:cNvPr id="106" name="Google Shape;106;p2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1007"/>
        <p:cNvGrpSpPr/>
        <p:nvPr/>
      </p:nvGrpSpPr>
      <p:grpSpPr>
        <a:xfrm>
          <a:off x="0" y="0"/>
          <a:ext cx="0" cy="0"/>
          <a:chOff x="0" y="0"/>
          <a:chExt cx="0" cy="0"/>
        </a:xfrm>
      </p:grpSpPr>
      <p:sp>
        <p:nvSpPr>
          <p:cNvPr id="1008" name="Google Shape;1008;p184"/>
          <p:cNvSpPr txBox="1">
            <a:spLocks noGrp="1"/>
          </p:cNvSpPr>
          <p:nvPr>
            <p:ph type="body" idx="1"/>
          </p:nvPr>
        </p:nvSpPr>
        <p:spPr>
          <a:xfrm>
            <a:off x="332165" y="1705928"/>
            <a:ext cx="71547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009" name="Google Shape;1009;p184"/>
          <p:cNvSpPr/>
          <p:nvPr/>
        </p:nvSpPr>
        <p:spPr>
          <a:xfrm>
            <a:off x="332164" y="1022219"/>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010" name="Google Shape;1010;p184"/>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11" name="Google Shape;1011;p184"/>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1012"/>
        <p:cNvGrpSpPr/>
        <p:nvPr/>
      </p:nvGrpSpPr>
      <p:grpSpPr>
        <a:xfrm>
          <a:off x="0" y="0"/>
          <a:ext cx="0" cy="0"/>
          <a:chOff x="0" y="0"/>
          <a:chExt cx="0" cy="0"/>
        </a:xfrm>
      </p:grpSpPr>
      <p:sp>
        <p:nvSpPr>
          <p:cNvPr id="1013" name="Google Shape;1013;p185"/>
          <p:cNvSpPr txBox="1">
            <a:spLocks noGrp="1"/>
          </p:cNvSpPr>
          <p:nvPr>
            <p:ph type="body" idx="1"/>
          </p:nvPr>
        </p:nvSpPr>
        <p:spPr>
          <a:xfrm>
            <a:off x="332165" y="1705928"/>
            <a:ext cx="71547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014" name="Google Shape;1014;p185"/>
          <p:cNvSpPr/>
          <p:nvPr/>
        </p:nvSpPr>
        <p:spPr>
          <a:xfrm>
            <a:off x="332164" y="1022219"/>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015" name="Google Shape;1015;p185"/>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16" name="Google Shape;1016;p185"/>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1017"/>
        <p:cNvGrpSpPr/>
        <p:nvPr/>
      </p:nvGrpSpPr>
      <p:grpSpPr>
        <a:xfrm>
          <a:off x="0" y="0"/>
          <a:ext cx="0" cy="0"/>
          <a:chOff x="0" y="0"/>
          <a:chExt cx="0" cy="0"/>
        </a:xfrm>
      </p:grpSpPr>
      <p:sp>
        <p:nvSpPr>
          <p:cNvPr id="1018" name="Google Shape;1018;p186"/>
          <p:cNvSpPr txBox="1">
            <a:spLocks noGrp="1"/>
          </p:cNvSpPr>
          <p:nvPr>
            <p:ph type="body" idx="1"/>
          </p:nvPr>
        </p:nvSpPr>
        <p:spPr>
          <a:xfrm>
            <a:off x="332165" y="1705928"/>
            <a:ext cx="71547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019" name="Google Shape;1019;p186"/>
          <p:cNvSpPr/>
          <p:nvPr/>
        </p:nvSpPr>
        <p:spPr>
          <a:xfrm>
            <a:off x="332164" y="1022219"/>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020" name="Google Shape;1020;p186"/>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21" name="Google Shape;1021;p186"/>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1022"/>
        <p:cNvGrpSpPr/>
        <p:nvPr/>
      </p:nvGrpSpPr>
      <p:grpSpPr>
        <a:xfrm>
          <a:off x="0" y="0"/>
          <a:ext cx="0" cy="0"/>
          <a:chOff x="0" y="0"/>
          <a:chExt cx="0" cy="0"/>
        </a:xfrm>
      </p:grpSpPr>
      <p:sp>
        <p:nvSpPr>
          <p:cNvPr id="1023" name="Google Shape;1023;p187"/>
          <p:cNvSpPr txBox="1">
            <a:spLocks noGrp="1"/>
          </p:cNvSpPr>
          <p:nvPr>
            <p:ph type="body" idx="1"/>
          </p:nvPr>
        </p:nvSpPr>
        <p:spPr>
          <a:xfrm>
            <a:off x="332165" y="1705928"/>
            <a:ext cx="71547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2900"/>
              <a:buFont typeface="Arial"/>
              <a:buNone/>
              <a:defRPr sz="29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024" name="Google Shape;1024;p187"/>
          <p:cNvSpPr/>
          <p:nvPr/>
        </p:nvSpPr>
        <p:spPr>
          <a:xfrm>
            <a:off x="332164" y="1022219"/>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025" name="Google Shape;1025;p187"/>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26"/>
        <p:cNvGrpSpPr/>
        <p:nvPr/>
      </p:nvGrpSpPr>
      <p:grpSpPr>
        <a:xfrm>
          <a:off x="0" y="0"/>
          <a:ext cx="0" cy="0"/>
          <a:chOff x="0" y="0"/>
          <a:chExt cx="0" cy="0"/>
        </a:xfrm>
      </p:grpSpPr>
      <p:sp>
        <p:nvSpPr>
          <p:cNvPr id="1027" name="Google Shape;1027;p188"/>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28" name="Google Shape;1028;p188"/>
          <p:cNvSpPr txBox="1">
            <a:spLocks noGrp="1"/>
          </p:cNvSpPr>
          <p:nvPr>
            <p:ph type="body" idx="1"/>
          </p:nvPr>
        </p:nvSpPr>
        <p:spPr>
          <a:xfrm>
            <a:off x="332164" y="1577340"/>
            <a:ext cx="5563200" cy="30552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29" name="Google Shape;1029;p188"/>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1030"/>
        <p:cNvGrpSpPr/>
        <p:nvPr/>
      </p:nvGrpSpPr>
      <p:grpSpPr>
        <a:xfrm>
          <a:off x="0" y="0"/>
          <a:ext cx="0" cy="0"/>
          <a:chOff x="0" y="0"/>
          <a:chExt cx="0" cy="0"/>
        </a:xfrm>
      </p:grpSpPr>
      <p:sp>
        <p:nvSpPr>
          <p:cNvPr id="1031" name="Google Shape;1031;p189"/>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32" name="Google Shape;1032;p189"/>
          <p:cNvSpPr txBox="1">
            <a:spLocks noGrp="1"/>
          </p:cNvSpPr>
          <p:nvPr>
            <p:ph type="body" idx="1"/>
          </p:nvPr>
        </p:nvSpPr>
        <p:spPr>
          <a:xfrm>
            <a:off x="332164" y="1577579"/>
            <a:ext cx="5563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33" name="Google Shape;1033;p189"/>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34" name="Google Shape;1034;p189"/>
          <p:cNvSpPr txBox="1">
            <a:spLocks noGrp="1"/>
          </p:cNvSpPr>
          <p:nvPr>
            <p:ph type="subTitle" idx="2"/>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1035"/>
        <p:cNvGrpSpPr/>
        <p:nvPr/>
      </p:nvGrpSpPr>
      <p:grpSpPr>
        <a:xfrm>
          <a:off x="0" y="0"/>
          <a:ext cx="0" cy="0"/>
          <a:chOff x="0" y="0"/>
          <a:chExt cx="0" cy="0"/>
        </a:xfrm>
      </p:grpSpPr>
      <p:sp>
        <p:nvSpPr>
          <p:cNvPr id="1036" name="Google Shape;1036;p190"/>
          <p:cNvSpPr txBox="1">
            <a:spLocks noGrp="1"/>
          </p:cNvSpPr>
          <p:nvPr>
            <p:ph type="body" idx="1"/>
          </p:nvPr>
        </p:nvSpPr>
        <p:spPr>
          <a:xfrm>
            <a:off x="33216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37" name="Google Shape;1037;p190"/>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38" name="Google Shape;1038;p190"/>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039"/>
        <p:cNvGrpSpPr/>
        <p:nvPr/>
      </p:nvGrpSpPr>
      <p:grpSpPr>
        <a:xfrm>
          <a:off x="0" y="0"/>
          <a:ext cx="0" cy="0"/>
          <a:chOff x="0" y="0"/>
          <a:chExt cx="0" cy="0"/>
        </a:xfrm>
      </p:grpSpPr>
      <p:sp>
        <p:nvSpPr>
          <p:cNvPr id="1040" name="Google Shape;1040;p191"/>
          <p:cNvSpPr txBox="1">
            <a:spLocks noGrp="1"/>
          </p:cNvSpPr>
          <p:nvPr>
            <p:ph type="body" idx="1"/>
          </p:nvPr>
        </p:nvSpPr>
        <p:spPr>
          <a:xfrm>
            <a:off x="332164" y="1577579"/>
            <a:ext cx="4104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41" name="Google Shape;1041;p191"/>
          <p:cNvSpPr txBox="1">
            <a:spLocks noGrp="1"/>
          </p:cNvSpPr>
          <p:nvPr>
            <p:ph type="body" idx="2"/>
          </p:nvPr>
        </p:nvSpPr>
        <p:spPr>
          <a:xfrm>
            <a:off x="4706252" y="1577579"/>
            <a:ext cx="4104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42" name="Google Shape;1042;p191"/>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43" name="Google Shape;1043;p191"/>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1044"/>
        <p:cNvGrpSpPr/>
        <p:nvPr/>
      </p:nvGrpSpPr>
      <p:grpSpPr>
        <a:xfrm>
          <a:off x="0" y="0"/>
          <a:ext cx="0" cy="0"/>
          <a:chOff x="0" y="0"/>
          <a:chExt cx="0" cy="0"/>
        </a:xfrm>
      </p:grpSpPr>
      <p:sp>
        <p:nvSpPr>
          <p:cNvPr id="1045" name="Google Shape;1045;p192"/>
          <p:cNvSpPr txBox="1">
            <a:spLocks noGrp="1"/>
          </p:cNvSpPr>
          <p:nvPr>
            <p:ph type="body" idx="1"/>
          </p:nvPr>
        </p:nvSpPr>
        <p:spPr>
          <a:xfrm>
            <a:off x="332164"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46" name="Google Shape;1046;p192"/>
          <p:cNvSpPr txBox="1">
            <a:spLocks noGrp="1"/>
          </p:cNvSpPr>
          <p:nvPr>
            <p:ph type="body" idx="2"/>
          </p:nvPr>
        </p:nvSpPr>
        <p:spPr>
          <a:xfrm>
            <a:off x="324901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47" name="Google Shape;1047;p192"/>
          <p:cNvSpPr txBox="1">
            <a:spLocks noGrp="1"/>
          </p:cNvSpPr>
          <p:nvPr>
            <p:ph type="body" idx="3"/>
          </p:nvPr>
        </p:nvSpPr>
        <p:spPr>
          <a:xfrm>
            <a:off x="6164678"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48" name="Google Shape;1048;p192"/>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49" name="Google Shape;1049;p192"/>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1050"/>
        <p:cNvGrpSpPr/>
        <p:nvPr/>
      </p:nvGrpSpPr>
      <p:grpSpPr>
        <a:xfrm>
          <a:off x="0" y="0"/>
          <a:ext cx="0" cy="0"/>
          <a:chOff x="0" y="0"/>
          <a:chExt cx="0" cy="0"/>
        </a:xfrm>
      </p:grpSpPr>
      <p:sp>
        <p:nvSpPr>
          <p:cNvPr id="1051" name="Google Shape;1051;p193"/>
          <p:cNvSpPr txBox="1">
            <a:spLocks noGrp="1"/>
          </p:cNvSpPr>
          <p:nvPr>
            <p:ph type="body" idx="1"/>
          </p:nvPr>
        </p:nvSpPr>
        <p:spPr>
          <a:xfrm>
            <a:off x="332164"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52" name="Google Shape;1052;p193"/>
          <p:cNvSpPr txBox="1">
            <a:spLocks noGrp="1"/>
          </p:cNvSpPr>
          <p:nvPr>
            <p:ph type="body" idx="2"/>
          </p:nvPr>
        </p:nvSpPr>
        <p:spPr>
          <a:xfrm>
            <a:off x="2520305"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53" name="Google Shape;1053;p193"/>
          <p:cNvSpPr txBox="1">
            <a:spLocks noGrp="1"/>
          </p:cNvSpPr>
          <p:nvPr>
            <p:ph type="body" idx="3"/>
          </p:nvPr>
        </p:nvSpPr>
        <p:spPr>
          <a:xfrm>
            <a:off x="4706252"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54" name="Google Shape;1054;p193"/>
          <p:cNvSpPr txBox="1">
            <a:spLocks noGrp="1"/>
          </p:cNvSpPr>
          <p:nvPr>
            <p:ph type="body" idx="4"/>
          </p:nvPr>
        </p:nvSpPr>
        <p:spPr>
          <a:xfrm>
            <a:off x="6892198"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55" name="Google Shape;1055;p193"/>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56" name="Google Shape;1056;p193"/>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107"/>
        <p:cNvGrpSpPr/>
        <p:nvPr/>
      </p:nvGrpSpPr>
      <p:grpSpPr>
        <a:xfrm>
          <a:off x="0" y="0"/>
          <a:ext cx="0" cy="0"/>
          <a:chOff x="0" y="0"/>
          <a:chExt cx="0" cy="0"/>
        </a:xfrm>
      </p:grpSpPr>
      <p:sp>
        <p:nvSpPr>
          <p:cNvPr id="108" name="Google Shape;108;p21"/>
          <p:cNvSpPr/>
          <p:nvPr/>
        </p:nvSpPr>
        <p:spPr>
          <a:xfrm>
            <a:off x="4572000" y="0"/>
            <a:ext cx="4572000" cy="34320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09" name="Google Shape;109;p21"/>
          <p:cNvSpPr/>
          <p:nvPr/>
        </p:nvSpPr>
        <p:spPr>
          <a:xfrm>
            <a:off x="0" y="0"/>
            <a:ext cx="4572000" cy="34320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0" name="Google Shape;110;p21"/>
          <p:cNvSpPr/>
          <p:nvPr/>
        </p:nvSpPr>
        <p:spPr>
          <a:xfrm>
            <a:off x="0" y="3431859"/>
            <a:ext cx="4572000" cy="17115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1" name="Google Shape;111;p21"/>
          <p:cNvSpPr txBox="1">
            <a:spLocks noGrp="1"/>
          </p:cNvSpPr>
          <p:nvPr>
            <p:ph type="ctrTitle"/>
          </p:nvPr>
        </p:nvSpPr>
        <p:spPr>
          <a:xfrm>
            <a:off x="332185" y="321469"/>
            <a:ext cx="4105500" cy="1714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2" name="Google Shape;112;p21"/>
          <p:cNvSpPr txBox="1">
            <a:spLocks noGrp="1"/>
          </p:cNvSpPr>
          <p:nvPr>
            <p:ph type="subTitle" idx="1"/>
          </p:nvPr>
        </p:nvSpPr>
        <p:spPr>
          <a:xfrm>
            <a:off x="332185" y="3826196"/>
            <a:ext cx="4105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113" name="Google Shape;113;p21"/>
          <p:cNvPicPr preferRelativeResize="0"/>
          <p:nvPr/>
        </p:nvPicPr>
        <p:blipFill rotWithShape="1">
          <a:blip r:embed="rId2">
            <a:alphaModFix/>
          </a:blip>
          <a:srcRect/>
          <a:stretch/>
        </p:blipFill>
        <p:spPr>
          <a:xfrm>
            <a:off x="7753302" y="3998214"/>
            <a:ext cx="1227583" cy="1013390"/>
          </a:xfrm>
          <a:prstGeom prst="rect">
            <a:avLst/>
          </a:prstGeom>
          <a:noFill/>
          <a:ln>
            <a:noFill/>
          </a:ln>
        </p:spPr>
      </p:pic>
      <p:sp>
        <p:nvSpPr>
          <p:cNvPr id="114" name="Google Shape;114;p2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1057"/>
        <p:cNvGrpSpPr/>
        <p:nvPr/>
      </p:nvGrpSpPr>
      <p:grpSpPr>
        <a:xfrm>
          <a:off x="0" y="0"/>
          <a:ext cx="0" cy="0"/>
          <a:chOff x="0" y="0"/>
          <a:chExt cx="0" cy="0"/>
        </a:xfrm>
      </p:grpSpPr>
      <p:sp>
        <p:nvSpPr>
          <p:cNvPr id="1058" name="Google Shape;1058;p194"/>
          <p:cNvSpPr txBox="1">
            <a:spLocks noGrp="1"/>
          </p:cNvSpPr>
          <p:nvPr>
            <p:ph type="body" idx="1"/>
          </p:nvPr>
        </p:nvSpPr>
        <p:spPr>
          <a:xfrm>
            <a:off x="332164"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59" name="Google Shape;1059;p194"/>
          <p:cNvSpPr txBox="1">
            <a:spLocks noGrp="1"/>
          </p:cNvSpPr>
          <p:nvPr>
            <p:ph type="body" idx="2"/>
          </p:nvPr>
        </p:nvSpPr>
        <p:spPr>
          <a:xfrm>
            <a:off x="2082656"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60" name="Google Shape;1060;p194"/>
          <p:cNvSpPr txBox="1">
            <a:spLocks noGrp="1"/>
          </p:cNvSpPr>
          <p:nvPr>
            <p:ph type="body" idx="3"/>
          </p:nvPr>
        </p:nvSpPr>
        <p:spPr>
          <a:xfrm>
            <a:off x="3833147"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61" name="Google Shape;1061;p194"/>
          <p:cNvSpPr txBox="1">
            <a:spLocks noGrp="1"/>
          </p:cNvSpPr>
          <p:nvPr>
            <p:ph type="body" idx="4"/>
          </p:nvPr>
        </p:nvSpPr>
        <p:spPr>
          <a:xfrm>
            <a:off x="5583638"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62" name="Google Shape;1062;p194"/>
          <p:cNvSpPr txBox="1">
            <a:spLocks noGrp="1"/>
          </p:cNvSpPr>
          <p:nvPr>
            <p:ph type="body" idx="5"/>
          </p:nvPr>
        </p:nvSpPr>
        <p:spPr>
          <a:xfrm>
            <a:off x="7334131"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63" name="Google Shape;1063;p194"/>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64" name="Google Shape;1064;p194"/>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1065"/>
        <p:cNvGrpSpPr/>
        <p:nvPr/>
      </p:nvGrpSpPr>
      <p:grpSpPr>
        <a:xfrm>
          <a:off x="0" y="0"/>
          <a:ext cx="0" cy="0"/>
          <a:chOff x="0" y="0"/>
          <a:chExt cx="0" cy="0"/>
        </a:xfrm>
      </p:grpSpPr>
      <p:sp>
        <p:nvSpPr>
          <p:cNvPr id="1066" name="Google Shape;1066;p195"/>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67" name="Google Shape;1067;p195"/>
          <p:cNvSpPr txBox="1">
            <a:spLocks noGrp="1"/>
          </p:cNvSpPr>
          <p:nvPr>
            <p:ph type="body" idx="1"/>
          </p:nvPr>
        </p:nvSpPr>
        <p:spPr>
          <a:xfrm>
            <a:off x="332164" y="1577340"/>
            <a:ext cx="8479200" cy="30552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68" name="Google Shape;1068;p195"/>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1069"/>
        <p:cNvGrpSpPr/>
        <p:nvPr/>
      </p:nvGrpSpPr>
      <p:grpSpPr>
        <a:xfrm>
          <a:off x="0" y="0"/>
          <a:ext cx="0" cy="0"/>
          <a:chOff x="0" y="0"/>
          <a:chExt cx="0" cy="0"/>
        </a:xfrm>
      </p:grpSpPr>
      <p:sp>
        <p:nvSpPr>
          <p:cNvPr id="1070" name="Google Shape;1070;p196"/>
          <p:cNvSpPr txBox="1">
            <a:spLocks noGrp="1"/>
          </p:cNvSpPr>
          <p:nvPr>
            <p:ph type="title"/>
          </p:nvPr>
        </p:nvSpPr>
        <p:spPr>
          <a:xfrm>
            <a:off x="3713331" y="1577578"/>
            <a:ext cx="37023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71" name="Google Shape;1071;p196"/>
          <p:cNvSpPr txBox="1">
            <a:spLocks noGrp="1"/>
          </p:cNvSpPr>
          <p:nvPr>
            <p:ph type="subTitle" idx="1"/>
          </p:nvPr>
        </p:nvSpPr>
        <p:spPr>
          <a:xfrm>
            <a:off x="33216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1072"/>
        <p:cNvGrpSpPr/>
        <p:nvPr/>
      </p:nvGrpSpPr>
      <p:grpSpPr>
        <a:xfrm>
          <a:off x="0" y="0"/>
          <a:ext cx="0" cy="0"/>
          <a:chOff x="0" y="0"/>
          <a:chExt cx="0" cy="0"/>
        </a:xfrm>
      </p:grpSpPr>
      <p:sp>
        <p:nvSpPr>
          <p:cNvPr id="1073" name="Google Shape;1073;p197"/>
          <p:cNvSpPr/>
          <p:nvPr/>
        </p:nvSpPr>
        <p:spPr>
          <a:xfrm>
            <a:off x="4571719" y="0"/>
            <a:ext cx="45717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074" name="Google Shape;1074;p197"/>
          <p:cNvSpPr txBox="1">
            <a:spLocks noGrp="1"/>
          </p:cNvSpPr>
          <p:nvPr>
            <p:ph type="body" idx="1"/>
          </p:nvPr>
        </p:nvSpPr>
        <p:spPr>
          <a:xfrm>
            <a:off x="332164" y="1577579"/>
            <a:ext cx="3988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75" name="Google Shape;1075;p197"/>
          <p:cNvSpPr txBox="1">
            <a:spLocks noGrp="1"/>
          </p:cNvSpPr>
          <p:nvPr>
            <p:ph type="title"/>
          </p:nvPr>
        </p:nvSpPr>
        <p:spPr>
          <a:xfrm>
            <a:off x="332164" y="324000"/>
            <a:ext cx="3988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76" name="Google Shape;1076;p197"/>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1077"/>
        <p:cNvGrpSpPr/>
        <p:nvPr/>
      </p:nvGrpSpPr>
      <p:grpSpPr>
        <a:xfrm>
          <a:off x="0" y="0"/>
          <a:ext cx="0" cy="0"/>
          <a:chOff x="0" y="0"/>
          <a:chExt cx="0" cy="0"/>
        </a:xfrm>
      </p:grpSpPr>
      <p:sp>
        <p:nvSpPr>
          <p:cNvPr id="1078" name="Google Shape;1078;p198"/>
          <p:cNvSpPr/>
          <p:nvPr/>
        </p:nvSpPr>
        <p:spPr>
          <a:xfrm>
            <a:off x="332163"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079" name="Google Shape;1079;p198"/>
          <p:cNvSpPr/>
          <p:nvPr/>
        </p:nvSpPr>
        <p:spPr>
          <a:xfrm>
            <a:off x="3248420"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080" name="Google Shape;1080;p198"/>
          <p:cNvSpPr/>
          <p:nvPr/>
        </p:nvSpPr>
        <p:spPr>
          <a:xfrm>
            <a:off x="6164677"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081" name="Google Shape;1081;p198"/>
          <p:cNvSpPr txBox="1">
            <a:spLocks noGrp="1"/>
          </p:cNvSpPr>
          <p:nvPr>
            <p:ph type="body" idx="1"/>
          </p:nvPr>
        </p:nvSpPr>
        <p:spPr>
          <a:xfrm>
            <a:off x="332164" y="3960019"/>
            <a:ext cx="2646600" cy="669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82" name="Google Shape;1082;p198"/>
          <p:cNvSpPr txBox="1">
            <a:spLocks noGrp="1"/>
          </p:cNvSpPr>
          <p:nvPr>
            <p:ph type="body" idx="2"/>
          </p:nvPr>
        </p:nvSpPr>
        <p:spPr>
          <a:xfrm>
            <a:off x="3248421" y="3960019"/>
            <a:ext cx="2646600" cy="669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83" name="Google Shape;1083;p198"/>
          <p:cNvSpPr txBox="1">
            <a:spLocks noGrp="1"/>
          </p:cNvSpPr>
          <p:nvPr>
            <p:ph type="body" idx="3"/>
          </p:nvPr>
        </p:nvSpPr>
        <p:spPr>
          <a:xfrm>
            <a:off x="6164678" y="3960019"/>
            <a:ext cx="2646600" cy="669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84" name="Google Shape;1084;p198"/>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85" name="Google Shape;1085;p198"/>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1086"/>
        <p:cNvGrpSpPr/>
        <p:nvPr/>
      </p:nvGrpSpPr>
      <p:grpSpPr>
        <a:xfrm>
          <a:off x="0" y="0"/>
          <a:ext cx="0" cy="0"/>
          <a:chOff x="0" y="0"/>
          <a:chExt cx="0" cy="0"/>
        </a:xfrm>
      </p:grpSpPr>
      <p:sp>
        <p:nvSpPr>
          <p:cNvPr id="1087" name="Google Shape;1087;p199"/>
          <p:cNvSpPr txBox="1">
            <a:spLocks noGrp="1"/>
          </p:cNvSpPr>
          <p:nvPr>
            <p:ph type="body" idx="1"/>
          </p:nvPr>
        </p:nvSpPr>
        <p:spPr>
          <a:xfrm>
            <a:off x="332164" y="2699657"/>
            <a:ext cx="2646600" cy="19338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88" name="Google Shape;1088;p199"/>
          <p:cNvSpPr txBox="1">
            <a:spLocks noGrp="1"/>
          </p:cNvSpPr>
          <p:nvPr>
            <p:ph type="body" idx="2"/>
          </p:nvPr>
        </p:nvSpPr>
        <p:spPr>
          <a:xfrm>
            <a:off x="332164" y="1571625"/>
            <a:ext cx="2646600" cy="10002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6400"/>
              <a:buFont typeface="Arial"/>
              <a:buNone/>
              <a:defRPr sz="6400" b="0" i="0" u="none" strike="noStrike" cap="none">
                <a:solidFill>
                  <a:schemeClr val="accent3"/>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89" name="Google Shape;1089;p199"/>
          <p:cNvSpPr txBox="1">
            <a:spLocks noGrp="1"/>
          </p:cNvSpPr>
          <p:nvPr>
            <p:ph type="body" idx="3"/>
          </p:nvPr>
        </p:nvSpPr>
        <p:spPr>
          <a:xfrm>
            <a:off x="3245443" y="1571625"/>
            <a:ext cx="2650200" cy="10002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6400"/>
              <a:buFont typeface="Arial"/>
              <a:buNone/>
              <a:defRPr sz="6400" b="0" i="0" u="none" strike="noStrike" cap="none">
                <a:solidFill>
                  <a:schemeClr val="dk2"/>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90" name="Google Shape;1090;p199"/>
          <p:cNvSpPr txBox="1">
            <a:spLocks noGrp="1"/>
          </p:cNvSpPr>
          <p:nvPr>
            <p:ph type="body" idx="4"/>
          </p:nvPr>
        </p:nvSpPr>
        <p:spPr>
          <a:xfrm>
            <a:off x="6166549" y="1571625"/>
            <a:ext cx="2646600" cy="10002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6400"/>
              <a:buFont typeface="Arial"/>
              <a:buNone/>
              <a:defRPr sz="6400" b="0" i="0" u="none" strike="noStrike" cap="none">
                <a:solidFill>
                  <a:schemeClr val="accent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91" name="Google Shape;1091;p199"/>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92" name="Google Shape;1092;p199"/>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93" name="Google Shape;1093;p199"/>
          <p:cNvSpPr txBox="1">
            <a:spLocks noGrp="1"/>
          </p:cNvSpPr>
          <p:nvPr>
            <p:ph type="body" idx="5"/>
          </p:nvPr>
        </p:nvSpPr>
        <p:spPr>
          <a:xfrm>
            <a:off x="3245444" y="2699657"/>
            <a:ext cx="2650200" cy="19338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94" name="Google Shape;1094;p199"/>
          <p:cNvSpPr txBox="1">
            <a:spLocks noGrp="1"/>
          </p:cNvSpPr>
          <p:nvPr>
            <p:ph type="body" idx="6"/>
          </p:nvPr>
        </p:nvSpPr>
        <p:spPr>
          <a:xfrm>
            <a:off x="6166549" y="2699657"/>
            <a:ext cx="2646600" cy="19338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1095"/>
        <p:cNvGrpSpPr/>
        <p:nvPr/>
      </p:nvGrpSpPr>
      <p:grpSpPr>
        <a:xfrm>
          <a:off x="0" y="0"/>
          <a:ext cx="0" cy="0"/>
          <a:chOff x="0" y="0"/>
          <a:chExt cx="0" cy="0"/>
        </a:xfrm>
      </p:grpSpPr>
      <p:sp>
        <p:nvSpPr>
          <p:cNvPr id="1096" name="Google Shape;1096;p200"/>
          <p:cNvSpPr/>
          <p:nvPr/>
        </p:nvSpPr>
        <p:spPr>
          <a:xfrm>
            <a:off x="0" y="1577579"/>
            <a:ext cx="2979000" cy="30516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97" name="Google Shape;1097;p200"/>
          <p:cNvSpPr txBox="1">
            <a:spLocks noGrp="1"/>
          </p:cNvSpPr>
          <p:nvPr>
            <p:ph type="body" idx="1"/>
          </p:nvPr>
        </p:nvSpPr>
        <p:spPr>
          <a:xfrm>
            <a:off x="270261" y="1577340"/>
            <a:ext cx="2709000" cy="130290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0200"/>
              <a:buFont typeface="Arial"/>
              <a:buNone/>
              <a:defRPr sz="10200" b="1" i="0" u="none" strike="noStrike" cap="none">
                <a:solidFill>
                  <a:schemeClr val="lt1"/>
                </a:solidFill>
                <a:latin typeface="Arial"/>
                <a:ea typeface="Arial"/>
                <a:cs typeface="Arial"/>
                <a:sym typeface="Arial"/>
              </a:defRPr>
            </a:lvl1pPr>
            <a:lvl2pPr marL="914400" marR="0" lvl="1"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98" name="Google Shape;1098;p200"/>
          <p:cNvSpPr txBox="1">
            <a:spLocks noGrp="1"/>
          </p:cNvSpPr>
          <p:nvPr>
            <p:ph type="body" idx="2"/>
          </p:nvPr>
        </p:nvSpPr>
        <p:spPr>
          <a:xfrm>
            <a:off x="332165" y="2948940"/>
            <a:ext cx="2496900" cy="15465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099" name="Google Shape;1099;p200"/>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00" name="Google Shape;1100;p200"/>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1101"/>
        <p:cNvGrpSpPr/>
        <p:nvPr/>
      </p:nvGrpSpPr>
      <p:grpSpPr>
        <a:xfrm>
          <a:off x="0" y="0"/>
          <a:ext cx="0" cy="0"/>
          <a:chOff x="0" y="0"/>
          <a:chExt cx="0" cy="0"/>
        </a:xfrm>
      </p:grpSpPr>
      <p:sp>
        <p:nvSpPr>
          <p:cNvPr id="1102" name="Google Shape;1102;p201"/>
          <p:cNvSpPr txBox="1">
            <a:spLocks noGrp="1"/>
          </p:cNvSpPr>
          <p:nvPr>
            <p:ph type="body" idx="1"/>
          </p:nvPr>
        </p:nvSpPr>
        <p:spPr>
          <a:xfrm>
            <a:off x="33216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1pPr>
            <a:lvl2pPr marL="914400" marR="0" lvl="1"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2pPr>
            <a:lvl3pPr marL="1371600" marR="0" lvl="2"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3pPr>
            <a:lvl4pPr marL="1828800" marR="0" lvl="3"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4pPr>
            <a:lvl5pPr marL="2286000" marR="0" lvl="4"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5pPr>
            <a:lvl6pPr marL="2743200" marR="0" lvl="5"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6pPr>
            <a:lvl7pPr marL="3200400" marR="0" lvl="6"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7pPr>
            <a:lvl8pPr marL="3657600" marR="0" lvl="7"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8pPr>
            <a:lvl9pPr marL="4114800" marR="0" lvl="8" indent="-304800" algn="l" rtl="0">
              <a:lnSpc>
                <a:spcPct val="100000"/>
              </a:lnSpc>
              <a:spcBef>
                <a:spcPts val="500"/>
              </a:spcBef>
              <a:spcAft>
                <a:spcPts val="500"/>
              </a:spcAft>
              <a:buClr>
                <a:schemeClr val="lt1"/>
              </a:buClr>
              <a:buSzPts val="1200"/>
              <a:buFont typeface="Arial"/>
              <a:buChar char="•"/>
              <a:defRPr sz="1200" b="0" i="0" u="none" strike="noStrike" cap="none">
                <a:solidFill>
                  <a:schemeClr val="lt1"/>
                </a:solidFill>
                <a:latin typeface="Arial"/>
                <a:ea typeface="Arial"/>
                <a:cs typeface="Arial"/>
                <a:sym typeface="Arial"/>
              </a:defRPr>
            </a:lvl9pPr>
          </a:lstStyle>
          <a:p>
            <a:endParaRPr/>
          </a:p>
        </p:txBody>
      </p:sp>
      <p:sp>
        <p:nvSpPr>
          <p:cNvPr id="1103" name="Google Shape;1103;p201"/>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04" name="Google Shape;1104;p201"/>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05" name="Google Shape;1105;p201"/>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1106"/>
        <p:cNvGrpSpPr/>
        <p:nvPr/>
      </p:nvGrpSpPr>
      <p:grpSpPr>
        <a:xfrm>
          <a:off x="0" y="0"/>
          <a:ext cx="0" cy="0"/>
          <a:chOff x="0" y="0"/>
          <a:chExt cx="0" cy="0"/>
        </a:xfrm>
      </p:grpSpPr>
      <p:sp>
        <p:nvSpPr>
          <p:cNvPr id="1107" name="Google Shape;1107;p202"/>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08" name="Google Shape;1108;p202"/>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09" name="Google Shape;1109;p202"/>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1110"/>
        <p:cNvGrpSpPr/>
        <p:nvPr/>
      </p:nvGrpSpPr>
      <p:grpSpPr>
        <a:xfrm>
          <a:off x="0" y="0"/>
          <a:ext cx="0" cy="0"/>
          <a:chOff x="0" y="0"/>
          <a:chExt cx="0" cy="0"/>
        </a:xfrm>
      </p:grpSpPr>
      <p:sp>
        <p:nvSpPr>
          <p:cNvPr id="1111" name="Google Shape;1111;p203"/>
          <p:cNvSpPr txBox="1">
            <a:spLocks noGrp="1"/>
          </p:cNvSpPr>
          <p:nvPr>
            <p:ph type="body" idx="1"/>
          </p:nvPr>
        </p:nvSpPr>
        <p:spPr>
          <a:xfrm>
            <a:off x="33216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12" name="Google Shape;1112;p203"/>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13" name="Google Shape;1113;p203"/>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115"/>
        <p:cNvGrpSpPr/>
        <p:nvPr/>
      </p:nvGrpSpPr>
      <p:grpSpPr>
        <a:xfrm>
          <a:off x="0" y="0"/>
          <a:ext cx="0" cy="0"/>
          <a:chOff x="0" y="0"/>
          <a:chExt cx="0" cy="0"/>
        </a:xfrm>
      </p:grpSpPr>
      <p:grpSp>
        <p:nvGrpSpPr>
          <p:cNvPr id="116" name="Google Shape;116;p22"/>
          <p:cNvGrpSpPr/>
          <p:nvPr/>
        </p:nvGrpSpPr>
        <p:grpSpPr>
          <a:xfrm>
            <a:off x="-1" y="-1"/>
            <a:ext cx="9143920" cy="5143482"/>
            <a:chOff x="-1" y="-1"/>
            <a:chExt cx="12191893" cy="6857975"/>
          </a:xfrm>
        </p:grpSpPr>
        <p:grpSp>
          <p:nvGrpSpPr>
            <p:cNvPr id="117" name="Google Shape;117;p22"/>
            <p:cNvGrpSpPr/>
            <p:nvPr/>
          </p:nvGrpSpPr>
          <p:grpSpPr>
            <a:xfrm>
              <a:off x="-1" y="-1"/>
              <a:ext cx="12191893" cy="6857975"/>
              <a:chOff x="152400" y="152400"/>
              <a:chExt cx="12196772" cy="6862779"/>
            </a:xfrm>
          </p:grpSpPr>
          <p:sp>
            <p:nvSpPr>
              <p:cNvPr id="118" name="Google Shape;118;p22"/>
              <p:cNvSpPr/>
              <p:nvPr/>
            </p:nvSpPr>
            <p:spPr>
              <a:xfrm>
                <a:off x="152400" y="3775075"/>
                <a:ext cx="9142419" cy="777876"/>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19" name="Google Shape;119;p22"/>
              <p:cNvSpPr/>
              <p:nvPr/>
            </p:nvSpPr>
            <p:spPr>
              <a:xfrm>
                <a:off x="152400" y="152400"/>
                <a:ext cx="12196772" cy="6862779"/>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pic>
          <p:nvPicPr>
            <p:cNvPr id="120" name="Google Shape;120;p22"/>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21" name="Google Shape;121;p22"/>
          <p:cNvSpPr txBox="1">
            <a:spLocks noGrp="1"/>
          </p:cNvSpPr>
          <p:nvPr>
            <p:ph type="subTitle" idx="1"/>
          </p:nvPr>
        </p:nvSpPr>
        <p:spPr>
          <a:xfrm>
            <a:off x="332185" y="2785205"/>
            <a:ext cx="4105500" cy="4440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22" name="Google Shape;122;p22"/>
          <p:cNvSpPr txBox="1">
            <a:spLocks noGrp="1"/>
          </p:cNvSpPr>
          <p:nvPr>
            <p:ph type="ctrTitle"/>
          </p:nvPr>
        </p:nvSpPr>
        <p:spPr>
          <a:xfrm>
            <a:off x="332185" y="321467"/>
            <a:ext cx="5563800" cy="1509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400"/>
              <a:buFont typeface="Georgia"/>
              <a:buNone/>
              <a:defRPr sz="3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23" name="Google Shape;123;p2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1114"/>
        <p:cNvGrpSpPr/>
        <p:nvPr/>
      </p:nvGrpSpPr>
      <p:grpSpPr>
        <a:xfrm>
          <a:off x="0" y="0"/>
          <a:ext cx="0" cy="0"/>
          <a:chOff x="0" y="0"/>
          <a:chExt cx="0" cy="0"/>
        </a:xfrm>
      </p:grpSpPr>
      <p:sp>
        <p:nvSpPr>
          <p:cNvPr id="1115" name="Google Shape;1115;p204"/>
          <p:cNvSpPr txBox="1">
            <a:spLocks noGrp="1"/>
          </p:cNvSpPr>
          <p:nvPr>
            <p:ph type="body" idx="1"/>
          </p:nvPr>
        </p:nvSpPr>
        <p:spPr>
          <a:xfrm>
            <a:off x="33216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1pPr>
            <a:lvl2pPr marL="914400" marR="0" lvl="1"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2pPr>
            <a:lvl3pPr marL="1371600" marR="0" lvl="2"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3pPr>
            <a:lvl4pPr marL="1828800" marR="0" lvl="3"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4pPr>
            <a:lvl5pPr marL="2286000" marR="0" lvl="4"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5pPr>
            <a:lvl6pPr marL="2743200" marR="0" lvl="5"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6pPr>
            <a:lvl7pPr marL="3200400" marR="0" lvl="6"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7pPr>
            <a:lvl8pPr marL="3657600" marR="0" lvl="7"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8pPr>
            <a:lvl9pPr marL="4114800" marR="0" lvl="8" indent="-304800" algn="l" rtl="0">
              <a:lnSpc>
                <a:spcPct val="100000"/>
              </a:lnSpc>
              <a:spcBef>
                <a:spcPts val="500"/>
              </a:spcBef>
              <a:spcAft>
                <a:spcPts val="500"/>
              </a:spcAft>
              <a:buClr>
                <a:schemeClr val="lt1"/>
              </a:buClr>
              <a:buSzPts val="1200"/>
              <a:buFont typeface="Arial"/>
              <a:buChar char="•"/>
              <a:defRPr sz="1200" b="0" i="0" u="none" strike="noStrike" cap="none">
                <a:solidFill>
                  <a:schemeClr val="lt1"/>
                </a:solidFill>
                <a:latin typeface="Arial"/>
                <a:ea typeface="Arial"/>
                <a:cs typeface="Arial"/>
                <a:sym typeface="Arial"/>
              </a:defRPr>
            </a:lvl9pPr>
          </a:lstStyle>
          <a:p>
            <a:endParaRPr/>
          </a:p>
        </p:txBody>
      </p:sp>
      <p:sp>
        <p:nvSpPr>
          <p:cNvPr id="1116" name="Google Shape;1116;p204"/>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17" name="Google Shape;1117;p204"/>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18" name="Google Shape;1118;p204"/>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1119"/>
        <p:cNvGrpSpPr/>
        <p:nvPr/>
      </p:nvGrpSpPr>
      <p:grpSpPr>
        <a:xfrm>
          <a:off x="0" y="0"/>
          <a:ext cx="0" cy="0"/>
          <a:chOff x="0" y="0"/>
          <a:chExt cx="0" cy="0"/>
        </a:xfrm>
      </p:grpSpPr>
      <p:sp>
        <p:nvSpPr>
          <p:cNvPr id="1120" name="Google Shape;1120;p205"/>
          <p:cNvSpPr txBox="1">
            <a:spLocks noGrp="1"/>
          </p:cNvSpPr>
          <p:nvPr>
            <p:ph type="body" idx="1"/>
          </p:nvPr>
        </p:nvSpPr>
        <p:spPr>
          <a:xfrm>
            <a:off x="332164"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21" name="Google Shape;1121;p205"/>
          <p:cNvSpPr txBox="1">
            <a:spLocks noGrp="1"/>
          </p:cNvSpPr>
          <p:nvPr>
            <p:ph type="body" idx="2"/>
          </p:nvPr>
        </p:nvSpPr>
        <p:spPr>
          <a:xfrm>
            <a:off x="2519574"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22" name="Google Shape;1122;p205"/>
          <p:cNvSpPr txBox="1">
            <a:spLocks noGrp="1"/>
          </p:cNvSpPr>
          <p:nvPr>
            <p:ph type="body" idx="3"/>
          </p:nvPr>
        </p:nvSpPr>
        <p:spPr>
          <a:xfrm>
            <a:off x="4706983"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23" name="Google Shape;1123;p205"/>
          <p:cNvSpPr txBox="1">
            <a:spLocks noGrp="1"/>
          </p:cNvSpPr>
          <p:nvPr>
            <p:ph type="body" idx="4"/>
          </p:nvPr>
        </p:nvSpPr>
        <p:spPr>
          <a:xfrm>
            <a:off x="6894392"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24" name="Google Shape;1124;p205"/>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25" name="Google Shape;1125;p205"/>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1126"/>
        <p:cNvGrpSpPr/>
        <p:nvPr/>
      </p:nvGrpSpPr>
      <p:grpSpPr>
        <a:xfrm>
          <a:off x="0" y="0"/>
          <a:ext cx="0" cy="0"/>
          <a:chOff x="0" y="0"/>
          <a:chExt cx="0" cy="0"/>
        </a:xfrm>
      </p:grpSpPr>
      <p:sp>
        <p:nvSpPr>
          <p:cNvPr id="1127" name="Google Shape;1127;p206"/>
          <p:cNvSpPr/>
          <p:nvPr/>
        </p:nvSpPr>
        <p:spPr>
          <a:xfrm>
            <a:off x="332164"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128" name="Google Shape;1128;p206"/>
          <p:cNvSpPr/>
          <p:nvPr/>
        </p:nvSpPr>
        <p:spPr>
          <a:xfrm>
            <a:off x="2519573"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129" name="Google Shape;1129;p206"/>
          <p:cNvSpPr/>
          <p:nvPr/>
        </p:nvSpPr>
        <p:spPr>
          <a:xfrm>
            <a:off x="4706982"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130" name="Google Shape;1130;p206"/>
          <p:cNvSpPr/>
          <p:nvPr/>
        </p:nvSpPr>
        <p:spPr>
          <a:xfrm>
            <a:off x="6894392"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131" name="Google Shape;1131;p206"/>
          <p:cNvSpPr txBox="1">
            <a:spLocks noGrp="1"/>
          </p:cNvSpPr>
          <p:nvPr>
            <p:ph type="body" idx="1"/>
          </p:nvPr>
        </p:nvSpPr>
        <p:spPr>
          <a:xfrm>
            <a:off x="332164"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132" name="Google Shape;1132;p206"/>
          <p:cNvSpPr txBox="1">
            <a:spLocks noGrp="1"/>
          </p:cNvSpPr>
          <p:nvPr>
            <p:ph type="body" idx="2"/>
          </p:nvPr>
        </p:nvSpPr>
        <p:spPr>
          <a:xfrm>
            <a:off x="2519574"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133" name="Google Shape;1133;p206"/>
          <p:cNvSpPr txBox="1">
            <a:spLocks noGrp="1"/>
          </p:cNvSpPr>
          <p:nvPr>
            <p:ph type="body" idx="3"/>
          </p:nvPr>
        </p:nvSpPr>
        <p:spPr>
          <a:xfrm>
            <a:off x="4706982"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134" name="Google Shape;1134;p206"/>
          <p:cNvSpPr txBox="1">
            <a:spLocks noGrp="1"/>
          </p:cNvSpPr>
          <p:nvPr>
            <p:ph type="body" idx="4"/>
          </p:nvPr>
        </p:nvSpPr>
        <p:spPr>
          <a:xfrm>
            <a:off x="6894392"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135" name="Google Shape;1135;p206"/>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36" name="Google Shape;1136;p206"/>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1137"/>
        <p:cNvGrpSpPr/>
        <p:nvPr/>
      </p:nvGrpSpPr>
      <p:grpSpPr>
        <a:xfrm>
          <a:off x="0" y="0"/>
          <a:ext cx="0" cy="0"/>
          <a:chOff x="0" y="0"/>
          <a:chExt cx="0" cy="0"/>
        </a:xfrm>
      </p:grpSpPr>
      <p:sp>
        <p:nvSpPr>
          <p:cNvPr id="1138" name="Google Shape;1138;p207"/>
          <p:cNvSpPr/>
          <p:nvPr/>
        </p:nvSpPr>
        <p:spPr>
          <a:xfrm>
            <a:off x="0" y="3705641"/>
            <a:ext cx="9143700" cy="14379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39" name="Google Shape;1139;p207"/>
          <p:cNvSpPr txBox="1">
            <a:spLocks noGrp="1"/>
          </p:cNvSpPr>
          <p:nvPr>
            <p:ph type="ctrTitle"/>
          </p:nvPr>
        </p:nvSpPr>
        <p:spPr>
          <a:xfrm>
            <a:off x="332165" y="321469"/>
            <a:ext cx="4104600" cy="18216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40" name="Google Shape;1140;p207"/>
          <p:cNvSpPr/>
          <p:nvPr/>
        </p:nvSpPr>
        <p:spPr>
          <a:xfrm>
            <a:off x="4000254" y="0"/>
            <a:ext cx="51429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141" name="Google Shape;1141;p207"/>
          <p:cNvSpPr txBox="1">
            <a:spLocks noGrp="1"/>
          </p:cNvSpPr>
          <p:nvPr>
            <p:ph type="body" idx="1"/>
          </p:nvPr>
        </p:nvSpPr>
        <p:spPr>
          <a:xfrm>
            <a:off x="332164" y="3944700"/>
            <a:ext cx="8479200" cy="1088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9pPr>
          </a:lstStyle>
          <a:p>
            <a:endParaRPr/>
          </a:p>
        </p:txBody>
      </p:sp>
      <p:sp>
        <p:nvSpPr>
          <p:cNvPr id="1142" name="Google Shape;1142;p207"/>
          <p:cNvSpPr/>
          <p:nvPr/>
        </p:nvSpPr>
        <p:spPr>
          <a:xfrm>
            <a:off x="4000254" y="0"/>
            <a:ext cx="51429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143" name="Google Shape;1143;p207"/>
          <p:cNvSpPr txBox="1"/>
          <p:nvPr/>
        </p:nvSpPr>
        <p:spPr>
          <a:xfrm>
            <a:off x="332164" y="3300411"/>
            <a:ext cx="4104600" cy="255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900"/>
              <a:buFont typeface="Arial"/>
              <a:buNone/>
            </a:pPr>
            <a:r>
              <a:rPr lang="en" sz="900" b="0" i="0" u="none" strike="noStrike" cap="none">
                <a:solidFill>
                  <a:schemeClr val="dk1"/>
                </a:solidFill>
                <a:latin typeface="Arial"/>
                <a:ea typeface="Arial"/>
                <a:cs typeface="Arial"/>
                <a:sym typeface="Arial"/>
              </a:rPr>
              <a:t>pwc.com</a:t>
            </a:r>
            <a:endParaRPr sz="9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1144"/>
        <p:cNvGrpSpPr/>
        <p:nvPr/>
      </p:nvGrpSpPr>
      <p:grpSpPr>
        <a:xfrm>
          <a:off x="0" y="0"/>
          <a:ext cx="0" cy="0"/>
          <a:chOff x="0" y="0"/>
          <a:chExt cx="0" cy="0"/>
        </a:xfrm>
      </p:grpSpPr>
      <p:sp>
        <p:nvSpPr>
          <p:cNvPr id="1145" name="Google Shape;1145;p208"/>
          <p:cNvSpPr/>
          <p:nvPr/>
        </p:nvSpPr>
        <p:spPr>
          <a:xfrm>
            <a:off x="0" y="3705641"/>
            <a:ext cx="9143700" cy="14379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46" name="Google Shape;1146;p208"/>
          <p:cNvSpPr txBox="1">
            <a:spLocks noGrp="1"/>
          </p:cNvSpPr>
          <p:nvPr>
            <p:ph type="ctrTitle"/>
          </p:nvPr>
        </p:nvSpPr>
        <p:spPr>
          <a:xfrm>
            <a:off x="332165" y="321469"/>
            <a:ext cx="4104600" cy="18216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400"/>
              <a:buFont typeface="Georgia"/>
              <a:buNone/>
              <a:defRPr sz="4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47" name="Google Shape;1147;p208"/>
          <p:cNvSpPr/>
          <p:nvPr/>
        </p:nvSpPr>
        <p:spPr>
          <a:xfrm>
            <a:off x="4000254" y="0"/>
            <a:ext cx="51429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148" name="Google Shape;1148;p208"/>
          <p:cNvSpPr txBox="1">
            <a:spLocks noGrp="1"/>
          </p:cNvSpPr>
          <p:nvPr>
            <p:ph type="body" idx="1"/>
          </p:nvPr>
        </p:nvSpPr>
        <p:spPr>
          <a:xfrm>
            <a:off x="332164" y="3944700"/>
            <a:ext cx="8479200" cy="1088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9pPr>
          </a:lstStyle>
          <a:p>
            <a:endParaRPr/>
          </a:p>
        </p:txBody>
      </p:sp>
      <p:sp>
        <p:nvSpPr>
          <p:cNvPr id="1149" name="Google Shape;1149;p208"/>
          <p:cNvSpPr/>
          <p:nvPr/>
        </p:nvSpPr>
        <p:spPr>
          <a:xfrm>
            <a:off x="4000254" y="0"/>
            <a:ext cx="51429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150" name="Google Shape;1150;p208"/>
          <p:cNvSpPr txBox="1"/>
          <p:nvPr/>
        </p:nvSpPr>
        <p:spPr>
          <a:xfrm>
            <a:off x="332164" y="3300411"/>
            <a:ext cx="4104600" cy="255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900"/>
              <a:buFont typeface="Arial"/>
              <a:buNone/>
            </a:pPr>
            <a:r>
              <a:rPr lang="en" sz="900" b="0" i="0" u="none" strike="noStrike" cap="none">
                <a:solidFill>
                  <a:schemeClr val="lt1"/>
                </a:solidFill>
                <a:latin typeface="Arial"/>
                <a:ea typeface="Arial"/>
                <a:cs typeface="Arial"/>
                <a:sym typeface="Arial"/>
              </a:rPr>
              <a:t>pwc.com</a:t>
            </a:r>
            <a:endParaRPr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1151"/>
        <p:cNvGrpSpPr/>
        <p:nvPr/>
      </p:nvGrpSpPr>
      <p:grpSpPr>
        <a:xfrm>
          <a:off x="0" y="0"/>
          <a:ext cx="0" cy="0"/>
          <a:chOff x="0" y="0"/>
          <a:chExt cx="0" cy="0"/>
        </a:xfrm>
      </p:grpSpPr>
      <p:grpSp>
        <p:nvGrpSpPr>
          <p:cNvPr id="1152" name="Google Shape;1152;p209"/>
          <p:cNvGrpSpPr/>
          <p:nvPr/>
        </p:nvGrpSpPr>
        <p:grpSpPr>
          <a:xfrm>
            <a:off x="0" y="0"/>
            <a:ext cx="6685577" cy="5143501"/>
            <a:chOff x="0" y="0"/>
            <a:chExt cx="8914102" cy="6858001"/>
          </a:xfrm>
        </p:grpSpPr>
        <p:sp>
          <p:nvSpPr>
            <p:cNvPr id="1153" name="Google Shape;1153;p209"/>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54" name="Google Shape;1154;p209"/>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155" name="Google Shape;1155;p209"/>
          <p:cNvSpPr txBox="1">
            <a:spLocks noGrp="1"/>
          </p:cNvSpPr>
          <p:nvPr>
            <p:ph type="ctrTitle"/>
          </p:nvPr>
        </p:nvSpPr>
        <p:spPr>
          <a:xfrm>
            <a:off x="332164" y="756889"/>
            <a:ext cx="3943500" cy="1814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56" name="Google Shape;1156;p209"/>
          <p:cNvSpPr txBox="1">
            <a:spLocks noGrp="1"/>
          </p:cNvSpPr>
          <p:nvPr>
            <p:ph type="subTitle" idx="1"/>
          </p:nvPr>
        </p:nvSpPr>
        <p:spPr>
          <a:xfrm>
            <a:off x="332165" y="2811780"/>
            <a:ext cx="3943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1157"/>
        <p:cNvGrpSpPr/>
        <p:nvPr/>
      </p:nvGrpSpPr>
      <p:grpSpPr>
        <a:xfrm>
          <a:off x="0" y="0"/>
          <a:ext cx="0" cy="0"/>
          <a:chOff x="0" y="0"/>
          <a:chExt cx="0" cy="0"/>
        </a:xfrm>
      </p:grpSpPr>
      <p:sp>
        <p:nvSpPr>
          <p:cNvPr id="1158" name="Google Shape;1158;p210"/>
          <p:cNvSpPr txBox="1">
            <a:spLocks noGrp="1"/>
          </p:cNvSpPr>
          <p:nvPr>
            <p:ph type="body" idx="1"/>
          </p:nvPr>
        </p:nvSpPr>
        <p:spPr>
          <a:xfrm>
            <a:off x="332164" y="1577579"/>
            <a:ext cx="8479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59" name="Google Shape;1159;p210"/>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60" name="Google Shape;1160;p210"/>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61" name="Google Shape;1161;p210"/>
          <p:cNvSpPr txBox="1">
            <a:spLocks noGrp="1"/>
          </p:cNvSpPr>
          <p:nvPr>
            <p:ph type="subTitle" idx="2"/>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1162"/>
        <p:cNvGrpSpPr/>
        <p:nvPr/>
      </p:nvGrpSpPr>
      <p:grpSpPr>
        <a:xfrm>
          <a:off x="0" y="0"/>
          <a:ext cx="0" cy="0"/>
          <a:chOff x="0" y="0"/>
          <a:chExt cx="0" cy="0"/>
        </a:xfrm>
      </p:grpSpPr>
      <p:sp>
        <p:nvSpPr>
          <p:cNvPr id="1163" name="Google Shape;1163;p211"/>
          <p:cNvSpPr txBox="1">
            <a:spLocks noGrp="1"/>
          </p:cNvSpPr>
          <p:nvPr>
            <p:ph type="body" idx="1"/>
          </p:nvPr>
        </p:nvSpPr>
        <p:spPr>
          <a:xfrm>
            <a:off x="33216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64" name="Google Shape;1164;p211"/>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65" name="Google Shape;1165;p211"/>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66" name="Google Shape;1166;p211"/>
          <p:cNvSpPr txBox="1">
            <a:spLocks noGrp="1"/>
          </p:cNvSpPr>
          <p:nvPr>
            <p:ph type="subTitle" idx="2"/>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1167"/>
        <p:cNvGrpSpPr/>
        <p:nvPr/>
      </p:nvGrpSpPr>
      <p:grpSpPr>
        <a:xfrm>
          <a:off x="0" y="0"/>
          <a:ext cx="0" cy="0"/>
          <a:chOff x="0" y="0"/>
          <a:chExt cx="0" cy="0"/>
        </a:xfrm>
      </p:grpSpPr>
      <p:sp>
        <p:nvSpPr>
          <p:cNvPr id="1168" name="Google Shape;1168;p212"/>
          <p:cNvSpPr txBox="1">
            <a:spLocks noGrp="1"/>
          </p:cNvSpPr>
          <p:nvPr>
            <p:ph type="body" idx="1"/>
          </p:nvPr>
        </p:nvSpPr>
        <p:spPr>
          <a:xfrm>
            <a:off x="332164" y="1577579"/>
            <a:ext cx="4104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69" name="Google Shape;1169;p212"/>
          <p:cNvSpPr txBox="1">
            <a:spLocks noGrp="1"/>
          </p:cNvSpPr>
          <p:nvPr>
            <p:ph type="body" idx="2"/>
          </p:nvPr>
        </p:nvSpPr>
        <p:spPr>
          <a:xfrm>
            <a:off x="4706252" y="1577578"/>
            <a:ext cx="4104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70" name="Google Shape;1170;p212"/>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71" name="Google Shape;1171;p212"/>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72" name="Google Shape;1172;p212"/>
          <p:cNvSpPr txBox="1">
            <a:spLocks noGrp="1"/>
          </p:cNvSpPr>
          <p:nvPr>
            <p:ph type="subTitle" idx="3"/>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1173"/>
        <p:cNvGrpSpPr/>
        <p:nvPr/>
      </p:nvGrpSpPr>
      <p:grpSpPr>
        <a:xfrm>
          <a:off x="0" y="0"/>
          <a:ext cx="0" cy="0"/>
          <a:chOff x="0" y="0"/>
          <a:chExt cx="0" cy="0"/>
        </a:xfrm>
      </p:grpSpPr>
      <p:sp>
        <p:nvSpPr>
          <p:cNvPr id="1174" name="Google Shape;1174;p213"/>
          <p:cNvSpPr/>
          <p:nvPr/>
        </p:nvSpPr>
        <p:spPr>
          <a:xfrm>
            <a:off x="4571719" y="0"/>
            <a:ext cx="45717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175" name="Google Shape;1175;p213"/>
          <p:cNvSpPr txBox="1">
            <a:spLocks noGrp="1"/>
          </p:cNvSpPr>
          <p:nvPr>
            <p:ph type="body" idx="1"/>
          </p:nvPr>
        </p:nvSpPr>
        <p:spPr>
          <a:xfrm>
            <a:off x="332164" y="1577579"/>
            <a:ext cx="3988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76" name="Google Shape;1176;p213"/>
          <p:cNvSpPr txBox="1">
            <a:spLocks noGrp="1"/>
          </p:cNvSpPr>
          <p:nvPr>
            <p:ph type="title"/>
          </p:nvPr>
        </p:nvSpPr>
        <p:spPr>
          <a:xfrm>
            <a:off x="332165" y="322885"/>
            <a:ext cx="3988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77" name="Google Shape;1177;p213"/>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78" name="Google Shape;1178;p213"/>
          <p:cNvSpPr txBox="1">
            <a:spLocks noGrp="1"/>
          </p:cNvSpPr>
          <p:nvPr>
            <p:ph type="subTitle" idx="2"/>
          </p:nvPr>
        </p:nvSpPr>
        <p:spPr>
          <a:xfrm>
            <a:off x="332164" y="700075"/>
            <a:ext cx="3988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124"/>
        <p:cNvGrpSpPr/>
        <p:nvPr/>
      </p:nvGrpSpPr>
      <p:grpSpPr>
        <a:xfrm>
          <a:off x="0" y="0"/>
          <a:ext cx="0" cy="0"/>
          <a:chOff x="0" y="0"/>
          <a:chExt cx="0" cy="0"/>
        </a:xfrm>
      </p:grpSpPr>
      <p:grpSp>
        <p:nvGrpSpPr>
          <p:cNvPr id="125" name="Google Shape;125;p23"/>
          <p:cNvGrpSpPr/>
          <p:nvPr/>
        </p:nvGrpSpPr>
        <p:grpSpPr>
          <a:xfrm>
            <a:off x="0" y="0"/>
            <a:ext cx="9144000" cy="5143500"/>
            <a:chOff x="0" y="0"/>
            <a:chExt cx="12192000" cy="6858000"/>
          </a:xfrm>
        </p:grpSpPr>
        <p:sp>
          <p:nvSpPr>
            <p:cNvPr id="126" name="Google Shape;126;p23"/>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27" name="Google Shape;127;p23"/>
            <p:cNvPicPr preferRelativeResize="0"/>
            <p:nvPr/>
          </p:nvPicPr>
          <p:blipFill rotWithShape="1">
            <a:blip r:embed="rId2">
              <a:alphaModFix/>
            </a:blip>
            <a:srcRect/>
            <a:stretch/>
          </p:blipFill>
          <p:spPr>
            <a:xfrm>
              <a:off x="185139" y="5330952"/>
              <a:ext cx="1636775" cy="1351186"/>
            </a:xfrm>
            <a:prstGeom prst="rect">
              <a:avLst/>
            </a:prstGeom>
            <a:noFill/>
            <a:ln>
              <a:noFill/>
            </a:ln>
          </p:spPr>
        </p:pic>
      </p:grpSp>
      <p:sp>
        <p:nvSpPr>
          <p:cNvPr id="128" name="Google Shape;128;p23"/>
          <p:cNvSpPr txBox="1">
            <a:spLocks noGrp="1"/>
          </p:cNvSpPr>
          <p:nvPr>
            <p:ph type="subTitle" idx="1"/>
          </p:nvPr>
        </p:nvSpPr>
        <p:spPr>
          <a:xfrm>
            <a:off x="332185" y="2785205"/>
            <a:ext cx="4105500" cy="4458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29" name="Google Shape;129;p23"/>
          <p:cNvSpPr txBox="1">
            <a:spLocks noGrp="1"/>
          </p:cNvSpPr>
          <p:nvPr>
            <p:ph type="ctrTitle"/>
          </p:nvPr>
        </p:nvSpPr>
        <p:spPr>
          <a:xfrm>
            <a:off x="332184" y="321467"/>
            <a:ext cx="5563800" cy="1509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3400"/>
              <a:buFont typeface="Georgia"/>
              <a:buNone/>
              <a:defRPr sz="3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30" name="Google Shape;130;p2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1179"/>
        <p:cNvGrpSpPr/>
        <p:nvPr/>
      </p:nvGrpSpPr>
      <p:grpSpPr>
        <a:xfrm>
          <a:off x="0" y="0"/>
          <a:ext cx="0" cy="0"/>
          <a:chOff x="0" y="0"/>
          <a:chExt cx="0" cy="0"/>
        </a:xfrm>
      </p:grpSpPr>
      <p:sp>
        <p:nvSpPr>
          <p:cNvPr id="1180" name="Google Shape;1180;p214"/>
          <p:cNvSpPr txBox="1">
            <a:spLocks noGrp="1"/>
          </p:cNvSpPr>
          <p:nvPr>
            <p:ph type="body" idx="1"/>
          </p:nvPr>
        </p:nvSpPr>
        <p:spPr>
          <a:xfrm>
            <a:off x="332164"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81" name="Google Shape;1181;p214"/>
          <p:cNvSpPr txBox="1">
            <a:spLocks noGrp="1"/>
          </p:cNvSpPr>
          <p:nvPr>
            <p:ph type="body" idx="2"/>
          </p:nvPr>
        </p:nvSpPr>
        <p:spPr>
          <a:xfrm>
            <a:off x="324901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82" name="Google Shape;1182;p214"/>
          <p:cNvSpPr txBox="1">
            <a:spLocks noGrp="1"/>
          </p:cNvSpPr>
          <p:nvPr>
            <p:ph type="body" idx="3"/>
          </p:nvPr>
        </p:nvSpPr>
        <p:spPr>
          <a:xfrm>
            <a:off x="6164678"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83" name="Google Shape;1183;p214"/>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84" name="Google Shape;1184;p214"/>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85" name="Google Shape;1185;p214"/>
          <p:cNvSpPr txBox="1">
            <a:spLocks noGrp="1"/>
          </p:cNvSpPr>
          <p:nvPr>
            <p:ph type="subTitle" idx="4"/>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1186"/>
        <p:cNvGrpSpPr/>
        <p:nvPr/>
      </p:nvGrpSpPr>
      <p:grpSpPr>
        <a:xfrm>
          <a:off x="0" y="0"/>
          <a:ext cx="0" cy="0"/>
          <a:chOff x="0" y="0"/>
          <a:chExt cx="0" cy="0"/>
        </a:xfrm>
      </p:grpSpPr>
      <p:sp>
        <p:nvSpPr>
          <p:cNvPr id="1187" name="Google Shape;1187;p215"/>
          <p:cNvSpPr txBox="1">
            <a:spLocks noGrp="1"/>
          </p:cNvSpPr>
          <p:nvPr>
            <p:ph type="body" idx="1"/>
          </p:nvPr>
        </p:nvSpPr>
        <p:spPr>
          <a:xfrm>
            <a:off x="332164"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88" name="Google Shape;1188;p215"/>
          <p:cNvSpPr txBox="1">
            <a:spLocks noGrp="1"/>
          </p:cNvSpPr>
          <p:nvPr>
            <p:ph type="body" idx="2"/>
          </p:nvPr>
        </p:nvSpPr>
        <p:spPr>
          <a:xfrm>
            <a:off x="2520305"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89" name="Google Shape;1189;p215"/>
          <p:cNvSpPr txBox="1">
            <a:spLocks noGrp="1"/>
          </p:cNvSpPr>
          <p:nvPr>
            <p:ph type="body" idx="3"/>
          </p:nvPr>
        </p:nvSpPr>
        <p:spPr>
          <a:xfrm>
            <a:off x="4706252"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90" name="Google Shape;1190;p215"/>
          <p:cNvSpPr txBox="1">
            <a:spLocks noGrp="1"/>
          </p:cNvSpPr>
          <p:nvPr>
            <p:ph type="body" idx="4"/>
          </p:nvPr>
        </p:nvSpPr>
        <p:spPr>
          <a:xfrm>
            <a:off x="6892198"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91" name="Google Shape;1191;p215"/>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92" name="Google Shape;1192;p215"/>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93" name="Google Shape;1193;p215"/>
          <p:cNvSpPr txBox="1">
            <a:spLocks noGrp="1"/>
          </p:cNvSpPr>
          <p:nvPr>
            <p:ph type="subTitle" idx="5"/>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1194"/>
        <p:cNvGrpSpPr/>
        <p:nvPr/>
      </p:nvGrpSpPr>
      <p:grpSpPr>
        <a:xfrm>
          <a:off x="0" y="0"/>
          <a:ext cx="0" cy="0"/>
          <a:chOff x="0" y="0"/>
          <a:chExt cx="0" cy="0"/>
        </a:xfrm>
      </p:grpSpPr>
      <p:sp>
        <p:nvSpPr>
          <p:cNvPr id="1195" name="Google Shape;1195;p216"/>
          <p:cNvSpPr txBox="1">
            <a:spLocks noGrp="1"/>
          </p:cNvSpPr>
          <p:nvPr>
            <p:ph type="body" idx="1"/>
          </p:nvPr>
        </p:nvSpPr>
        <p:spPr>
          <a:xfrm>
            <a:off x="332164"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96" name="Google Shape;1196;p216"/>
          <p:cNvSpPr txBox="1">
            <a:spLocks noGrp="1"/>
          </p:cNvSpPr>
          <p:nvPr>
            <p:ph type="body" idx="2"/>
          </p:nvPr>
        </p:nvSpPr>
        <p:spPr>
          <a:xfrm>
            <a:off x="2082656"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97" name="Google Shape;1197;p216"/>
          <p:cNvSpPr txBox="1">
            <a:spLocks noGrp="1"/>
          </p:cNvSpPr>
          <p:nvPr>
            <p:ph type="body" idx="3"/>
          </p:nvPr>
        </p:nvSpPr>
        <p:spPr>
          <a:xfrm>
            <a:off x="3833147"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98" name="Google Shape;1198;p216"/>
          <p:cNvSpPr txBox="1">
            <a:spLocks noGrp="1"/>
          </p:cNvSpPr>
          <p:nvPr>
            <p:ph type="body" idx="4"/>
          </p:nvPr>
        </p:nvSpPr>
        <p:spPr>
          <a:xfrm>
            <a:off x="5583638"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99" name="Google Shape;1199;p216"/>
          <p:cNvSpPr txBox="1">
            <a:spLocks noGrp="1"/>
          </p:cNvSpPr>
          <p:nvPr>
            <p:ph type="body" idx="5"/>
          </p:nvPr>
        </p:nvSpPr>
        <p:spPr>
          <a:xfrm>
            <a:off x="7334131"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00" name="Google Shape;1200;p216"/>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201" name="Google Shape;1201;p216"/>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02" name="Google Shape;1202;p216"/>
          <p:cNvSpPr txBox="1">
            <a:spLocks noGrp="1"/>
          </p:cNvSpPr>
          <p:nvPr>
            <p:ph type="subTitle" idx="6"/>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1203"/>
        <p:cNvGrpSpPr/>
        <p:nvPr/>
      </p:nvGrpSpPr>
      <p:grpSpPr>
        <a:xfrm>
          <a:off x="0" y="0"/>
          <a:ext cx="0" cy="0"/>
          <a:chOff x="0" y="0"/>
          <a:chExt cx="0" cy="0"/>
        </a:xfrm>
      </p:grpSpPr>
      <p:sp>
        <p:nvSpPr>
          <p:cNvPr id="1204" name="Google Shape;1204;p217"/>
          <p:cNvSpPr/>
          <p:nvPr/>
        </p:nvSpPr>
        <p:spPr>
          <a:xfrm>
            <a:off x="332163"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205" name="Google Shape;1205;p217"/>
          <p:cNvSpPr/>
          <p:nvPr/>
        </p:nvSpPr>
        <p:spPr>
          <a:xfrm>
            <a:off x="3248420"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206" name="Google Shape;1206;p217"/>
          <p:cNvSpPr/>
          <p:nvPr/>
        </p:nvSpPr>
        <p:spPr>
          <a:xfrm>
            <a:off x="6164677"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207" name="Google Shape;1207;p217"/>
          <p:cNvSpPr txBox="1">
            <a:spLocks noGrp="1"/>
          </p:cNvSpPr>
          <p:nvPr>
            <p:ph type="body" idx="1"/>
          </p:nvPr>
        </p:nvSpPr>
        <p:spPr>
          <a:xfrm>
            <a:off x="332164" y="3960019"/>
            <a:ext cx="2646600" cy="669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08" name="Google Shape;1208;p217"/>
          <p:cNvSpPr txBox="1">
            <a:spLocks noGrp="1"/>
          </p:cNvSpPr>
          <p:nvPr>
            <p:ph type="body" idx="2"/>
          </p:nvPr>
        </p:nvSpPr>
        <p:spPr>
          <a:xfrm>
            <a:off x="3248421" y="3960019"/>
            <a:ext cx="2646600" cy="669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09" name="Google Shape;1209;p217"/>
          <p:cNvSpPr txBox="1">
            <a:spLocks noGrp="1"/>
          </p:cNvSpPr>
          <p:nvPr>
            <p:ph type="body" idx="3"/>
          </p:nvPr>
        </p:nvSpPr>
        <p:spPr>
          <a:xfrm>
            <a:off x="6164678" y="3960019"/>
            <a:ext cx="2646600" cy="669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10" name="Google Shape;1210;p217"/>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211" name="Google Shape;1211;p217"/>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12" name="Google Shape;1212;p217"/>
          <p:cNvSpPr txBox="1">
            <a:spLocks noGrp="1"/>
          </p:cNvSpPr>
          <p:nvPr>
            <p:ph type="subTitle" idx="4"/>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1213"/>
        <p:cNvGrpSpPr/>
        <p:nvPr/>
      </p:nvGrpSpPr>
      <p:grpSpPr>
        <a:xfrm>
          <a:off x="0" y="0"/>
          <a:ext cx="0" cy="0"/>
          <a:chOff x="0" y="0"/>
          <a:chExt cx="0" cy="0"/>
        </a:xfrm>
      </p:grpSpPr>
      <p:sp>
        <p:nvSpPr>
          <p:cNvPr id="1214" name="Google Shape;1214;p218"/>
          <p:cNvSpPr txBox="1">
            <a:spLocks noGrp="1"/>
          </p:cNvSpPr>
          <p:nvPr>
            <p:ph type="body" idx="1"/>
          </p:nvPr>
        </p:nvSpPr>
        <p:spPr>
          <a:xfrm>
            <a:off x="332164"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15" name="Google Shape;1215;p218"/>
          <p:cNvSpPr txBox="1">
            <a:spLocks noGrp="1"/>
          </p:cNvSpPr>
          <p:nvPr>
            <p:ph type="body" idx="2"/>
          </p:nvPr>
        </p:nvSpPr>
        <p:spPr>
          <a:xfrm>
            <a:off x="2518494"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16" name="Google Shape;1216;p218"/>
          <p:cNvSpPr txBox="1">
            <a:spLocks noGrp="1"/>
          </p:cNvSpPr>
          <p:nvPr>
            <p:ph type="body" idx="3"/>
          </p:nvPr>
        </p:nvSpPr>
        <p:spPr>
          <a:xfrm>
            <a:off x="4704822"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17" name="Google Shape;1217;p218"/>
          <p:cNvSpPr txBox="1">
            <a:spLocks noGrp="1"/>
          </p:cNvSpPr>
          <p:nvPr>
            <p:ph type="body" idx="4"/>
          </p:nvPr>
        </p:nvSpPr>
        <p:spPr>
          <a:xfrm>
            <a:off x="6891152"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18" name="Google Shape;1218;p218"/>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219" name="Google Shape;1219;p218"/>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20" name="Google Shape;1220;p218"/>
          <p:cNvSpPr txBox="1">
            <a:spLocks noGrp="1"/>
          </p:cNvSpPr>
          <p:nvPr>
            <p:ph type="subTitle" idx="5"/>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1221"/>
        <p:cNvGrpSpPr/>
        <p:nvPr/>
      </p:nvGrpSpPr>
      <p:grpSpPr>
        <a:xfrm>
          <a:off x="0" y="0"/>
          <a:ext cx="0" cy="0"/>
          <a:chOff x="0" y="0"/>
          <a:chExt cx="0" cy="0"/>
        </a:xfrm>
      </p:grpSpPr>
      <p:sp>
        <p:nvSpPr>
          <p:cNvPr id="1222" name="Google Shape;1222;p219"/>
          <p:cNvSpPr/>
          <p:nvPr/>
        </p:nvSpPr>
        <p:spPr>
          <a:xfrm>
            <a:off x="332164"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223" name="Google Shape;1223;p219"/>
          <p:cNvSpPr/>
          <p:nvPr/>
        </p:nvSpPr>
        <p:spPr>
          <a:xfrm>
            <a:off x="2519573"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224" name="Google Shape;1224;p219"/>
          <p:cNvSpPr/>
          <p:nvPr/>
        </p:nvSpPr>
        <p:spPr>
          <a:xfrm>
            <a:off x="4706982"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225" name="Google Shape;1225;p219"/>
          <p:cNvSpPr/>
          <p:nvPr/>
        </p:nvSpPr>
        <p:spPr>
          <a:xfrm>
            <a:off x="6894392"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226" name="Google Shape;1226;p219"/>
          <p:cNvSpPr txBox="1">
            <a:spLocks noGrp="1"/>
          </p:cNvSpPr>
          <p:nvPr>
            <p:ph type="body" idx="1"/>
          </p:nvPr>
        </p:nvSpPr>
        <p:spPr>
          <a:xfrm>
            <a:off x="332164"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227" name="Google Shape;1227;p219"/>
          <p:cNvSpPr txBox="1">
            <a:spLocks noGrp="1"/>
          </p:cNvSpPr>
          <p:nvPr>
            <p:ph type="body" idx="2"/>
          </p:nvPr>
        </p:nvSpPr>
        <p:spPr>
          <a:xfrm>
            <a:off x="2518493"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228" name="Google Shape;1228;p219"/>
          <p:cNvSpPr txBox="1">
            <a:spLocks noGrp="1"/>
          </p:cNvSpPr>
          <p:nvPr>
            <p:ph type="body" idx="3"/>
          </p:nvPr>
        </p:nvSpPr>
        <p:spPr>
          <a:xfrm>
            <a:off x="4704822"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229" name="Google Shape;1229;p219"/>
          <p:cNvSpPr txBox="1">
            <a:spLocks noGrp="1"/>
          </p:cNvSpPr>
          <p:nvPr>
            <p:ph type="body" idx="4"/>
          </p:nvPr>
        </p:nvSpPr>
        <p:spPr>
          <a:xfrm>
            <a:off x="6891152"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230" name="Google Shape;1230;p219"/>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231" name="Google Shape;1231;p219"/>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32" name="Google Shape;1232;p219"/>
          <p:cNvSpPr txBox="1">
            <a:spLocks noGrp="1"/>
          </p:cNvSpPr>
          <p:nvPr>
            <p:ph type="subTitle" idx="5"/>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1233"/>
        <p:cNvGrpSpPr/>
        <p:nvPr/>
      </p:nvGrpSpPr>
      <p:grpSpPr>
        <a:xfrm>
          <a:off x="0" y="0"/>
          <a:ext cx="0" cy="0"/>
          <a:chOff x="0" y="0"/>
          <a:chExt cx="0" cy="0"/>
        </a:xfrm>
      </p:grpSpPr>
      <p:sp>
        <p:nvSpPr>
          <p:cNvPr id="1234" name="Google Shape;1234;p220"/>
          <p:cNvSpPr txBox="1">
            <a:spLocks noGrp="1"/>
          </p:cNvSpPr>
          <p:nvPr>
            <p:ph type="body" idx="1"/>
          </p:nvPr>
        </p:nvSpPr>
        <p:spPr>
          <a:xfrm>
            <a:off x="33216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35" name="Google Shape;1235;p220"/>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236" name="Google Shape;1236;p220"/>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37" name="Google Shape;1237;p220"/>
          <p:cNvSpPr txBox="1">
            <a:spLocks noGrp="1"/>
          </p:cNvSpPr>
          <p:nvPr>
            <p:ph type="subTitle" idx="2"/>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1238"/>
        <p:cNvGrpSpPr/>
        <p:nvPr/>
      </p:nvGrpSpPr>
      <p:grpSpPr>
        <a:xfrm>
          <a:off x="0" y="0"/>
          <a:ext cx="0" cy="0"/>
          <a:chOff x="0" y="0"/>
          <a:chExt cx="0" cy="0"/>
        </a:xfrm>
      </p:grpSpPr>
      <p:sp>
        <p:nvSpPr>
          <p:cNvPr id="1239" name="Google Shape;1239;p221"/>
          <p:cNvSpPr txBox="1">
            <a:spLocks noGrp="1"/>
          </p:cNvSpPr>
          <p:nvPr>
            <p:ph type="title"/>
          </p:nvPr>
        </p:nvSpPr>
        <p:spPr>
          <a:xfrm>
            <a:off x="332164" y="321469"/>
            <a:ext cx="10311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matchingName="Title and Chart Dark 1">
  <p:cSld name="Title and Chart Dark_1">
    <p:bg>
      <p:bgPr>
        <a:solidFill>
          <a:srgbClr val="464646"/>
        </a:solidFill>
        <a:effectLst/>
      </p:bgPr>
    </p:bg>
    <p:spTree>
      <p:nvGrpSpPr>
        <p:cNvPr id="1" name="Shape 1240"/>
        <p:cNvGrpSpPr/>
        <p:nvPr/>
      </p:nvGrpSpPr>
      <p:grpSpPr>
        <a:xfrm>
          <a:off x="0" y="0"/>
          <a:ext cx="0" cy="0"/>
          <a:chOff x="0" y="0"/>
          <a:chExt cx="0" cy="0"/>
        </a:xfrm>
      </p:grpSpPr>
      <p:sp>
        <p:nvSpPr>
          <p:cNvPr id="1241" name="Google Shape;1241;p222"/>
          <p:cNvSpPr>
            <a:spLocks noGrp="1"/>
          </p:cNvSpPr>
          <p:nvPr>
            <p:ph type="chart" idx="2"/>
          </p:nvPr>
        </p:nvSpPr>
        <p:spPr>
          <a:xfrm>
            <a:off x="332164" y="1577579"/>
            <a:ext cx="8479200" cy="3051600"/>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1pPr>
            <a:lvl2pPr marR="0" lvl="1" algn="l" rtl="0">
              <a:lnSpc>
                <a:spcPct val="100000"/>
              </a:lnSpc>
              <a:spcBef>
                <a:spcPts val="90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3pPr>
            <a:lvl4pPr marR="0" lvl="3"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4pPr>
            <a:lvl5pPr marR="0" lvl="4"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5pPr>
            <a:lvl6pPr marR="0" lvl="5"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6pPr>
            <a:lvl7pPr marR="0" lvl="6"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7pPr>
            <a:lvl8pPr marR="0" lvl="7"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8pPr>
            <a:lvl9pPr marR="0" lvl="8" algn="l" rtl="0">
              <a:lnSpc>
                <a:spcPct val="100000"/>
              </a:lnSpc>
              <a:spcBef>
                <a:spcPts val="500"/>
              </a:spcBef>
              <a:spcAft>
                <a:spcPts val="500"/>
              </a:spcAft>
              <a:buClr>
                <a:schemeClr val="lt1"/>
              </a:buClr>
              <a:buSzPts val="1200"/>
              <a:buFont typeface="Arial"/>
              <a:buChar char="•"/>
              <a:defRPr sz="1200" b="0" i="0" u="none" strike="noStrike" cap="none">
                <a:solidFill>
                  <a:schemeClr val="lt1"/>
                </a:solidFill>
                <a:latin typeface="Arial"/>
                <a:ea typeface="Arial"/>
                <a:cs typeface="Arial"/>
                <a:sym typeface="Arial"/>
              </a:defRPr>
            </a:lvl9pPr>
          </a:lstStyle>
          <a:p>
            <a:endParaRPr/>
          </a:p>
        </p:txBody>
      </p:sp>
      <p:sp>
        <p:nvSpPr>
          <p:cNvPr id="1242" name="Google Shape;1242;p222"/>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lvl="0" algn="l" rtl="0">
              <a:lnSpc>
                <a:spcPct val="85000"/>
              </a:lnSpc>
              <a:spcBef>
                <a:spcPts val="0"/>
              </a:spcBef>
              <a:spcAft>
                <a:spcPts val="0"/>
              </a:spcAft>
              <a:buClr>
                <a:schemeClr val="lt1"/>
              </a:buClr>
              <a:buSzPts val="2400"/>
              <a:buFont typeface="Georgia"/>
              <a:buNone/>
              <a:defRPr>
                <a:solidFill>
                  <a:schemeClr val="lt1"/>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43" name="Google Shape;1243;p222"/>
          <p:cNvSpPr txBox="1">
            <a:spLocks noGrp="1"/>
          </p:cNvSpPr>
          <p:nvPr>
            <p:ph type="dt" idx="10"/>
          </p:nvPr>
        </p:nvSpPr>
        <p:spPr>
          <a:xfrm>
            <a:off x="7487762" y="4766310"/>
            <a:ext cx="1323900" cy="102900"/>
          </a:xfrm>
          <a:prstGeom prst="rect">
            <a:avLst/>
          </a:prstGeom>
          <a:noFill/>
          <a:ln>
            <a:noFill/>
          </a:ln>
        </p:spPr>
        <p:txBody>
          <a:bodyPr spcFirstLastPara="1" wrap="square" lIns="0" tIns="0" rIns="0" bIns="0" anchor="b" anchorCtr="0">
            <a:noAutofit/>
          </a:bodyPr>
          <a:lstStyle>
            <a:lvl1pPr marR="0" lvl="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244" name="Google Shape;1244;p222"/>
          <p:cNvSpPr txBox="1">
            <a:spLocks noGrp="1"/>
          </p:cNvSpPr>
          <p:nvPr>
            <p:ph type="ftr" idx="11"/>
          </p:nvPr>
        </p:nvSpPr>
        <p:spPr>
          <a:xfrm>
            <a:off x="332164" y="4766310"/>
            <a:ext cx="4104600" cy="102900"/>
          </a:xfrm>
          <a:prstGeom prst="rect">
            <a:avLst/>
          </a:prstGeom>
          <a:noFill/>
          <a:ln>
            <a:noFill/>
          </a:ln>
        </p:spPr>
        <p:txBody>
          <a:bodyPr spcFirstLastPara="1" wrap="square" lIns="0" tIns="0" rIns="0" bIns="0" anchor="b"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245" name="Google Shape;1245;p222"/>
          <p:cNvSpPr txBox="1">
            <a:spLocks noGrp="1"/>
          </p:cNvSpPr>
          <p:nvPr>
            <p:ph type="sldNum" idx="12"/>
          </p:nvPr>
        </p:nvSpPr>
        <p:spPr>
          <a:xfrm>
            <a:off x="7487762" y="4869180"/>
            <a:ext cx="13239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matchingName="10">
  <p:cSld name="BLANK_1_1_1_1_1_1">
    <p:spTree>
      <p:nvGrpSpPr>
        <p:cNvPr id="1" name="Shape 1246"/>
        <p:cNvGrpSpPr/>
        <p:nvPr/>
      </p:nvGrpSpPr>
      <p:grpSpPr>
        <a:xfrm>
          <a:off x="0" y="0"/>
          <a:ext cx="0" cy="0"/>
          <a:chOff x="0" y="0"/>
          <a:chExt cx="0" cy="0"/>
        </a:xfrm>
      </p:grpSpPr>
      <p:pic>
        <p:nvPicPr>
          <p:cNvPr id="1247" name="Google Shape;1247;p223"/>
          <p:cNvPicPr preferRelativeResize="0"/>
          <p:nvPr/>
        </p:nvPicPr>
        <p:blipFill rotWithShape="1">
          <a:blip r:embed="rId2">
            <a:alphaModFix/>
          </a:blip>
          <a:srcRect/>
          <a:stretch/>
        </p:blipFill>
        <p:spPr>
          <a:xfrm>
            <a:off x="0" y="0"/>
            <a:ext cx="9142536" cy="4784594"/>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131"/>
        <p:cNvGrpSpPr/>
        <p:nvPr/>
      </p:nvGrpSpPr>
      <p:grpSpPr>
        <a:xfrm>
          <a:off x="0" y="0"/>
          <a:ext cx="0" cy="0"/>
          <a:chOff x="0" y="0"/>
          <a:chExt cx="0" cy="0"/>
        </a:xfrm>
      </p:grpSpPr>
      <p:sp>
        <p:nvSpPr>
          <p:cNvPr id="132" name="Google Shape;132;p24"/>
          <p:cNvSpPr/>
          <p:nvPr/>
        </p:nvSpPr>
        <p:spPr>
          <a:xfrm>
            <a:off x="7086600" y="0"/>
            <a:ext cx="20574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grpSp>
        <p:nvGrpSpPr>
          <p:cNvPr id="133" name="Google Shape;133;p24"/>
          <p:cNvGrpSpPr/>
          <p:nvPr/>
        </p:nvGrpSpPr>
        <p:grpSpPr>
          <a:xfrm>
            <a:off x="0" y="0"/>
            <a:ext cx="9144000" cy="5143500"/>
            <a:chOff x="0" y="0"/>
            <a:chExt cx="12192000" cy="6858000"/>
          </a:xfrm>
        </p:grpSpPr>
        <p:sp>
          <p:nvSpPr>
            <p:cNvPr id="134" name="Google Shape;134;p24"/>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35" name="Google Shape;135;p24"/>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36" name="Google Shape;136;p24"/>
          <p:cNvSpPr txBox="1">
            <a:spLocks noGrp="1"/>
          </p:cNvSpPr>
          <p:nvPr>
            <p:ph type="ctrTitle"/>
          </p:nvPr>
        </p:nvSpPr>
        <p:spPr>
          <a:xfrm>
            <a:off x="332184" y="321469"/>
            <a:ext cx="5563800" cy="2078700"/>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37" name="Google Shape;137;p24"/>
          <p:cNvSpPr txBox="1">
            <a:spLocks noGrp="1"/>
          </p:cNvSpPr>
          <p:nvPr>
            <p:ph type="subTitle" idx="1"/>
          </p:nvPr>
        </p:nvSpPr>
        <p:spPr>
          <a:xfrm>
            <a:off x="332185" y="2546033"/>
            <a:ext cx="4105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38" name="Google Shape;138;p2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51"/>
        <p:cNvGrpSpPr/>
        <p:nvPr/>
      </p:nvGrpSpPr>
      <p:grpSpPr>
        <a:xfrm>
          <a:off x="0" y="0"/>
          <a:ext cx="0" cy="0"/>
          <a:chOff x="0" y="0"/>
          <a:chExt cx="0" cy="0"/>
        </a:xfrm>
      </p:grpSpPr>
      <p:sp>
        <p:nvSpPr>
          <p:cNvPr id="1252" name="Google Shape;1252;p225"/>
          <p:cNvSpPr txBox="1">
            <a:spLocks noGrp="1"/>
          </p:cNvSpPr>
          <p:nvPr>
            <p:ph type="sldNum" idx="12"/>
          </p:nvPr>
        </p:nvSpPr>
        <p:spPr>
          <a:xfrm>
            <a:off x="6163770" y="4900613"/>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matchingName="Blank">
  <p:cSld name="1_Blank">
    <p:bg>
      <p:bgPr>
        <a:solidFill>
          <a:schemeClr val="accent6"/>
        </a:solidFill>
        <a:effectLst/>
      </p:bgPr>
    </p:bg>
    <p:spTree>
      <p:nvGrpSpPr>
        <p:cNvPr id="1" name="Shape 1253"/>
        <p:cNvGrpSpPr/>
        <p:nvPr/>
      </p:nvGrpSpPr>
      <p:grpSpPr>
        <a:xfrm>
          <a:off x="0" y="0"/>
          <a:ext cx="0" cy="0"/>
          <a:chOff x="0" y="0"/>
          <a:chExt cx="0" cy="0"/>
        </a:xfrm>
      </p:grpSpPr>
      <p:sp>
        <p:nvSpPr>
          <p:cNvPr id="1254" name="Google Shape;1254;p226"/>
          <p:cNvSpPr>
            <a:spLocks noGrp="1"/>
          </p:cNvSpPr>
          <p:nvPr>
            <p:ph type="pic" idx="2"/>
          </p:nvPr>
        </p:nvSpPr>
        <p:spPr>
          <a:xfrm>
            <a:off x="0" y="0"/>
            <a:ext cx="2414100" cy="5143500"/>
          </a:xfrm>
          <a:prstGeom prst="rect">
            <a:avLst/>
          </a:prstGeom>
          <a:noFill/>
          <a:ln>
            <a:noFill/>
          </a:ln>
        </p:spPr>
      </p:sp>
      <p:sp>
        <p:nvSpPr>
          <p:cNvPr id="1255" name="Google Shape;1255;p226"/>
          <p:cNvSpPr txBox="1">
            <a:spLocks noGrp="1"/>
          </p:cNvSpPr>
          <p:nvPr>
            <p:ph type="sldNum" idx="12"/>
          </p:nvPr>
        </p:nvSpPr>
        <p:spPr>
          <a:xfrm>
            <a:off x="6163770" y="4900613"/>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256"/>
        <p:cNvGrpSpPr/>
        <p:nvPr/>
      </p:nvGrpSpPr>
      <p:grpSpPr>
        <a:xfrm>
          <a:off x="0" y="0"/>
          <a:ext cx="0" cy="0"/>
          <a:chOff x="0" y="0"/>
          <a:chExt cx="0" cy="0"/>
        </a:xfrm>
      </p:grpSpPr>
      <p:sp>
        <p:nvSpPr>
          <p:cNvPr id="1257" name="Google Shape;1257;p227"/>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258" name="Google Shape;1258;p227"/>
          <p:cNvSpPr txBox="1">
            <a:spLocks noGrp="1"/>
          </p:cNvSpPr>
          <p:nvPr>
            <p:ph type="body" idx="1"/>
          </p:nvPr>
        </p:nvSpPr>
        <p:spPr>
          <a:xfrm>
            <a:off x="332164" y="1577340"/>
            <a:ext cx="5563200" cy="30552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1259"/>
        <p:cNvGrpSpPr/>
        <p:nvPr/>
      </p:nvGrpSpPr>
      <p:grpSpPr>
        <a:xfrm>
          <a:off x="0" y="0"/>
          <a:ext cx="0" cy="0"/>
          <a:chOff x="0" y="0"/>
          <a:chExt cx="0" cy="0"/>
        </a:xfrm>
      </p:grpSpPr>
      <p:sp>
        <p:nvSpPr>
          <p:cNvPr id="1260" name="Google Shape;1260;p228"/>
          <p:cNvSpPr/>
          <p:nvPr/>
        </p:nvSpPr>
        <p:spPr>
          <a:xfrm>
            <a:off x="0" y="0"/>
            <a:ext cx="6071700" cy="25719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1261" name="Google Shape;1261;p228"/>
          <p:cNvSpPr/>
          <p:nvPr/>
        </p:nvSpPr>
        <p:spPr>
          <a:xfrm>
            <a:off x="0" y="2571750"/>
            <a:ext cx="6071700" cy="8574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1262" name="Google Shape;1262;p228"/>
          <p:cNvSpPr/>
          <p:nvPr/>
        </p:nvSpPr>
        <p:spPr>
          <a:xfrm>
            <a:off x="6071814" y="0"/>
            <a:ext cx="3071700" cy="2571900"/>
          </a:xfrm>
          <a:prstGeom prst="rect">
            <a:avLst/>
          </a:prstGeom>
          <a:solidFill>
            <a:srgbClr val="EB8C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1263" name="Google Shape;1263;p228"/>
          <p:cNvSpPr txBox="1">
            <a:spLocks noGrp="1"/>
          </p:cNvSpPr>
          <p:nvPr>
            <p:ph type="ctrTitle"/>
          </p:nvPr>
        </p:nvSpPr>
        <p:spPr>
          <a:xfrm>
            <a:off x="332164" y="321469"/>
            <a:ext cx="55632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264" name="Google Shape;1264;p228"/>
          <p:cNvSpPr txBox="1">
            <a:spLocks noGrp="1"/>
          </p:cNvSpPr>
          <p:nvPr>
            <p:ph type="subTitle" idx="1"/>
          </p:nvPr>
        </p:nvSpPr>
        <p:spPr>
          <a:xfrm>
            <a:off x="332165" y="2811780"/>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1265" name="Google Shape;1265;p228"/>
          <p:cNvPicPr preferRelativeResize="0"/>
          <p:nvPr/>
        </p:nvPicPr>
        <p:blipFill rotWithShape="1">
          <a:blip r:embed="rId2">
            <a:alphaModFix/>
          </a:blip>
          <a:srcRect/>
          <a:stretch/>
        </p:blipFill>
        <p:spPr>
          <a:xfrm>
            <a:off x="138845" y="3998214"/>
            <a:ext cx="1227385" cy="1013228"/>
          </a:xfrm>
          <a:prstGeom prst="rect">
            <a:avLst/>
          </a:prstGeom>
          <a:noFill/>
          <a:ln>
            <a:noFill/>
          </a:ln>
        </p:spPr>
      </p:pic>
      <p:sp>
        <p:nvSpPr>
          <p:cNvPr id="1266" name="Google Shape;1266;p228"/>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1267"/>
        <p:cNvGrpSpPr/>
        <p:nvPr/>
      </p:nvGrpSpPr>
      <p:grpSpPr>
        <a:xfrm>
          <a:off x="0" y="0"/>
          <a:ext cx="0" cy="0"/>
          <a:chOff x="0" y="0"/>
          <a:chExt cx="0" cy="0"/>
        </a:xfrm>
      </p:grpSpPr>
      <p:sp>
        <p:nvSpPr>
          <p:cNvPr id="1268" name="Google Shape;1268;p229"/>
          <p:cNvSpPr/>
          <p:nvPr/>
        </p:nvSpPr>
        <p:spPr>
          <a:xfrm>
            <a:off x="0" y="0"/>
            <a:ext cx="6071700" cy="2571900"/>
          </a:xfrm>
          <a:prstGeom prst="rect">
            <a:avLst/>
          </a:prstGeom>
          <a:solidFill>
            <a:srgbClr val="7D7D7D"/>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1269" name="Google Shape;1269;p229"/>
          <p:cNvSpPr/>
          <p:nvPr/>
        </p:nvSpPr>
        <p:spPr>
          <a:xfrm>
            <a:off x="0" y="2571750"/>
            <a:ext cx="6071700" cy="8574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1270" name="Google Shape;1270;p229"/>
          <p:cNvSpPr/>
          <p:nvPr/>
        </p:nvSpPr>
        <p:spPr>
          <a:xfrm>
            <a:off x="6071814" y="0"/>
            <a:ext cx="3071700" cy="2571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1271" name="Google Shape;1271;p229"/>
          <p:cNvSpPr txBox="1">
            <a:spLocks noGrp="1"/>
          </p:cNvSpPr>
          <p:nvPr>
            <p:ph type="ctrTitle"/>
          </p:nvPr>
        </p:nvSpPr>
        <p:spPr>
          <a:xfrm>
            <a:off x="332164" y="321469"/>
            <a:ext cx="55632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272" name="Google Shape;1272;p229"/>
          <p:cNvSpPr txBox="1">
            <a:spLocks noGrp="1"/>
          </p:cNvSpPr>
          <p:nvPr>
            <p:ph type="subTitle" idx="1"/>
          </p:nvPr>
        </p:nvSpPr>
        <p:spPr>
          <a:xfrm>
            <a:off x="332165" y="2811780"/>
            <a:ext cx="41073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1273" name="Google Shape;1273;p229"/>
          <p:cNvPicPr preferRelativeResize="0"/>
          <p:nvPr/>
        </p:nvPicPr>
        <p:blipFill rotWithShape="1">
          <a:blip r:embed="rId2">
            <a:alphaModFix/>
          </a:blip>
          <a:srcRect/>
          <a:stretch/>
        </p:blipFill>
        <p:spPr>
          <a:xfrm>
            <a:off x="138845" y="3998214"/>
            <a:ext cx="1227385" cy="1013228"/>
          </a:xfrm>
          <a:prstGeom prst="rect">
            <a:avLst/>
          </a:prstGeom>
          <a:noFill/>
          <a:ln>
            <a:noFill/>
          </a:ln>
        </p:spPr>
      </p:pic>
      <p:sp>
        <p:nvSpPr>
          <p:cNvPr id="1274" name="Google Shape;1274;p229"/>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1275"/>
        <p:cNvGrpSpPr/>
        <p:nvPr/>
      </p:nvGrpSpPr>
      <p:grpSpPr>
        <a:xfrm>
          <a:off x="0" y="0"/>
          <a:ext cx="0" cy="0"/>
          <a:chOff x="0" y="0"/>
          <a:chExt cx="0" cy="0"/>
        </a:xfrm>
      </p:grpSpPr>
      <p:sp>
        <p:nvSpPr>
          <p:cNvPr id="1276" name="Google Shape;1276;p230"/>
          <p:cNvSpPr/>
          <p:nvPr/>
        </p:nvSpPr>
        <p:spPr>
          <a:xfrm>
            <a:off x="0" y="0"/>
            <a:ext cx="6071700" cy="25719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1277" name="Google Shape;1277;p230"/>
          <p:cNvSpPr/>
          <p:nvPr/>
        </p:nvSpPr>
        <p:spPr>
          <a:xfrm>
            <a:off x="0" y="2571750"/>
            <a:ext cx="6071700" cy="857400"/>
          </a:xfrm>
          <a:prstGeom prst="rect">
            <a:avLst/>
          </a:prstGeom>
          <a:solidFill>
            <a:srgbClr val="7D7D7D"/>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accent6"/>
              </a:solidFill>
              <a:latin typeface="Arial"/>
              <a:ea typeface="Arial"/>
              <a:cs typeface="Arial"/>
              <a:sym typeface="Arial"/>
            </a:endParaRPr>
          </a:p>
        </p:txBody>
      </p:sp>
      <p:sp>
        <p:nvSpPr>
          <p:cNvPr id="1278" name="Google Shape;1278;p230"/>
          <p:cNvSpPr/>
          <p:nvPr/>
        </p:nvSpPr>
        <p:spPr>
          <a:xfrm>
            <a:off x="6071814" y="0"/>
            <a:ext cx="3071700" cy="2571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1279" name="Google Shape;1279;p230"/>
          <p:cNvSpPr txBox="1">
            <a:spLocks noGrp="1"/>
          </p:cNvSpPr>
          <p:nvPr>
            <p:ph type="ctrTitle"/>
          </p:nvPr>
        </p:nvSpPr>
        <p:spPr>
          <a:xfrm>
            <a:off x="332164" y="321469"/>
            <a:ext cx="55632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280" name="Google Shape;1280;p230"/>
          <p:cNvSpPr txBox="1">
            <a:spLocks noGrp="1"/>
          </p:cNvSpPr>
          <p:nvPr>
            <p:ph type="subTitle" idx="1"/>
          </p:nvPr>
        </p:nvSpPr>
        <p:spPr>
          <a:xfrm>
            <a:off x="332165" y="2811780"/>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1281" name="Google Shape;1281;p230"/>
          <p:cNvPicPr preferRelativeResize="0"/>
          <p:nvPr/>
        </p:nvPicPr>
        <p:blipFill rotWithShape="1">
          <a:blip r:embed="rId2">
            <a:alphaModFix/>
          </a:blip>
          <a:srcRect/>
          <a:stretch/>
        </p:blipFill>
        <p:spPr>
          <a:xfrm>
            <a:off x="138845" y="3998214"/>
            <a:ext cx="1227385" cy="1013228"/>
          </a:xfrm>
          <a:prstGeom prst="rect">
            <a:avLst/>
          </a:prstGeom>
          <a:noFill/>
          <a:ln>
            <a:noFill/>
          </a:ln>
        </p:spPr>
      </p:pic>
      <p:sp>
        <p:nvSpPr>
          <p:cNvPr id="1282" name="Google Shape;1282;p230"/>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1283"/>
        <p:cNvGrpSpPr/>
        <p:nvPr/>
      </p:nvGrpSpPr>
      <p:grpSpPr>
        <a:xfrm>
          <a:off x="0" y="0"/>
          <a:ext cx="0" cy="0"/>
          <a:chOff x="0" y="0"/>
          <a:chExt cx="0" cy="0"/>
        </a:xfrm>
      </p:grpSpPr>
      <p:sp>
        <p:nvSpPr>
          <p:cNvPr id="1284" name="Google Shape;1284;p231"/>
          <p:cNvSpPr txBox="1">
            <a:spLocks noGrp="1"/>
          </p:cNvSpPr>
          <p:nvPr>
            <p:ph type="ctrTitle"/>
          </p:nvPr>
        </p:nvSpPr>
        <p:spPr>
          <a:xfrm>
            <a:off x="332164" y="321469"/>
            <a:ext cx="55632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285" name="Google Shape;1285;p231"/>
          <p:cNvSpPr txBox="1">
            <a:spLocks noGrp="1"/>
          </p:cNvSpPr>
          <p:nvPr>
            <p:ph type="subTitle" idx="1"/>
          </p:nvPr>
        </p:nvSpPr>
        <p:spPr>
          <a:xfrm>
            <a:off x="332164" y="2811780"/>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1286" name="Google Shape;1286;p231"/>
          <p:cNvPicPr preferRelativeResize="0"/>
          <p:nvPr/>
        </p:nvPicPr>
        <p:blipFill rotWithShape="1">
          <a:blip r:embed="rId2">
            <a:alphaModFix/>
          </a:blip>
          <a:srcRect/>
          <a:stretch/>
        </p:blipFill>
        <p:spPr>
          <a:xfrm>
            <a:off x="138845" y="3998214"/>
            <a:ext cx="1227385" cy="1013225"/>
          </a:xfrm>
          <a:prstGeom prst="rect">
            <a:avLst/>
          </a:prstGeom>
          <a:noFill/>
          <a:ln>
            <a:noFill/>
          </a:ln>
        </p:spPr>
      </p:pic>
      <p:sp>
        <p:nvSpPr>
          <p:cNvPr id="1287" name="Google Shape;1287;p231"/>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1288"/>
        <p:cNvGrpSpPr/>
        <p:nvPr/>
      </p:nvGrpSpPr>
      <p:grpSpPr>
        <a:xfrm>
          <a:off x="0" y="0"/>
          <a:ext cx="0" cy="0"/>
          <a:chOff x="0" y="0"/>
          <a:chExt cx="0" cy="0"/>
        </a:xfrm>
      </p:grpSpPr>
      <p:sp>
        <p:nvSpPr>
          <p:cNvPr id="1289" name="Google Shape;1289;p232"/>
          <p:cNvSpPr txBox="1">
            <a:spLocks noGrp="1"/>
          </p:cNvSpPr>
          <p:nvPr>
            <p:ph type="ctrTitle"/>
          </p:nvPr>
        </p:nvSpPr>
        <p:spPr>
          <a:xfrm>
            <a:off x="332164" y="321469"/>
            <a:ext cx="55632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290" name="Google Shape;1290;p232"/>
          <p:cNvSpPr txBox="1">
            <a:spLocks noGrp="1"/>
          </p:cNvSpPr>
          <p:nvPr>
            <p:ph type="subTitle" idx="1"/>
          </p:nvPr>
        </p:nvSpPr>
        <p:spPr>
          <a:xfrm>
            <a:off x="332164" y="2811780"/>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291" name="Google Shape;1291;p232"/>
          <p:cNvPicPr preferRelativeResize="0"/>
          <p:nvPr/>
        </p:nvPicPr>
        <p:blipFill rotWithShape="1">
          <a:blip r:embed="rId2">
            <a:alphaModFix/>
          </a:blip>
          <a:srcRect/>
          <a:stretch/>
        </p:blipFill>
        <p:spPr>
          <a:xfrm>
            <a:off x="138845" y="3998214"/>
            <a:ext cx="1227385" cy="1013228"/>
          </a:xfrm>
          <a:prstGeom prst="rect">
            <a:avLst/>
          </a:prstGeom>
          <a:noFill/>
          <a:ln>
            <a:noFill/>
          </a:ln>
        </p:spPr>
      </p:pic>
      <p:sp>
        <p:nvSpPr>
          <p:cNvPr id="1292" name="Google Shape;1292;p232"/>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1293"/>
        <p:cNvGrpSpPr/>
        <p:nvPr/>
      </p:nvGrpSpPr>
      <p:grpSpPr>
        <a:xfrm>
          <a:off x="0" y="0"/>
          <a:ext cx="0" cy="0"/>
          <a:chOff x="0" y="0"/>
          <a:chExt cx="0" cy="0"/>
        </a:xfrm>
      </p:grpSpPr>
      <p:sp>
        <p:nvSpPr>
          <p:cNvPr id="1294" name="Google Shape;1294;p233"/>
          <p:cNvSpPr/>
          <p:nvPr/>
        </p:nvSpPr>
        <p:spPr>
          <a:xfrm>
            <a:off x="4571719" y="0"/>
            <a:ext cx="4571700" cy="34320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295" name="Google Shape;1295;p233"/>
          <p:cNvSpPr/>
          <p:nvPr/>
        </p:nvSpPr>
        <p:spPr>
          <a:xfrm>
            <a:off x="0" y="0"/>
            <a:ext cx="4571700" cy="34320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1296" name="Google Shape;1296;p233"/>
          <p:cNvSpPr/>
          <p:nvPr/>
        </p:nvSpPr>
        <p:spPr>
          <a:xfrm>
            <a:off x="0" y="3431859"/>
            <a:ext cx="4571700" cy="17115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1297" name="Google Shape;1297;p233"/>
          <p:cNvSpPr txBox="1">
            <a:spLocks noGrp="1"/>
          </p:cNvSpPr>
          <p:nvPr>
            <p:ph type="ctrTitle"/>
          </p:nvPr>
        </p:nvSpPr>
        <p:spPr>
          <a:xfrm>
            <a:off x="332164" y="321469"/>
            <a:ext cx="4104600" cy="1714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700"/>
              <a:buFont typeface="Georgia"/>
              <a:buNone/>
              <a:defRPr sz="37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298" name="Google Shape;1298;p233"/>
          <p:cNvSpPr txBox="1">
            <a:spLocks noGrp="1"/>
          </p:cNvSpPr>
          <p:nvPr>
            <p:ph type="subTitle" idx="1"/>
          </p:nvPr>
        </p:nvSpPr>
        <p:spPr>
          <a:xfrm>
            <a:off x="332164" y="3826196"/>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1299" name="Google Shape;1299;p233"/>
          <p:cNvPicPr preferRelativeResize="0"/>
          <p:nvPr/>
        </p:nvPicPr>
        <p:blipFill rotWithShape="1">
          <a:blip r:embed="rId2">
            <a:alphaModFix/>
          </a:blip>
          <a:srcRect/>
          <a:stretch/>
        </p:blipFill>
        <p:spPr>
          <a:xfrm>
            <a:off x="7752825" y="3998214"/>
            <a:ext cx="1227385" cy="1013228"/>
          </a:xfrm>
          <a:prstGeom prst="rect">
            <a:avLst/>
          </a:prstGeom>
          <a:noFill/>
          <a:ln>
            <a:noFill/>
          </a:ln>
        </p:spPr>
      </p:pic>
      <p:sp>
        <p:nvSpPr>
          <p:cNvPr id="1300" name="Google Shape;1300;p233"/>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301"/>
        <p:cNvGrpSpPr/>
        <p:nvPr/>
      </p:nvGrpSpPr>
      <p:grpSpPr>
        <a:xfrm>
          <a:off x="0" y="0"/>
          <a:ext cx="0" cy="0"/>
          <a:chOff x="0" y="0"/>
          <a:chExt cx="0" cy="0"/>
        </a:xfrm>
      </p:grpSpPr>
      <p:sp>
        <p:nvSpPr>
          <p:cNvPr id="1302" name="Google Shape;1302;p234"/>
          <p:cNvSpPr/>
          <p:nvPr/>
        </p:nvSpPr>
        <p:spPr>
          <a:xfrm>
            <a:off x="4571719" y="0"/>
            <a:ext cx="45717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303" name="Google Shape;1303;p234"/>
          <p:cNvSpPr/>
          <p:nvPr/>
        </p:nvSpPr>
        <p:spPr>
          <a:xfrm>
            <a:off x="0" y="0"/>
            <a:ext cx="4571700" cy="25719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1304" name="Google Shape;1304;p234"/>
          <p:cNvSpPr/>
          <p:nvPr/>
        </p:nvSpPr>
        <p:spPr>
          <a:xfrm>
            <a:off x="0" y="2571750"/>
            <a:ext cx="4571700" cy="8574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1305" name="Google Shape;1305;p234"/>
          <p:cNvSpPr txBox="1">
            <a:spLocks noGrp="1"/>
          </p:cNvSpPr>
          <p:nvPr>
            <p:ph type="ctrTitle"/>
          </p:nvPr>
        </p:nvSpPr>
        <p:spPr>
          <a:xfrm>
            <a:off x="332164" y="321469"/>
            <a:ext cx="4104600" cy="1714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700"/>
              <a:buFont typeface="Georgia"/>
              <a:buNone/>
              <a:defRPr sz="37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306" name="Google Shape;1306;p234"/>
          <p:cNvSpPr txBox="1">
            <a:spLocks noGrp="1"/>
          </p:cNvSpPr>
          <p:nvPr>
            <p:ph type="subTitle" idx="1"/>
          </p:nvPr>
        </p:nvSpPr>
        <p:spPr>
          <a:xfrm>
            <a:off x="332164" y="2811780"/>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1307" name="Google Shape;1307;p234"/>
          <p:cNvPicPr preferRelativeResize="0"/>
          <p:nvPr/>
        </p:nvPicPr>
        <p:blipFill rotWithShape="1">
          <a:blip r:embed="rId2">
            <a:alphaModFix/>
          </a:blip>
          <a:srcRect/>
          <a:stretch/>
        </p:blipFill>
        <p:spPr>
          <a:xfrm>
            <a:off x="138845" y="3998214"/>
            <a:ext cx="1227385" cy="1013228"/>
          </a:xfrm>
          <a:prstGeom prst="rect">
            <a:avLst/>
          </a:prstGeom>
          <a:noFill/>
          <a:ln>
            <a:noFill/>
          </a:ln>
        </p:spPr>
      </p:pic>
      <p:sp>
        <p:nvSpPr>
          <p:cNvPr id="1308" name="Google Shape;1308;p234"/>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139"/>
        <p:cNvGrpSpPr/>
        <p:nvPr/>
      </p:nvGrpSpPr>
      <p:grpSpPr>
        <a:xfrm>
          <a:off x="0" y="0"/>
          <a:ext cx="0" cy="0"/>
          <a:chOff x="0" y="0"/>
          <a:chExt cx="0" cy="0"/>
        </a:xfrm>
      </p:grpSpPr>
      <p:sp>
        <p:nvSpPr>
          <p:cNvPr id="140" name="Google Shape;140;p25"/>
          <p:cNvSpPr/>
          <p:nvPr/>
        </p:nvSpPr>
        <p:spPr>
          <a:xfrm>
            <a:off x="7086600" y="0"/>
            <a:ext cx="20574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grpSp>
        <p:nvGrpSpPr>
          <p:cNvPr id="141" name="Google Shape;141;p25"/>
          <p:cNvGrpSpPr/>
          <p:nvPr/>
        </p:nvGrpSpPr>
        <p:grpSpPr>
          <a:xfrm>
            <a:off x="0" y="0"/>
            <a:ext cx="9144000" cy="5143500"/>
            <a:chOff x="0" y="0"/>
            <a:chExt cx="12192000" cy="6858000"/>
          </a:xfrm>
        </p:grpSpPr>
        <p:sp>
          <p:nvSpPr>
            <p:cNvPr id="142" name="Google Shape;142;p25"/>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43" name="Google Shape;143;p25"/>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44" name="Google Shape;144;p25"/>
          <p:cNvSpPr txBox="1">
            <a:spLocks noGrp="1"/>
          </p:cNvSpPr>
          <p:nvPr>
            <p:ph type="ctrTitle"/>
          </p:nvPr>
        </p:nvSpPr>
        <p:spPr>
          <a:xfrm>
            <a:off x="332184" y="321469"/>
            <a:ext cx="5563800" cy="207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45" name="Google Shape;145;p25"/>
          <p:cNvSpPr txBox="1">
            <a:spLocks noGrp="1"/>
          </p:cNvSpPr>
          <p:nvPr>
            <p:ph type="subTitle" idx="1"/>
          </p:nvPr>
        </p:nvSpPr>
        <p:spPr>
          <a:xfrm>
            <a:off x="332185" y="2546033"/>
            <a:ext cx="4105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46" name="Google Shape;146;p2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1309"/>
        <p:cNvGrpSpPr/>
        <p:nvPr/>
      </p:nvGrpSpPr>
      <p:grpSpPr>
        <a:xfrm>
          <a:off x="0" y="0"/>
          <a:ext cx="0" cy="0"/>
          <a:chOff x="0" y="0"/>
          <a:chExt cx="0" cy="0"/>
        </a:xfrm>
      </p:grpSpPr>
      <p:grpSp>
        <p:nvGrpSpPr>
          <p:cNvPr id="1310" name="Google Shape;1310;p235"/>
          <p:cNvGrpSpPr/>
          <p:nvPr/>
        </p:nvGrpSpPr>
        <p:grpSpPr>
          <a:xfrm>
            <a:off x="-1" y="-1"/>
            <a:ext cx="9143920" cy="5143482"/>
            <a:chOff x="-1" y="-1"/>
            <a:chExt cx="12191893" cy="6857975"/>
          </a:xfrm>
        </p:grpSpPr>
        <p:grpSp>
          <p:nvGrpSpPr>
            <p:cNvPr id="1311" name="Google Shape;1311;p235"/>
            <p:cNvGrpSpPr/>
            <p:nvPr/>
          </p:nvGrpSpPr>
          <p:grpSpPr>
            <a:xfrm>
              <a:off x="-1" y="-1"/>
              <a:ext cx="12191893" cy="6857975"/>
              <a:chOff x="152400" y="152400"/>
              <a:chExt cx="12196772" cy="6862779"/>
            </a:xfrm>
          </p:grpSpPr>
          <p:sp>
            <p:nvSpPr>
              <p:cNvPr id="1312" name="Google Shape;1312;p235"/>
              <p:cNvSpPr/>
              <p:nvPr/>
            </p:nvSpPr>
            <p:spPr>
              <a:xfrm>
                <a:off x="152400" y="3775075"/>
                <a:ext cx="9142419" cy="777876"/>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313" name="Google Shape;1313;p235"/>
              <p:cNvSpPr/>
              <p:nvPr/>
            </p:nvSpPr>
            <p:spPr>
              <a:xfrm>
                <a:off x="152400" y="152400"/>
                <a:ext cx="12196772" cy="6862779"/>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grpSp>
        <p:pic>
          <p:nvPicPr>
            <p:cNvPr id="1314" name="Google Shape;1314;p235"/>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315" name="Google Shape;1315;p235"/>
          <p:cNvSpPr txBox="1">
            <a:spLocks noGrp="1"/>
          </p:cNvSpPr>
          <p:nvPr>
            <p:ph type="subTitle" idx="1"/>
          </p:nvPr>
        </p:nvSpPr>
        <p:spPr>
          <a:xfrm>
            <a:off x="332165" y="2785205"/>
            <a:ext cx="4104600" cy="4440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316" name="Google Shape;1316;p235"/>
          <p:cNvSpPr txBox="1">
            <a:spLocks noGrp="1"/>
          </p:cNvSpPr>
          <p:nvPr>
            <p:ph type="ctrTitle"/>
          </p:nvPr>
        </p:nvSpPr>
        <p:spPr>
          <a:xfrm>
            <a:off x="332165" y="321467"/>
            <a:ext cx="5563200" cy="1509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400"/>
              <a:buFont typeface="Georgia"/>
              <a:buNone/>
              <a:defRPr sz="3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317" name="Google Shape;1317;p235"/>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1318"/>
        <p:cNvGrpSpPr/>
        <p:nvPr/>
      </p:nvGrpSpPr>
      <p:grpSpPr>
        <a:xfrm>
          <a:off x="0" y="0"/>
          <a:ext cx="0" cy="0"/>
          <a:chOff x="0" y="0"/>
          <a:chExt cx="0" cy="0"/>
        </a:xfrm>
      </p:grpSpPr>
      <p:grpSp>
        <p:nvGrpSpPr>
          <p:cNvPr id="1319" name="Google Shape;1319;p236"/>
          <p:cNvGrpSpPr/>
          <p:nvPr/>
        </p:nvGrpSpPr>
        <p:grpSpPr>
          <a:xfrm>
            <a:off x="0" y="0"/>
            <a:ext cx="9144000" cy="5143500"/>
            <a:chOff x="0" y="0"/>
            <a:chExt cx="12192000" cy="6858000"/>
          </a:xfrm>
        </p:grpSpPr>
        <p:sp>
          <p:nvSpPr>
            <p:cNvPr id="1320" name="Google Shape;1320;p236"/>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pic>
          <p:nvPicPr>
            <p:cNvPr id="1321" name="Google Shape;1321;p236"/>
            <p:cNvPicPr preferRelativeResize="0"/>
            <p:nvPr/>
          </p:nvPicPr>
          <p:blipFill rotWithShape="1">
            <a:blip r:embed="rId2">
              <a:alphaModFix/>
            </a:blip>
            <a:srcRect/>
            <a:stretch/>
          </p:blipFill>
          <p:spPr>
            <a:xfrm>
              <a:off x="185139" y="5330952"/>
              <a:ext cx="1636775" cy="1351186"/>
            </a:xfrm>
            <a:prstGeom prst="rect">
              <a:avLst/>
            </a:prstGeom>
            <a:noFill/>
            <a:ln>
              <a:noFill/>
            </a:ln>
          </p:spPr>
        </p:pic>
      </p:grpSp>
      <p:sp>
        <p:nvSpPr>
          <p:cNvPr id="1322" name="Google Shape;1322;p236"/>
          <p:cNvSpPr txBox="1">
            <a:spLocks noGrp="1"/>
          </p:cNvSpPr>
          <p:nvPr>
            <p:ph type="subTitle" idx="1"/>
          </p:nvPr>
        </p:nvSpPr>
        <p:spPr>
          <a:xfrm>
            <a:off x="332164" y="2785205"/>
            <a:ext cx="4104600" cy="4458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323" name="Google Shape;1323;p236"/>
          <p:cNvSpPr txBox="1">
            <a:spLocks noGrp="1"/>
          </p:cNvSpPr>
          <p:nvPr>
            <p:ph type="ctrTitle"/>
          </p:nvPr>
        </p:nvSpPr>
        <p:spPr>
          <a:xfrm>
            <a:off x="332164" y="321467"/>
            <a:ext cx="5563200" cy="1509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3400"/>
              <a:buFont typeface="Georgia"/>
              <a:buNone/>
              <a:defRPr sz="3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324" name="Google Shape;1324;p236"/>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1325"/>
        <p:cNvGrpSpPr/>
        <p:nvPr/>
      </p:nvGrpSpPr>
      <p:grpSpPr>
        <a:xfrm>
          <a:off x="0" y="0"/>
          <a:ext cx="0" cy="0"/>
          <a:chOff x="0" y="0"/>
          <a:chExt cx="0" cy="0"/>
        </a:xfrm>
      </p:grpSpPr>
      <p:sp>
        <p:nvSpPr>
          <p:cNvPr id="1326" name="Google Shape;1326;p237"/>
          <p:cNvSpPr/>
          <p:nvPr/>
        </p:nvSpPr>
        <p:spPr>
          <a:xfrm>
            <a:off x="7086164" y="0"/>
            <a:ext cx="20574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grpSp>
        <p:nvGrpSpPr>
          <p:cNvPr id="1327" name="Google Shape;1327;p237"/>
          <p:cNvGrpSpPr/>
          <p:nvPr/>
        </p:nvGrpSpPr>
        <p:grpSpPr>
          <a:xfrm>
            <a:off x="0" y="0"/>
            <a:ext cx="9144000" cy="5143500"/>
            <a:chOff x="0" y="0"/>
            <a:chExt cx="12192000" cy="6858000"/>
          </a:xfrm>
        </p:grpSpPr>
        <p:sp>
          <p:nvSpPr>
            <p:cNvPr id="1328" name="Google Shape;1328;p237"/>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pic>
          <p:nvPicPr>
            <p:cNvPr id="1329" name="Google Shape;1329;p237"/>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330" name="Google Shape;1330;p237"/>
          <p:cNvSpPr txBox="1">
            <a:spLocks noGrp="1"/>
          </p:cNvSpPr>
          <p:nvPr>
            <p:ph type="ctrTitle"/>
          </p:nvPr>
        </p:nvSpPr>
        <p:spPr>
          <a:xfrm>
            <a:off x="332164" y="321469"/>
            <a:ext cx="5563200" cy="2078700"/>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331" name="Google Shape;1331;p237"/>
          <p:cNvSpPr txBox="1">
            <a:spLocks noGrp="1"/>
          </p:cNvSpPr>
          <p:nvPr>
            <p:ph type="subTitle" idx="1"/>
          </p:nvPr>
        </p:nvSpPr>
        <p:spPr>
          <a:xfrm>
            <a:off x="332164" y="2546033"/>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332" name="Google Shape;1332;p237"/>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1333"/>
        <p:cNvGrpSpPr/>
        <p:nvPr/>
      </p:nvGrpSpPr>
      <p:grpSpPr>
        <a:xfrm>
          <a:off x="0" y="0"/>
          <a:ext cx="0" cy="0"/>
          <a:chOff x="0" y="0"/>
          <a:chExt cx="0" cy="0"/>
        </a:xfrm>
      </p:grpSpPr>
      <p:sp>
        <p:nvSpPr>
          <p:cNvPr id="1334" name="Google Shape;1334;p238"/>
          <p:cNvSpPr/>
          <p:nvPr/>
        </p:nvSpPr>
        <p:spPr>
          <a:xfrm>
            <a:off x="7086164" y="0"/>
            <a:ext cx="20574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grpSp>
        <p:nvGrpSpPr>
          <p:cNvPr id="1335" name="Google Shape;1335;p238"/>
          <p:cNvGrpSpPr/>
          <p:nvPr/>
        </p:nvGrpSpPr>
        <p:grpSpPr>
          <a:xfrm>
            <a:off x="0" y="0"/>
            <a:ext cx="9144000" cy="5143500"/>
            <a:chOff x="0" y="0"/>
            <a:chExt cx="12192000" cy="6858000"/>
          </a:xfrm>
        </p:grpSpPr>
        <p:sp>
          <p:nvSpPr>
            <p:cNvPr id="1336" name="Google Shape;1336;p238"/>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pic>
          <p:nvPicPr>
            <p:cNvPr id="1337" name="Google Shape;1337;p238"/>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338" name="Google Shape;1338;p238"/>
          <p:cNvSpPr txBox="1">
            <a:spLocks noGrp="1"/>
          </p:cNvSpPr>
          <p:nvPr>
            <p:ph type="ctrTitle"/>
          </p:nvPr>
        </p:nvSpPr>
        <p:spPr>
          <a:xfrm>
            <a:off x="332164" y="321469"/>
            <a:ext cx="5563200" cy="207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339" name="Google Shape;1339;p238"/>
          <p:cNvSpPr txBox="1">
            <a:spLocks noGrp="1"/>
          </p:cNvSpPr>
          <p:nvPr>
            <p:ph type="subTitle" idx="1"/>
          </p:nvPr>
        </p:nvSpPr>
        <p:spPr>
          <a:xfrm>
            <a:off x="332164" y="2546033"/>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340" name="Google Shape;1340;p238"/>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1341"/>
        <p:cNvGrpSpPr/>
        <p:nvPr/>
      </p:nvGrpSpPr>
      <p:grpSpPr>
        <a:xfrm>
          <a:off x="0" y="0"/>
          <a:ext cx="0" cy="0"/>
          <a:chOff x="0" y="0"/>
          <a:chExt cx="0" cy="0"/>
        </a:xfrm>
      </p:grpSpPr>
      <p:grpSp>
        <p:nvGrpSpPr>
          <p:cNvPr id="1342" name="Google Shape;1342;p239"/>
          <p:cNvGrpSpPr/>
          <p:nvPr/>
        </p:nvGrpSpPr>
        <p:grpSpPr>
          <a:xfrm>
            <a:off x="0" y="0"/>
            <a:ext cx="6685577" cy="5143501"/>
            <a:chOff x="0" y="0"/>
            <a:chExt cx="8914102" cy="6858001"/>
          </a:xfrm>
        </p:grpSpPr>
        <p:sp>
          <p:nvSpPr>
            <p:cNvPr id="1343" name="Google Shape;1343;p239"/>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pic>
          <p:nvPicPr>
            <p:cNvPr id="1344" name="Google Shape;1344;p239"/>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345" name="Google Shape;1345;p239"/>
          <p:cNvSpPr txBox="1">
            <a:spLocks noGrp="1"/>
          </p:cNvSpPr>
          <p:nvPr>
            <p:ph type="ctrTitle"/>
          </p:nvPr>
        </p:nvSpPr>
        <p:spPr>
          <a:xfrm>
            <a:off x="332164" y="752708"/>
            <a:ext cx="3943500" cy="18192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700"/>
              <a:buFont typeface="Georgia"/>
              <a:buNone/>
              <a:defRPr sz="37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346" name="Google Shape;1346;p239"/>
          <p:cNvSpPr txBox="1">
            <a:spLocks noGrp="1"/>
          </p:cNvSpPr>
          <p:nvPr>
            <p:ph type="subTitle" idx="1"/>
          </p:nvPr>
        </p:nvSpPr>
        <p:spPr>
          <a:xfrm>
            <a:off x="332165" y="2811780"/>
            <a:ext cx="3943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347" name="Google Shape;1347;p239"/>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1348"/>
        <p:cNvGrpSpPr/>
        <p:nvPr/>
      </p:nvGrpSpPr>
      <p:grpSpPr>
        <a:xfrm>
          <a:off x="0" y="0"/>
          <a:ext cx="0" cy="0"/>
          <a:chOff x="0" y="0"/>
          <a:chExt cx="0" cy="0"/>
        </a:xfrm>
      </p:grpSpPr>
      <p:grpSp>
        <p:nvGrpSpPr>
          <p:cNvPr id="1349" name="Google Shape;1349;p240"/>
          <p:cNvGrpSpPr/>
          <p:nvPr/>
        </p:nvGrpSpPr>
        <p:grpSpPr>
          <a:xfrm>
            <a:off x="0" y="0"/>
            <a:ext cx="6685577" cy="5143501"/>
            <a:chOff x="0" y="0"/>
            <a:chExt cx="8914102" cy="6858001"/>
          </a:xfrm>
        </p:grpSpPr>
        <p:sp>
          <p:nvSpPr>
            <p:cNvPr id="1350" name="Google Shape;1350;p240"/>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pic>
          <p:nvPicPr>
            <p:cNvPr id="1351" name="Google Shape;1351;p240"/>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352" name="Google Shape;1352;p240"/>
          <p:cNvSpPr txBox="1">
            <a:spLocks noGrp="1"/>
          </p:cNvSpPr>
          <p:nvPr>
            <p:ph type="ctrTitle"/>
          </p:nvPr>
        </p:nvSpPr>
        <p:spPr>
          <a:xfrm>
            <a:off x="332164" y="752708"/>
            <a:ext cx="3943500" cy="18192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700"/>
              <a:buFont typeface="Georgia"/>
              <a:buNone/>
              <a:defRPr sz="37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353" name="Google Shape;1353;p240"/>
          <p:cNvSpPr txBox="1">
            <a:spLocks noGrp="1"/>
          </p:cNvSpPr>
          <p:nvPr>
            <p:ph type="subTitle" idx="1"/>
          </p:nvPr>
        </p:nvSpPr>
        <p:spPr>
          <a:xfrm>
            <a:off x="332165" y="2811780"/>
            <a:ext cx="3943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354" name="Google Shape;1354;p240"/>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1355"/>
        <p:cNvGrpSpPr/>
        <p:nvPr/>
      </p:nvGrpSpPr>
      <p:grpSpPr>
        <a:xfrm>
          <a:off x="0" y="0"/>
          <a:ext cx="0" cy="0"/>
          <a:chOff x="0" y="0"/>
          <a:chExt cx="0" cy="0"/>
        </a:xfrm>
      </p:grpSpPr>
      <p:grpSp>
        <p:nvGrpSpPr>
          <p:cNvPr id="1356" name="Google Shape;1356;p241"/>
          <p:cNvGrpSpPr/>
          <p:nvPr/>
        </p:nvGrpSpPr>
        <p:grpSpPr>
          <a:xfrm>
            <a:off x="0" y="0"/>
            <a:ext cx="6685577" cy="5143501"/>
            <a:chOff x="0" y="0"/>
            <a:chExt cx="8914102" cy="6858001"/>
          </a:xfrm>
        </p:grpSpPr>
        <p:sp>
          <p:nvSpPr>
            <p:cNvPr id="1357" name="Google Shape;1357;p241"/>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pic>
          <p:nvPicPr>
            <p:cNvPr id="1358" name="Google Shape;1358;p241"/>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359" name="Google Shape;1359;p241"/>
          <p:cNvSpPr txBox="1">
            <a:spLocks noGrp="1"/>
          </p:cNvSpPr>
          <p:nvPr>
            <p:ph type="ctrTitle"/>
          </p:nvPr>
        </p:nvSpPr>
        <p:spPr>
          <a:xfrm>
            <a:off x="332164" y="756889"/>
            <a:ext cx="3943500" cy="1815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700"/>
              <a:buFont typeface="Georgia"/>
              <a:buNone/>
              <a:defRPr sz="37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360" name="Google Shape;1360;p241"/>
          <p:cNvSpPr txBox="1">
            <a:spLocks noGrp="1"/>
          </p:cNvSpPr>
          <p:nvPr>
            <p:ph type="subTitle" idx="1"/>
          </p:nvPr>
        </p:nvSpPr>
        <p:spPr>
          <a:xfrm>
            <a:off x="332165" y="2811780"/>
            <a:ext cx="3943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361" name="Google Shape;1361;p241"/>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1362"/>
        <p:cNvGrpSpPr/>
        <p:nvPr/>
      </p:nvGrpSpPr>
      <p:grpSpPr>
        <a:xfrm>
          <a:off x="0" y="0"/>
          <a:ext cx="0" cy="0"/>
          <a:chOff x="0" y="0"/>
          <a:chExt cx="0" cy="0"/>
        </a:xfrm>
      </p:grpSpPr>
      <p:sp>
        <p:nvSpPr>
          <p:cNvPr id="1363" name="Google Shape;1363;p242"/>
          <p:cNvSpPr/>
          <p:nvPr/>
        </p:nvSpPr>
        <p:spPr>
          <a:xfrm>
            <a:off x="4000254" y="0"/>
            <a:ext cx="51429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364" name="Google Shape;1364;p242"/>
          <p:cNvSpPr txBox="1">
            <a:spLocks noGrp="1"/>
          </p:cNvSpPr>
          <p:nvPr>
            <p:ph type="ctrTitle"/>
          </p:nvPr>
        </p:nvSpPr>
        <p:spPr>
          <a:xfrm>
            <a:off x="332165" y="563166"/>
            <a:ext cx="3506400" cy="2008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3300"/>
              <a:buFont typeface="Georgia"/>
              <a:buNone/>
              <a:defRPr sz="33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365" name="Google Shape;1365;p242"/>
          <p:cNvSpPr txBox="1">
            <a:spLocks noGrp="1"/>
          </p:cNvSpPr>
          <p:nvPr>
            <p:ph type="subTitle" idx="1"/>
          </p:nvPr>
        </p:nvSpPr>
        <p:spPr>
          <a:xfrm>
            <a:off x="332164" y="2969514"/>
            <a:ext cx="35064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366" name="Google Shape;1366;p242"/>
          <p:cNvSpPr/>
          <p:nvPr/>
        </p:nvSpPr>
        <p:spPr>
          <a:xfrm>
            <a:off x="4000254" y="0"/>
            <a:ext cx="51429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367" name="Google Shape;1367;p242"/>
          <p:cNvSpPr/>
          <p:nvPr/>
        </p:nvSpPr>
        <p:spPr>
          <a:xfrm>
            <a:off x="4000254" y="0"/>
            <a:ext cx="51429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pic>
        <p:nvPicPr>
          <p:cNvPr id="1368" name="Google Shape;1368;p242"/>
          <p:cNvPicPr preferRelativeResize="0"/>
          <p:nvPr/>
        </p:nvPicPr>
        <p:blipFill rotWithShape="1">
          <a:blip r:embed="rId2">
            <a:alphaModFix/>
          </a:blip>
          <a:srcRect/>
          <a:stretch/>
        </p:blipFill>
        <p:spPr>
          <a:xfrm>
            <a:off x="138845" y="3998214"/>
            <a:ext cx="1227385" cy="1013228"/>
          </a:xfrm>
          <a:prstGeom prst="rect">
            <a:avLst/>
          </a:prstGeom>
          <a:noFill/>
          <a:ln>
            <a:noFill/>
          </a:ln>
        </p:spPr>
      </p:pic>
      <p:sp>
        <p:nvSpPr>
          <p:cNvPr id="1369" name="Google Shape;1369;p242"/>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370"/>
        <p:cNvGrpSpPr/>
        <p:nvPr/>
      </p:nvGrpSpPr>
      <p:grpSpPr>
        <a:xfrm>
          <a:off x="0" y="0"/>
          <a:ext cx="0" cy="0"/>
          <a:chOff x="0" y="0"/>
          <a:chExt cx="0" cy="0"/>
        </a:xfrm>
      </p:grpSpPr>
      <p:sp>
        <p:nvSpPr>
          <p:cNvPr id="1371" name="Google Shape;1371;p243"/>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372" name="Google Shape;1372;p243"/>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1373"/>
        <p:cNvGrpSpPr/>
        <p:nvPr/>
      </p:nvGrpSpPr>
      <p:grpSpPr>
        <a:xfrm>
          <a:off x="0" y="0"/>
          <a:ext cx="0" cy="0"/>
          <a:chOff x="0" y="0"/>
          <a:chExt cx="0" cy="0"/>
        </a:xfrm>
      </p:grpSpPr>
      <p:sp>
        <p:nvSpPr>
          <p:cNvPr id="1374" name="Google Shape;1374;p244"/>
          <p:cNvSpPr txBox="1">
            <a:spLocks noGrp="1"/>
          </p:cNvSpPr>
          <p:nvPr>
            <p:ph type="title"/>
          </p:nvPr>
        </p:nvSpPr>
        <p:spPr>
          <a:xfrm>
            <a:off x="3713331" y="1577578"/>
            <a:ext cx="37020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375" name="Google Shape;1375;p244"/>
          <p:cNvSpPr txBox="1">
            <a:spLocks noGrp="1"/>
          </p:cNvSpPr>
          <p:nvPr>
            <p:ph type="subTitle" idx="1"/>
          </p:nvPr>
        </p:nvSpPr>
        <p:spPr>
          <a:xfrm>
            <a:off x="332164" y="0"/>
            <a:ext cx="32589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9pPr>
          </a:lstStyle>
          <a:p>
            <a:endParaRPr/>
          </a:p>
        </p:txBody>
      </p:sp>
      <p:sp>
        <p:nvSpPr>
          <p:cNvPr id="1376" name="Google Shape;1376;p244"/>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147"/>
        <p:cNvGrpSpPr/>
        <p:nvPr/>
      </p:nvGrpSpPr>
      <p:grpSpPr>
        <a:xfrm>
          <a:off x="0" y="0"/>
          <a:ext cx="0" cy="0"/>
          <a:chOff x="0" y="0"/>
          <a:chExt cx="0" cy="0"/>
        </a:xfrm>
      </p:grpSpPr>
      <p:grpSp>
        <p:nvGrpSpPr>
          <p:cNvPr id="148" name="Google Shape;148;p26"/>
          <p:cNvGrpSpPr/>
          <p:nvPr/>
        </p:nvGrpSpPr>
        <p:grpSpPr>
          <a:xfrm>
            <a:off x="0" y="0"/>
            <a:ext cx="6685577" cy="5143501"/>
            <a:chOff x="0" y="0"/>
            <a:chExt cx="8914102" cy="6858001"/>
          </a:xfrm>
        </p:grpSpPr>
        <p:sp>
          <p:nvSpPr>
            <p:cNvPr id="149" name="Google Shape;149;p26"/>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50" name="Google Shape;150;p26"/>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51" name="Google Shape;151;p26"/>
          <p:cNvSpPr txBox="1">
            <a:spLocks noGrp="1"/>
          </p:cNvSpPr>
          <p:nvPr>
            <p:ph type="ctrTitle"/>
          </p:nvPr>
        </p:nvSpPr>
        <p:spPr>
          <a:xfrm>
            <a:off x="332185" y="752707"/>
            <a:ext cx="3944100" cy="18192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52" name="Google Shape;152;p26"/>
          <p:cNvSpPr txBox="1">
            <a:spLocks noGrp="1"/>
          </p:cNvSpPr>
          <p:nvPr>
            <p:ph type="subTitle" idx="1"/>
          </p:nvPr>
        </p:nvSpPr>
        <p:spPr>
          <a:xfrm>
            <a:off x="332185" y="2811780"/>
            <a:ext cx="39441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53" name="Google Shape;153;p2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1377"/>
        <p:cNvGrpSpPr/>
        <p:nvPr/>
      </p:nvGrpSpPr>
      <p:grpSpPr>
        <a:xfrm>
          <a:off x="0" y="0"/>
          <a:ext cx="0" cy="0"/>
          <a:chOff x="0" y="0"/>
          <a:chExt cx="0" cy="0"/>
        </a:xfrm>
      </p:grpSpPr>
      <p:sp>
        <p:nvSpPr>
          <p:cNvPr id="1378" name="Google Shape;1378;p245"/>
          <p:cNvSpPr txBox="1">
            <a:spLocks noGrp="1"/>
          </p:cNvSpPr>
          <p:nvPr>
            <p:ph type="title"/>
          </p:nvPr>
        </p:nvSpPr>
        <p:spPr>
          <a:xfrm>
            <a:off x="3713331" y="1577578"/>
            <a:ext cx="37020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379" name="Google Shape;1379;p245"/>
          <p:cNvSpPr txBox="1">
            <a:spLocks noGrp="1"/>
          </p:cNvSpPr>
          <p:nvPr>
            <p:ph type="subTitle" idx="1"/>
          </p:nvPr>
        </p:nvSpPr>
        <p:spPr>
          <a:xfrm>
            <a:off x="332164" y="0"/>
            <a:ext cx="32589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9pPr>
          </a:lstStyle>
          <a:p>
            <a:endParaRPr/>
          </a:p>
        </p:txBody>
      </p:sp>
      <p:sp>
        <p:nvSpPr>
          <p:cNvPr id="1380" name="Google Shape;1380;p245"/>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1381"/>
        <p:cNvGrpSpPr/>
        <p:nvPr/>
      </p:nvGrpSpPr>
      <p:grpSpPr>
        <a:xfrm>
          <a:off x="0" y="0"/>
          <a:ext cx="0" cy="0"/>
          <a:chOff x="0" y="0"/>
          <a:chExt cx="0" cy="0"/>
        </a:xfrm>
      </p:grpSpPr>
      <p:sp>
        <p:nvSpPr>
          <p:cNvPr id="1382" name="Google Shape;1382;p246"/>
          <p:cNvSpPr txBox="1">
            <a:spLocks noGrp="1"/>
          </p:cNvSpPr>
          <p:nvPr>
            <p:ph type="title"/>
          </p:nvPr>
        </p:nvSpPr>
        <p:spPr>
          <a:xfrm>
            <a:off x="3713331" y="1577578"/>
            <a:ext cx="37020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383" name="Google Shape;1383;p246"/>
          <p:cNvSpPr txBox="1">
            <a:spLocks noGrp="1"/>
          </p:cNvSpPr>
          <p:nvPr>
            <p:ph type="subTitle" idx="1"/>
          </p:nvPr>
        </p:nvSpPr>
        <p:spPr>
          <a:xfrm>
            <a:off x="332164" y="0"/>
            <a:ext cx="32589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9pPr>
          </a:lstStyle>
          <a:p>
            <a:endParaRPr/>
          </a:p>
        </p:txBody>
      </p:sp>
      <p:sp>
        <p:nvSpPr>
          <p:cNvPr id="1384" name="Google Shape;1384;p246"/>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1385"/>
        <p:cNvGrpSpPr/>
        <p:nvPr/>
      </p:nvGrpSpPr>
      <p:grpSpPr>
        <a:xfrm>
          <a:off x="0" y="0"/>
          <a:ext cx="0" cy="0"/>
          <a:chOff x="0" y="0"/>
          <a:chExt cx="0" cy="0"/>
        </a:xfrm>
      </p:grpSpPr>
      <p:sp>
        <p:nvSpPr>
          <p:cNvPr id="1386" name="Google Shape;1386;p247"/>
          <p:cNvSpPr txBox="1">
            <a:spLocks noGrp="1"/>
          </p:cNvSpPr>
          <p:nvPr>
            <p:ph type="title"/>
          </p:nvPr>
        </p:nvSpPr>
        <p:spPr>
          <a:xfrm>
            <a:off x="332164" y="321469"/>
            <a:ext cx="10308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387" name="Google Shape;1387;p247"/>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1388"/>
        <p:cNvGrpSpPr/>
        <p:nvPr/>
      </p:nvGrpSpPr>
      <p:grpSpPr>
        <a:xfrm>
          <a:off x="0" y="0"/>
          <a:ext cx="0" cy="0"/>
          <a:chOff x="0" y="0"/>
          <a:chExt cx="0" cy="0"/>
        </a:xfrm>
      </p:grpSpPr>
      <p:sp>
        <p:nvSpPr>
          <p:cNvPr id="1389" name="Google Shape;1389;p248"/>
          <p:cNvSpPr txBox="1">
            <a:spLocks noGrp="1"/>
          </p:cNvSpPr>
          <p:nvPr>
            <p:ph type="title"/>
          </p:nvPr>
        </p:nvSpPr>
        <p:spPr>
          <a:xfrm>
            <a:off x="332164" y="321469"/>
            <a:ext cx="10308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390" name="Google Shape;1390;p248"/>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1391"/>
        <p:cNvGrpSpPr/>
        <p:nvPr/>
      </p:nvGrpSpPr>
      <p:grpSpPr>
        <a:xfrm>
          <a:off x="0" y="0"/>
          <a:ext cx="0" cy="0"/>
          <a:chOff x="0" y="0"/>
          <a:chExt cx="0" cy="0"/>
        </a:xfrm>
      </p:grpSpPr>
      <p:sp>
        <p:nvSpPr>
          <p:cNvPr id="1392" name="Google Shape;1392;p249"/>
          <p:cNvSpPr txBox="1">
            <a:spLocks noGrp="1"/>
          </p:cNvSpPr>
          <p:nvPr>
            <p:ph type="title"/>
          </p:nvPr>
        </p:nvSpPr>
        <p:spPr>
          <a:xfrm>
            <a:off x="332164" y="321469"/>
            <a:ext cx="10308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393" name="Google Shape;1393;p249"/>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1394"/>
        <p:cNvGrpSpPr/>
        <p:nvPr/>
      </p:nvGrpSpPr>
      <p:grpSpPr>
        <a:xfrm>
          <a:off x="0" y="0"/>
          <a:ext cx="0" cy="0"/>
          <a:chOff x="0" y="0"/>
          <a:chExt cx="0" cy="0"/>
        </a:xfrm>
      </p:grpSpPr>
      <p:sp>
        <p:nvSpPr>
          <p:cNvPr id="1395" name="Google Shape;1395;p250"/>
          <p:cNvSpPr txBox="1">
            <a:spLocks noGrp="1"/>
          </p:cNvSpPr>
          <p:nvPr>
            <p:ph type="body" idx="1"/>
          </p:nvPr>
        </p:nvSpPr>
        <p:spPr>
          <a:xfrm>
            <a:off x="0" y="857250"/>
            <a:ext cx="3429000" cy="3429000"/>
          </a:xfrm>
          <a:prstGeom prst="rect">
            <a:avLst/>
          </a:prstGeom>
          <a:solidFill>
            <a:srgbClr val="E0301E"/>
          </a:solidFill>
          <a:ln>
            <a:noFill/>
          </a:ln>
        </p:spPr>
        <p:txBody>
          <a:bodyPr spcFirstLastPara="1" wrap="square" lIns="329150" tIns="1079925" rIns="189000" bIns="135000" anchor="t" anchorCtr="0">
            <a:noAutofit/>
          </a:bodyPr>
          <a:lstStyle>
            <a:lvl1pPr marL="457200" marR="0" lvl="0" indent="-228600" algn="l" rtl="0">
              <a:lnSpc>
                <a:spcPct val="90000"/>
              </a:lnSpc>
              <a:spcBef>
                <a:spcPts val="0"/>
              </a:spcBef>
              <a:spcAft>
                <a:spcPts val="0"/>
              </a:spcAft>
              <a:buClr>
                <a:schemeClr val="lt1"/>
              </a:buClr>
              <a:buSzPts val="1900"/>
              <a:buFont typeface="Arial"/>
              <a:buNone/>
              <a:defRPr sz="1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2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396" name="Google Shape;1396;p250"/>
          <p:cNvSpPr/>
          <p:nvPr/>
        </p:nvSpPr>
        <p:spPr>
          <a:xfrm>
            <a:off x="332164" y="1217777"/>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397" name="Google Shape;1397;p250"/>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1398"/>
        <p:cNvGrpSpPr/>
        <p:nvPr/>
      </p:nvGrpSpPr>
      <p:grpSpPr>
        <a:xfrm>
          <a:off x="0" y="0"/>
          <a:ext cx="0" cy="0"/>
          <a:chOff x="0" y="0"/>
          <a:chExt cx="0" cy="0"/>
        </a:xfrm>
      </p:grpSpPr>
      <p:sp>
        <p:nvSpPr>
          <p:cNvPr id="1399" name="Google Shape;1399;p251"/>
          <p:cNvSpPr/>
          <p:nvPr/>
        </p:nvSpPr>
        <p:spPr>
          <a:xfrm>
            <a:off x="4571719" y="0"/>
            <a:ext cx="45717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400" name="Google Shape;1400;p251"/>
          <p:cNvSpPr txBox="1">
            <a:spLocks noGrp="1"/>
          </p:cNvSpPr>
          <p:nvPr>
            <p:ph type="body" idx="1"/>
          </p:nvPr>
        </p:nvSpPr>
        <p:spPr>
          <a:xfrm>
            <a:off x="332164" y="1285875"/>
            <a:ext cx="3974100" cy="334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800"/>
              <a:buFont typeface="Arial"/>
              <a:buNone/>
              <a:defRPr sz="2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2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401" name="Google Shape;1401;p251"/>
          <p:cNvSpPr/>
          <p:nvPr/>
        </p:nvSpPr>
        <p:spPr>
          <a:xfrm>
            <a:off x="332164" y="515251"/>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402" name="Google Shape;1402;p251"/>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403" name="Google Shape;1403;p251"/>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0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1404"/>
        <p:cNvGrpSpPr/>
        <p:nvPr/>
      </p:nvGrpSpPr>
      <p:grpSpPr>
        <a:xfrm>
          <a:off x="0" y="0"/>
          <a:ext cx="0" cy="0"/>
          <a:chOff x="0" y="0"/>
          <a:chExt cx="0" cy="0"/>
        </a:xfrm>
      </p:grpSpPr>
      <p:sp>
        <p:nvSpPr>
          <p:cNvPr id="1405" name="Google Shape;1405;p252"/>
          <p:cNvSpPr/>
          <p:nvPr/>
        </p:nvSpPr>
        <p:spPr>
          <a:xfrm>
            <a:off x="4571719" y="0"/>
            <a:ext cx="45717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406" name="Google Shape;1406;p252"/>
          <p:cNvSpPr txBox="1">
            <a:spLocks noGrp="1"/>
          </p:cNvSpPr>
          <p:nvPr>
            <p:ph type="body" idx="1"/>
          </p:nvPr>
        </p:nvSpPr>
        <p:spPr>
          <a:xfrm>
            <a:off x="332164" y="1285875"/>
            <a:ext cx="3974100" cy="334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2800"/>
              <a:buFont typeface="Arial"/>
              <a:buNone/>
              <a:defRPr sz="2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22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407" name="Google Shape;1407;p252"/>
          <p:cNvSpPr/>
          <p:nvPr/>
        </p:nvSpPr>
        <p:spPr>
          <a:xfrm>
            <a:off x="332164" y="515251"/>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408" name="Google Shape;1408;p252"/>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1409"/>
        <p:cNvGrpSpPr/>
        <p:nvPr/>
      </p:nvGrpSpPr>
      <p:grpSpPr>
        <a:xfrm>
          <a:off x="0" y="0"/>
          <a:ext cx="0" cy="0"/>
          <a:chOff x="0" y="0"/>
          <a:chExt cx="0" cy="0"/>
        </a:xfrm>
      </p:grpSpPr>
      <p:sp>
        <p:nvSpPr>
          <p:cNvPr id="1410" name="Google Shape;1410;p253"/>
          <p:cNvSpPr txBox="1">
            <a:spLocks noGrp="1"/>
          </p:cNvSpPr>
          <p:nvPr>
            <p:ph type="body" idx="1"/>
          </p:nvPr>
        </p:nvSpPr>
        <p:spPr>
          <a:xfrm>
            <a:off x="332165" y="1705928"/>
            <a:ext cx="71547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800"/>
              <a:buFont typeface="Arial"/>
              <a:buNone/>
              <a:defRPr sz="2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2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411" name="Google Shape;1411;p253"/>
          <p:cNvSpPr/>
          <p:nvPr/>
        </p:nvSpPr>
        <p:spPr>
          <a:xfrm>
            <a:off x="332164" y="1022219"/>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412" name="Google Shape;1412;p253"/>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413" name="Google Shape;1413;p253"/>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0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1414"/>
        <p:cNvGrpSpPr/>
        <p:nvPr/>
      </p:nvGrpSpPr>
      <p:grpSpPr>
        <a:xfrm>
          <a:off x="0" y="0"/>
          <a:ext cx="0" cy="0"/>
          <a:chOff x="0" y="0"/>
          <a:chExt cx="0" cy="0"/>
        </a:xfrm>
      </p:grpSpPr>
      <p:sp>
        <p:nvSpPr>
          <p:cNvPr id="1415" name="Google Shape;1415;p254"/>
          <p:cNvSpPr txBox="1">
            <a:spLocks noGrp="1"/>
          </p:cNvSpPr>
          <p:nvPr>
            <p:ph type="body" idx="1"/>
          </p:nvPr>
        </p:nvSpPr>
        <p:spPr>
          <a:xfrm>
            <a:off x="332165" y="1705928"/>
            <a:ext cx="71547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800"/>
              <a:buFont typeface="Arial"/>
              <a:buNone/>
              <a:defRPr sz="2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2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416" name="Google Shape;1416;p254"/>
          <p:cNvSpPr/>
          <p:nvPr/>
        </p:nvSpPr>
        <p:spPr>
          <a:xfrm>
            <a:off x="332164" y="1022219"/>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417" name="Google Shape;1417;p254"/>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418" name="Google Shape;1418;p254"/>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0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154"/>
        <p:cNvGrpSpPr/>
        <p:nvPr/>
      </p:nvGrpSpPr>
      <p:grpSpPr>
        <a:xfrm>
          <a:off x="0" y="0"/>
          <a:ext cx="0" cy="0"/>
          <a:chOff x="0" y="0"/>
          <a:chExt cx="0" cy="0"/>
        </a:xfrm>
      </p:grpSpPr>
      <p:grpSp>
        <p:nvGrpSpPr>
          <p:cNvPr id="155" name="Google Shape;155;p27"/>
          <p:cNvGrpSpPr/>
          <p:nvPr/>
        </p:nvGrpSpPr>
        <p:grpSpPr>
          <a:xfrm>
            <a:off x="0" y="0"/>
            <a:ext cx="6685577" cy="5143501"/>
            <a:chOff x="0" y="0"/>
            <a:chExt cx="8914102" cy="6858001"/>
          </a:xfrm>
        </p:grpSpPr>
        <p:sp>
          <p:nvSpPr>
            <p:cNvPr id="156" name="Google Shape;156;p27"/>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57" name="Google Shape;157;p27"/>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58" name="Google Shape;158;p27"/>
          <p:cNvSpPr txBox="1">
            <a:spLocks noGrp="1"/>
          </p:cNvSpPr>
          <p:nvPr>
            <p:ph type="ctrTitle"/>
          </p:nvPr>
        </p:nvSpPr>
        <p:spPr>
          <a:xfrm>
            <a:off x="332185" y="752707"/>
            <a:ext cx="3944100" cy="18192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59" name="Google Shape;159;p27"/>
          <p:cNvSpPr txBox="1">
            <a:spLocks noGrp="1"/>
          </p:cNvSpPr>
          <p:nvPr>
            <p:ph type="subTitle" idx="1"/>
          </p:nvPr>
        </p:nvSpPr>
        <p:spPr>
          <a:xfrm>
            <a:off x="332185" y="2811780"/>
            <a:ext cx="39441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60" name="Google Shape;160;p2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1419"/>
        <p:cNvGrpSpPr/>
        <p:nvPr/>
      </p:nvGrpSpPr>
      <p:grpSpPr>
        <a:xfrm>
          <a:off x="0" y="0"/>
          <a:ext cx="0" cy="0"/>
          <a:chOff x="0" y="0"/>
          <a:chExt cx="0" cy="0"/>
        </a:xfrm>
      </p:grpSpPr>
      <p:sp>
        <p:nvSpPr>
          <p:cNvPr id="1420" name="Google Shape;1420;p255"/>
          <p:cNvSpPr txBox="1">
            <a:spLocks noGrp="1"/>
          </p:cNvSpPr>
          <p:nvPr>
            <p:ph type="body" idx="1"/>
          </p:nvPr>
        </p:nvSpPr>
        <p:spPr>
          <a:xfrm>
            <a:off x="332165" y="1705928"/>
            <a:ext cx="71547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800"/>
              <a:buFont typeface="Arial"/>
              <a:buNone/>
              <a:defRPr sz="2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2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421" name="Google Shape;1421;p255"/>
          <p:cNvSpPr/>
          <p:nvPr/>
        </p:nvSpPr>
        <p:spPr>
          <a:xfrm>
            <a:off x="332164" y="1022219"/>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422" name="Google Shape;1422;p255"/>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423" name="Google Shape;1423;p255"/>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0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1424"/>
        <p:cNvGrpSpPr/>
        <p:nvPr/>
      </p:nvGrpSpPr>
      <p:grpSpPr>
        <a:xfrm>
          <a:off x="0" y="0"/>
          <a:ext cx="0" cy="0"/>
          <a:chOff x="0" y="0"/>
          <a:chExt cx="0" cy="0"/>
        </a:xfrm>
      </p:grpSpPr>
      <p:sp>
        <p:nvSpPr>
          <p:cNvPr id="1425" name="Google Shape;1425;p256"/>
          <p:cNvSpPr txBox="1">
            <a:spLocks noGrp="1"/>
          </p:cNvSpPr>
          <p:nvPr>
            <p:ph type="body" idx="1"/>
          </p:nvPr>
        </p:nvSpPr>
        <p:spPr>
          <a:xfrm>
            <a:off x="332165" y="1705928"/>
            <a:ext cx="71547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800"/>
              <a:buFont typeface="Arial"/>
              <a:buNone/>
              <a:defRPr sz="2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2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426" name="Google Shape;1426;p256"/>
          <p:cNvSpPr/>
          <p:nvPr/>
        </p:nvSpPr>
        <p:spPr>
          <a:xfrm>
            <a:off x="332164" y="1022219"/>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427" name="Google Shape;1427;p256"/>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428" name="Google Shape;1428;p256"/>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0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1429"/>
        <p:cNvGrpSpPr/>
        <p:nvPr/>
      </p:nvGrpSpPr>
      <p:grpSpPr>
        <a:xfrm>
          <a:off x="0" y="0"/>
          <a:ext cx="0" cy="0"/>
          <a:chOff x="0" y="0"/>
          <a:chExt cx="0" cy="0"/>
        </a:xfrm>
      </p:grpSpPr>
      <p:sp>
        <p:nvSpPr>
          <p:cNvPr id="1430" name="Google Shape;1430;p257"/>
          <p:cNvSpPr txBox="1">
            <a:spLocks noGrp="1"/>
          </p:cNvSpPr>
          <p:nvPr>
            <p:ph type="body" idx="1"/>
          </p:nvPr>
        </p:nvSpPr>
        <p:spPr>
          <a:xfrm>
            <a:off x="332165" y="1705928"/>
            <a:ext cx="71547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2800"/>
              <a:buFont typeface="Arial"/>
              <a:buNone/>
              <a:defRPr sz="2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22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431" name="Google Shape;1431;p257"/>
          <p:cNvSpPr/>
          <p:nvPr/>
        </p:nvSpPr>
        <p:spPr>
          <a:xfrm>
            <a:off x="332164" y="1022219"/>
            <a:ext cx="65361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432" name="Google Shape;1432;p257"/>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1433"/>
        <p:cNvGrpSpPr/>
        <p:nvPr/>
      </p:nvGrpSpPr>
      <p:grpSpPr>
        <a:xfrm>
          <a:off x="0" y="0"/>
          <a:ext cx="0" cy="0"/>
          <a:chOff x="0" y="0"/>
          <a:chExt cx="0" cy="0"/>
        </a:xfrm>
      </p:grpSpPr>
      <p:sp>
        <p:nvSpPr>
          <p:cNvPr id="1434" name="Google Shape;1434;p258"/>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435" name="Google Shape;1435;p258"/>
          <p:cNvSpPr txBox="1">
            <a:spLocks noGrp="1"/>
          </p:cNvSpPr>
          <p:nvPr>
            <p:ph type="body" idx="1"/>
          </p:nvPr>
        </p:nvSpPr>
        <p:spPr>
          <a:xfrm>
            <a:off x="332164" y="1577579"/>
            <a:ext cx="5563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36" name="Google Shape;1436;p258"/>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437" name="Google Shape;1437;p258"/>
          <p:cNvSpPr txBox="1">
            <a:spLocks noGrp="1"/>
          </p:cNvSpPr>
          <p:nvPr>
            <p:ph type="subTitle" idx="2"/>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1438"/>
        <p:cNvGrpSpPr/>
        <p:nvPr/>
      </p:nvGrpSpPr>
      <p:grpSpPr>
        <a:xfrm>
          <a:off x="0" y="0"/>
          <a:ext cx="0" cy="0"/>
          <a:chOff x="0" y="0"/>
          <a:chExt cx="0" cy="0"/>
        </a:xfrm>
      </p:grpSpPr>
      <p:sp>
        <p:nvSpPr>
          <p:cNvPr id="1439" name="Google Shape;1439;p259"/>
          <p:cNvSpPr txBox="1">
            <a:spLocks noGrp="1"/>
          </p:cNvSpPr>
          <p:nvPr>
            <p:ph type="body" idx="1"/>
          </p:nvPr>
        </p:nvSpPr>
        <p:spPr>
          <a:xfrm>
            <a:off x="332165" y="1577579"/>
            <a:ext cx="26469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40" name="Google Shape;1440;p259"/>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441" name="Google Shape;1441;p259"/>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442"/>
        <p:cNvGrpSpPr/>
        <p:nvPr/>
      </p:nvGrpSpPr>
      <p:grpSpPr>
        <a:xfrm>
          <a:off x="0" y="0"/>
          <a:ext cx="0" cy="0"/>
          <a:chOff x="0" y="0"/>
          <a:chExt cx="0" cy="0"/>
        </a:xfrm>
      </p:grpSpPr>
      <p:sp>
        <p:nvSpPr>
          <p:cNvPr id="1443" name="Google Shape;1443;p260"/>
          <p:cNvSpPr txBox="1">
            <a:spLocks noGrp="1"/>
          </p:cNvSpPr>
          <p:nvPr>
            <p:ph type="body" idx="1"/>
          </p:nvPr>
        </p:nvSpPr>
        <p:spPr>
          <a:xfrm>
            <a:off x="332164" y="1577579"/>
            <a:ext cx="4104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44" name="Google Shape;1444;p260"/>
          <p:cNvSpPr txBox="1">
            <a:spLocks noGrp="1"/>
          </p:cNvSpPr>
          <p:nvPr>
            <p:ph type="body" idx="2"/>
          </p:nvPr>
        </p:nvSpPr>
        <p:spPr>
          <a:xfrm>
            <a:off x="4706252" y="1577579"/>
            <a:ext cx="4104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45" name="Google Shape;1445;p260"/>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446" name="Google Shape;1446;p260"/>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1447"/>
        <p:cNvGrpSpPr/>
        <p:nvPr/>
      </p:nvGrpSpPr>
      <p:grpSpPr>
        <a:xfrm>
          <a:off x="0" y="0"/>
          <a:ext cx="0" cy="0"/>
          <a:chOff x="0" y="0"/>
          <a:chExt cx="0" cy="0"/>
        </a:xfrm>
      </p:grpSpPr>
      <p:sp>
        <p:nvSpPr>
          <p:cNvPr id="1448" name="Google Shape;1448;p261"/>
          <p:cNvSpPr txBox="1">
            <a:spLocks noGrp="1"/>
          </p:cNvSpPr>
          <p:nvPr>
            <p:ph type="body" idx="1"/>
          </p:nvPr>
        </p:nvSpPr>
        <p:spPr>
          <a:xfrm>
            <a:off x="332164"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49" name="Google Shape;1449;p261"/>
          <p:cNvSpPr txBox="1">
            <a:spLocks noGrp="1"/>
          </p:cNvSpPr>
          <p:nvPr>
            <p:ph type="body" idx="2"/>
          </p:nvPr>
        </p:nvSpPr>
        <p:spPr>
          <a:xfrm>
            <a:off x="2520305"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50" name="Google Shape;1450;p261"/>
          <p:cNvSpPr txBox="1">
            <a:spLocks noGrp="1"/>
          </p:cNvSpPr>
          <p:nvPr>
            <p:ph type="body" idx="3"/>
          </p:nvPr>
        </p:nvSpPr>
        <p:spPr>
          <a:xfrm>
            <a:off x="4706252"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51" name="Google Shape;1451;p261"/>
          <p:cNvSpPr txBox="1">
            <a:spLocks noGrp="1"/>
          </p:cNvSpPr>
          <p:nvPr>
            <p:ph type="body" idx="4"/>
          </p:nvPr>
        </p:nvSpPr>
        <p:spPr>
          <a:xfrm>
            <a:off x="6892198"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52" name="Google Shape;1452;p261"/>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453" name="Google Shape;1453;p261"/>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1454"/>
        <p:cNvGrpSpPr/>
        <p:nvPr/>
      </p:nvGrpSpPr>
      <p:grpSpPr>
        <a:xfrm>
          <a:off x="0" y="0"/>
          <a:ext cx="0" cy="0"/>
          <a:chOff x="0" y="0"/>
          <a:chExt cx="0" cy="0"/>
        </a:xfrm>
      </p:grpSpPr>
      <p:sp>
        <p:nvSpPr>
          <p:cNvPr id="1455" name="Google Shape;1455;p262"/>
          <p:cNvSpPr txBox="1">
            <a:spLocks noGrp="1"/>
          </p:cNvSpPr>
          <p:nvPr>
            <p:ph type="body" idx="1"/>
          </p:nvPr>
        </p:nvSpPr>
        <p:spPr>
          <a:xfrm>
            <a:off x="332164"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56" name="Google Shape;1456;p262"/>
          <p:cNvSpPr txBox="1">
            <a:spLocks noGrp="1"/>
          </p:cNvSpPr>
          <p:nvPr>
            <p:ph type="body" idx="2"/>
          </p:nvPr>
        </p:nvSpPr>
        <p:spPr>
          <a:xfrm>
            <a:off x="2082656"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57" name="Google Shape;1457;p262"/>
          <p:cNvSpPr txBox="1">
            <a:spLocks noGrp="1"/>
          </p:cNvSpPr>
          <p:nvPr>
            <p:ph type="body" idx="3"/>
          </p:nvPr>
        </p:nvSpPr>
        <p:spPr>
          <a:xfrm>
            <a:off x="3833147"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58" name="Google Shape;1458;p262"/>
          <p:cNvSpPr txBox="1">
            <a:spLocks noGrp="1"/>
          </p:cNvSpPr>
          <p:nvPr>
            <p:ph type="body" idx="4"/>
          </p:nvPr>
        </p:nvSpPr>
        <p:spPr>
          <a:xfrm>
            <a:off x="5583638"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59" name="Google Shape;1459;p262"/>
          <p:cNvSpPr txBox="1">
            <a:spLocks noGrp="1"/>
          </p:cNvSpPr>
          <p:nvPr>
            <p:ph type="body" idx="5"/>
          </p:nvPr>
        </p:nvSpPr>
        <p:spPr>
          <a:xfrm>
            <a:off x="7334131"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60" name="Google Shape;1460;p262"/>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461" name="Google Shape;1461;p262"/>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1462"/>
        <p:cNvGrpSpPr/>
        <p:nvPr/>
      </p:nvGrpSpPr>
      <p:grpSpPr>
        <a:xfrm>
          <a:off x="0" y="0"/>
          <a:ext cx="0" cy="0"/>
          <a:chOff x="0" y="0"/>
          <a:chExt cx="0" cy="0"/>
        </a:xfrm>
      </p:grpSpPr>
      <p:sp>
        <p:nvSpPr>
          <p:cNvPr id="1463" name="Google Shape;1463;p263"/>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464" name="Google Shape;1464;p263"/>
          <p:cNvSpPr txBox="1">
            <a:spLocks noGrp="1"/>
          </p:cNvSpPr>
          <p:nvPr>
            <p:ph type="body" idx="1"/>
          </p:nvPr>
        </p:nvSpPr>
        <p:spPr>
          <a:xfrm>
            <a:off x="332164" y="1577340"/>
            <a:ext cx="8479200" cy="30552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65" name="Google Shape;1465;p263"/>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1466"/>
        <p:cNvGrpSpPr/>
        <p:nvPr/>
      </p:nvGrpSpPr>
      <p:grpSpPr>
        <a:xfrm>
          <a:off x="0" y="0"/>
          <a:ext cx="0" cy="0"/>
          <a:chOff x="0" y="0"/>
          <a:chExt cx="0" cy="0"/>
        </a:xfrm>
      </p:grpSpPr>
      <p:sp>
        <p:nvSpPr>
          <p:cNvPr id="1467" name="Google Shape;1467;p264"/>
          <p:cNvSpPr txBox="1">
            <a:spLocks noGrp="1"/>
          </p:cNvSpPr>
          <p:nvPr>
            <p:ph type="title"/>
          </p:nvPr>
        </p:nvSpPr>
        <p:spPr>
          <a:xfrm>
            <a:off x="3713331" y="1577578"/>
            <a:ext cx="37020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468" name="Google Shape;1468;p264"/>
          <p:cNvSpPr txBox="1">
            <a:spLocks noGrp="1"/>
          </p:cNvSpPr>
          <p:nvPr>
            <p:ph type="subTitle" idx="1"/>
          </p:nvPr>
        </p:nvSpPr>
        <p:spPr>
          <a:xfrm>
            <a:off x="332164" y="0"/>
            <a:ext cx="32589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9pPr>
          </a:lstStyle>
          <a:p>
            <a:endParaRPr/>
          </a:p>
        </p:txBody>
      </p:sp>
      <p:sp>
        <p:nvSpPr>
          <p:cNvPr id="1469" name="Google Shape;1469;p264"/>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161"/>
        <p:cNvGrpSpPr/>
        <p:nvPr/>
      </p:nvGrpSpPr>
      <p:grpSpPr>
        <a:xfrm>
          <a:off x="0" y="0"/>
          <a:ext cx="0" cy="0"/>
          <a:chOff x="0" y="0"/>
          <a:chExt cx="0" cy="0"/>
        </a:xfrm>
      </p:grpSpPr>
      <p:grpSp>
        <p:nvGrpSpPr>
          <p:cNvPr id="162" name="Google Shape;162;p28"/>
          <p:cNvGrpSpPr/>
          <p:nvPr/>
        </p:nvGrpSpPr>
        <p:grpSpPr>
          <a:xfrm>
            <a:off x="0" y="0"/>
            <a:ext cx="6685577" cy="5143501"/>
            <a:chOff x="0" y="0"/>
            <a:chExt cx="8914102" cy="6858001"/>
          </a:xfrm>
        </p:grpSpPr>
        <p:sp>
          <p:nvSpPr>
            <p:cNvPr id="163" name="Google Shape;163;p28"/>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64" name="Google Shape;164;p28"/>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65" name="Google Shape;165;p28"/>
          <p:cNvSpPr txBox="1">
            <a:spLocks noGrp="1"/>
          </p:cNvSpPr>
          <p:nvPr>
            <p:ph type="ctrTitle"/>
          </p:nvPr>
        </p:nvSpPr>
        <p:spPr>
          <a:xfrm>
            <a:off x="332185" y="756889"/>
            <a:ext cx="3944100" cy="1815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66" name="Google Shape;166;p28"/>
          <p:cNvSpPr txBox="1">
            <a:spLocks noGrp="1"/>
          </p:cNvSpPr>
          <p:nvPr>
            <p:ph type="subTitle" idx="1"/>
          </p:nvPr>
        </p:nvSpPr>
        <p:spPr>
          <a:xfrm>
            <a:off x="332185" y="2811780"/>
            <a:ext cx="39441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67" name="Google Shape;167;p2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1470"/>
        <p:cNvGrpSpPr/>
        <p:nvPr/>
      </p:nvGrpSpPr>
      <p:grpSpPr>
        <a:xfrm>
          <a:off x="0" y="0"/>
          <a:ext cx="0" cy="0"/>
          <a:chOff x="0" y="0"/>
          <a:chExt cx="0" cy="0"/>
        </a:xfrm>
      </p:grpSpPr>
      <p:sp>
        <p:nvSpPr>
          <p:cNvPr id="1471" name="Google Shape;1471;p265"/>
          <p:cNvSpPr/>
          <p:nvPr/>
        </p:nvSpPr>
        <p:spPr>
          <a:xfrm>
            <a:off x="4571719" y="0"/>
            <a:ext cx="45717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472" name="Google Shape;1472;p265"/>
          <p:cNvSpPr txBox="1">
            <a:spLocks noGrp="1"/>
          </p:cNvSpPr>
          <p:nvPr>
            <p:ph type="body" idx="1"/>
          </p:nvPr>
        </p:nvSpPr>
        <p:spPr>
          <a:xfrm>
            <a:off x="332164" y="1577579"/>
            <a:ext cx="39879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73" name="Google Shape;1473;p265"/>
          <p:cNvSpPr txBox="1">
            <a:spLocks noGrp="1"/>
          </p:cNvSpPr>
          <p:nvPr>
            <p:ph type="title"/>
          </p:nvPr>
        </p:nvSpPr>
        <p:spPr>
          <a:xfrm>
            <a:off x="332164" y="324000"/>
            <a:ext cx="39879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474" name="Google Shape;1474;p265"/>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1475"/>
        <p:cNvGrpSpPr/>
        <p:nvPr/>
      </p:nvGrpSpPr>
      <p:grpSpPr>
        <a:xfrm>
          <a:off x="0" y="0"/>
          <a:ext cx="0" cy="0"/>
          <a:chOff x="0" y="0"/>
          <a:chExt cx="0" cy="0"/>
        </a:xfrm>
      </p:grpSpPr>
      <p:sp>
        <p:nvSpPr>
          <p:cNvPr id="1476" name="Google Shape;1476;p266"/>
          <p:cNvSpPr/>
          <p:nvPr/>
        </p:nvSpPr>
        <p:spPr>
          <a:xfrm>
            <a:off x="332163" y="1575197"/>
            <a:ext cx="26469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477" name="Google Shape;1477;p266"/>
          <p:cNvSpPr/>
          <p:nvPr/>
        </p:nvSpPr>
        <p:spPr>
          <a:xfrm>
            <a:off x="3248420" y="1575197"/>
            <a:ext cx="26469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478" name="Google Shape;1478;p266"/>
          <p:cNvSpPr/>
          <p:nvPr/>
        </p:nvSpPr>
        <p:spPr>
          <a:xfrm>
            <a:off x="6164677" y="1575197"/>
            <a:ext cx="26469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479" name="Google Shape;1479;p266"/>
          <p:cNvSpPr txBox="1">
            <a:spLocks noGrp="1"/>
          </p:cNvSpPr>
          <p:nvPr>
            <p:ph type="body" idx="1"/>
          </p:nvPr>
        </p:nvSpPr>
        <p:spPr>
          <a:xfrm>
            <a:off x="332164" y="3960019"/>
            <a:ext cx="26469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80" name="Google Shape;1480;p266"/>
          <p:cNvSpPr txBox="1">
            <a:spLocks noGrp="1"/>
          </p:cNvSpPr>
          <p:nvPr>
            <p:ph type="body" idx="2"/>
          </p:nvPr>
        </p:nvSpPr>
        <p:spPr>
          <a:xfrm>
            <a:off x="3248421" y="3960019"/>
            <a:ext cx="26469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81" name="Google Shape;1481;p266"/>
          <p:cNvSpPr txBox="1">
            <a:spLocks noGrp="1"/>
          </p:cNvSpPr>
          <p:nvPr>
            <p:ph type="body" idx="3"/>
          </p:nvPr>
        </p:nvSpPr>
        <p:spPr>
          <a:xfrm>
            <a:off x="6164678" y="3960019"/>
            <a:ext cx="26469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82" name="Google Shape;1482;p266"/>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483" name="Google Shape;1483;p266"/>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84"/>
        <p:cNvGrpSpPr/>
        <p:nvPr/>
      </p:nvGrpSpPr>
      <p:grpSpPr>
        <a:xfrm>
          <a:off x="0" y="0"/>
          <a:ext cx="0" cy="0"/>
          <a:chOff x="0" y="0"/>
          <a:chExt cx="0" cy="0"/>
        </a:xfrm>
      </p:grpSpPr>
      <p:sp>
        <p:nvSpPr>
          <p:cNvPr id="1485" name="Google Shape;1485;p267"/>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486" name="Google Shape;1486;p267"/>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1487"/>
        <p:cNvGrpSpPr/>
        <p:nvPr/>
      </p:nvGrpSpPr>
      <p:grpSpPr>
        <a:xfrm>
          <a:off x="0" y="0"/>
          <a:ext cx="0" cy="0"/>
          <a:chOff x="0" y="0"/>
          <a:chExt cx="0" cy="0"/>
        </a:xfrm>
      </p:grpSpPr>
      <p:sp>
        <p:nvSpPr>
          <p:cNvPr id="1488" name="Google Shape;1488;p268"/>
          <p:cNvSpPr txBox="1">
            <a:spLocks noGrp="1"/>
          </p:cNvSpPr>
          <p:nvPr>
            <p:ph type="body" idx="1"/>
          </p:nvPr>
        </p:nvSpPr>
        <p:spPr>
          <a:xfrm>
            <a:off x="332164" y="2699657"/>
            <a:ext cx="2646900" cy="19338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89" name="Google Shape;1489;p268"/>
          <p:cNvSpPr txBox="1">
            <a:spLocks noGrp="1"/>
          </p:cNvSpPr>
          <p:nvPr>
            <p:ph type="body" idx="2"/>
          </p:nvPr>
        </p:nvSpPr>
        <p:spPr>
          <a:xfrm>
            <a:off x="332164" y="1571625"/>
            <a:ext cx="2646900" cy="10002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6400"/>
              <a:buFont typeface="Arial"/>
              <a:buNone/>
              <a:defRPr sz="6400" b="0" i="0" u="none" strike="noStrike" cap="none">
                <a:solidFill>
                  <a:schemeClr val="accent3"/>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90" name="Google Shape;1490;p268"/>
          <p:cNvSpPr txBox="1">
            <a:spLocks noGrp="1"/>
          </p:cNvSpPr>
          <p:nvPr>
            <p:ph type="body" idx="3"/>
          </p:nvPr>
        </p:nvSpPr>
        <p:spPr>
          <a:xfrm>
            <a:off x="3245443" y="1571625"/>
            <a:ext cx="2650200" cy="10002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6400"/>
              <a:buFont typeface="Arial"/>
              <a:buNone/>
              <a:defRPr sz="6400" b="0" i="0" u="none" strike="noStrike" cap="none">
                <a:solidFill>
                  <a:schemeClr val="dk2"/>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91" name="Google Shape;1491;p268"/>
          <p:cNvSpPr txBox="1">
            <a:spLocks noGrp="1"/>
          </p:cNvSpPr>
          <p:nvPr>
            <p:ph type="body" idx="4"/>
          </p:nvPr>
        </p:nvSpPr>
        <p:spPr>
          <a:xfrm>
            <a:off x="6166549" y="1571625"/>
            <a:ext cx="2646900" cy="10002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6400"/>
              <a:buFont typeface="Arial"/>
              <a:buNone/>
              <a:defRPr sz="6400" b="0" i="0" u="none" strike="noStrike" cap="none">
                <a:solidFill>
                  <a:schemeClr val="accent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92" name="Google Shape;1492;p268"/>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493" name="Google Shape;1493;p268"/>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494" name="Google Shape;1494;p268"/>
          <p:cNvSpPr txBox="1">
            <a:spLocks noGrp="1"/>
          </p:cNvSpPr>
          <p:nvPr>
            <p:ph type="body" idx="5"/>
          </p:nvPr>
        </p:nvSpPr>
        <p:spPr>
          <a:xfrm>
            <a:off x="3245444" y="2699657"/>
            <a:ext cx="2650200" cy="19338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95" name="Google Shape;1495;p268"/>
          <p:cNvSpPr txBox="1">
            <a:spLocks noGrp="1"/>
          </p:cNvSpPr>
          <p:nvPr>
            <p:ph type="body" idx="6"/>
          </p:nvPr>
        </p:nvSpPr>
        <p:spPr>
          <a:xfrm>
            <a:off x="6166549" y="2699657"/>
            <a:ext cx="2646900" cy="19338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1496"/>
        <p:cNvGrpSpPr/>
        <p:nvPr/>
      </p:nvGrpSpPr>
      <p:grpSpPr>
        <a:xfrm>
          <a:off x="0" y="0"/>
          <a:ext cx="0" cy="0"/>
          <a:chOff x="0" y="0"/>
          <a:chExt cx="0" cy="0"/>
        </a:xfrm>
      </p:grpSpPr>
      <p:sp>
        <p:nvSpPr>
          <p:cNvPr id="1497" name="Google Shape;1497;p269"/>
          <p:cNvSpPr/>
          <p:nvPr/>
        </p:nvSpPr>
        <p:spPr>
          <a:xfrm>
            <a:off x="0" y="1577579"/>
            <a:ext cx="2979000" cy="30516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1498" name="Google Shape;1498;p269"/>
          <p:cNvSpPr txBox="1">
            <a:spLocks noGrp="1"/>
          </p:cNvSpPr>
          <p:nvPr>
            <p:ph type="body" idx="1"/>
          </p:nvPr>
        </p:nvSpPr>
        <p:spPr>
          <a:xfrm>
            <a:off x="270261" y="1577340"/>
            <a:ext cx="2709000" cy="130290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0200"/>
              <a:buFont typeface="Arial"/>
              <a:buNone/>
              <a:defRPr sz="10200" b="1" i="0" u="none" strike="noStrike" cap="none">
                <a:solidFill>
                  <a:schemeClr val="lt1"/>
                </a:solidFill>
                <a:latin typeface="Arial"/>
                <a:ea typeface="Arial"/>
                <a:cs typeface="Arial"/>
                <a:sym typeface="Arial"/>
              </a:defRPr>
            </a:lvl1pPr>
            <a:lvl2pPr marL="914400" marR="0" lvl="1"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499" name="Google Shape;1499;p269"/>
          <p:cNvSpPr txBox="1">
            <a:spLocks noGrp="1"/>
          </p:cNvSpPr>
          <p:nvPr>
            <p:ph type="body" idx="2"/>
          </p:nvPr>
        </p:nvSpPr>
        <p:spPr>
          <a:xfrm>
            <a:off x="332165" y="2948940"/>
            <a:ext cx="2496900" cy="15465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500" name="Google Shape;1500;p269"/>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501" name="Google Shape;1501;p269"/>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1502"/>
        <p:cNvGrpSpPr/>
        <p:nvPr/>
      </p:nvGrpSpPr>
      <p:grpSpPr>
        <a:xfrm>
          <a:off x="0" y="0"/>
          <a:ext cx="0" cy="0"/>
          <a:chOff x="0" y="0"/>
          <a:chExt cx="0" cy="0"/>
        </a:xfrm>
      </p:grpSpPr>
      <p:sp>
        <p:nvSpPr>
          <p:cNvPr id="1503" name="Google Shape;1503;p270"/>
          <p:cNvSpPr txBox="1">
            <a:spLocks noGrp="1"/>
          </p:cNvSpPr>
          <p:nvPr>
            <p:ph type="body" idx="1"/>
          </p:nvPr>
        </p:nvSpPr>
        <p:spPr>
          <a:xfrm>
            <a:off x="332165" y="1577579"/>
            <a:ext cx="26469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1pPr>
            <a:lvl2pPr marL="914400" marR="0" lvl="1"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2pPr>
            <a:lvl3pPr marL="1371600" marR="0" lvl="2"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3pPr>
            <a:lvl4pPr marL="1828800" marR="0" lvl="3"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4pPr>
            <a:lvl5pPr marL="2286000" marR="0" lvl="4"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5pPr>
            <a:lvl6pPr marL="2743200" marR="0" lvl="5"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6pPr>
            <a:lvl7pPr marL="3200400" marR="0" lvl="6"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7pPr>
            <a:lvl8pPr marL="3657600" marR="0" lvl="7"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8pPr>
            <a:lvl9pPr marL="4114800" marR="0" lvl="8" indent="-304800" algn="l" rtl="0">
              <a:lnSpc>
                <a:spcPct val="100000"/>
              </a:lnSpc>
              <a:spcBef>
                <a:spcPts val="400"/>
              </a:spcBef>
              <a:spcAft>
                <a:spcPts val="400"/>
              </a:spcAft>
              <a:buClr>
                <a:schemeClr val="lt1"/>
              </a:buClr>
              <a:buSzPts val="1200"/>
              <a:buFont typeface="Arial"/>
              <a:buChar char="•"/>
              <a:defRPr sz="1200" b="0" i="0" u="none" strike="noStrike" cap="none">
                <a:solidFill>
                  <a:schemeClr val="lt1"/>
                </a:solidFill>
                <a:latin typeface="Arial"/>
                <a:ea typeface="Arial"/>
                <a:cs typeface="Arial"/>
                <a:sym typeface="Arial"/>
              </a:defRPr>
            </a:lvl9pPr>
          </a:lstStyle>
          <a:p>
            <a:endParaRPr/>
          </a:p>
        </p:txBody>
      </p:sp>
      <p:sp>
        <p:nvSpPr>
          <p:cNvPr id="1504" name="Google Shape;1504;p270"/>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505" name="Google Shape;1505;p270"/>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506" name="Google Shape;1506;p270"/>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0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1507"/>
        <p:cNvGrpSpPr/>
        <p:nvPr/>
      </p:nvGrpSpPr>
      <p:grpSpPr>
        <a:xfrm>
          <a:off x="0" y="0"/>
          <a:ext cx="0" cy="0"/>
          <a:chOff x="0" y="0"/>
          <a:chExt cx="0" cy="0"/>
        </a:xfrm>
      </p:grpSpPr>
      <p:sp>
        <p:nvSpPr>
          <p:cNvPr id="1508" name="Google Shape;1508;p271"/>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509" name="Google Shape;1509;p271"/>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510" name="Google Shape;1510;p271"/>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0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1511"/>
        <p:cNvGrpSpPr/>
        <p:nvPr/>
      </p:nvGrpSpPr>
      <p:grpSpPr>
        <a:xfrm>
          <a:off x="0" y="0"/>
          <a:ext cx="0" cy="0"/>
          <a:chOff x="0" y="0"/>
          <a:chExt cx="0" cy="0"/>
        </a:xfrm>
      </p:grpSpPr>
      <p:sp>
        <p:nvSpPr>
          <p:cNvPr id="1512" name="Google Shape;1512;p272"/>
          <p:cNvSpPr txBox="1">
            <a:spLocks noGrp="1"/>
          </p:cNvSpPr>
          <p:nvPr>
            <p:ph type="body" idx="1"/>
          </p:nvPr>
        </p:nvSpPr>
        <p:spPr>
          <a:xfrm>
            <a:off x="332165" y="1577579"/>
            <a:ext cx="26469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513" name="Google Shape;1513;p272"/>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514" name="Google Shape;1514;p272"/>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1515"/>
        <p:cNvGrpSpPr/>
        <p:nvPr/>
      </p:nvGrpSpPr>
      <p:grpSpPr>
        <a:xfrm>
          <a:off x="0" y="0"/>
          <a:ext cx="0" cy="0"/>
          <a:chOff x="0" y="0"/>
          <a:chExt cx="0" cy="0"/>
        </a:xfrm>
      </p:grpSpPr>
      <p:sp>
        <p:nvSpPr>
          <p:cNvPr id="1516" name="Google Shape;1516;p273"/>
          <p:cNvSpPr txBox="1">
            <a:spLocks noGrp="1"/>
          </p:cNvSpPr>
          <p:nvPr>
            <p:ph type="body" idx="1"/>
          </p:nvPr>
        </p:nvSpPr>
        <p:spPr>
          <a:xfrm>
            <a:off x="332165" y="1577579"/>
            <a:ext cx="26469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1pPr>
            <a:lvl2pPr marL="914400" marR="0" lvl="1"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2pPr>
            <a:lvl3pPr marL="1371600" marR="0" lvl="2"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3pPr>
            <a:lvl4pPr marL="1828800" marR="0" lvl="3"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4pPr>
            <a:lvl5pPr marL="2286000" marR="0" lvl="4"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5pPr>
            <a:lvl6pPr marL="2743200" marR="0" lvl="5"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6pPr>
            <a:lvl7pPr marL="3200400" marR="0" lvl="6"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7pPr>
            <a:lvl8pPr marL="3657600" marR="0" lvl="7"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8pPr>
            <a:lvl9pPr marL="4114800" marR="0" lvl="8" indent="-304800" algn="l" rtl="0">
              <a:lnSpc>
                <a:spcPct val="100000"/>
              </a:lnSpc>
              <a:spcBef>
                <a:spcPts val="400"/>
              </a:spcBef>
              <a:spcAft>
                <a:spcPts val="400"/>
              </a:spcAft>
              <a:buClr>
                <a:schemeClr val="lt1"/>
              </a:buClr>
              <a:buSzPts val="1200"/>
              <a:buFont typeface="Arial"/>
              <a:buChar char="•"/>
              <a:defRPr sz="1200" b="0" i="0" u="none" strike="noStrike" cap="none">
                <a:solidFill>
                  <a:schemeClr val="lt1"/>
                </a:solidFill>
                <a:latin typeface="Arial"/>
                <a:ea typeface="Arial"/>
                <a:cs typeface="Arial"/>
                <a:sym typeface="Arial"/>
              </a:defRPr>
            </a:lvl9pPr>
          </a:lstStyle>
          <a:p>
            <a:endParaRPr/>
          </a:p>
        </p:txBody>
      </p:sp>
      <p:sp>
        <p:nvSpPr>
          <p:cNvPr id="1517" name="Google Shape;1517;p273"/>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518" name="Google Shape;1518;p273"/>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519" name="Google Shape;1519;p273"/>
          <p:cNvSpPr txBox="1"/>
          <p:nvPr/>
        </p:nvSpPr>
        <p:spPr>
          <a:xfrm>
            <a:off x="332164" y="4869180"/>
            <a:ext cx="41046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0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1520"/>
        <p:cNvGrpSpPr/>
        <p:nvPr/>
      </p:nvGrpSpPr>
      <p:grpSpPr>
        <a:xfrm>
          <a:off x="0" y="0"/>
          <a:ext cx="0" cy="0"/>
          <a:chOff x="0" y="0"/>
          <a:chExt cx="0" cy="0"/>
        </a:xfrm>
      </p:grpSpPr>
      <p:sp>
        <p:nvSpPr>
          <p:cNvPr id="1521" name="Google Shape;1521;p274"/>
          <p:cNvSpPr txBox="1">
            <a:spLocks noGrp="1"/>
          </p:cNvSpPr>
          <p:nvPr>
            <p:ph type="body" idx="1"/>
          </p:nvPr>
        </p:nvSpPr>
        <p:spPr>
          <a:xfrm>
            <a:off x="332164"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522" name="Google Shape;1522;p274"/>
          <p:cNvSpPr txBox="1">
            <a:spLocks noGrp="1"/>
          </p:cNvSpPr>
          <p:nvPr>
            <p:ph type="body" idx="2"/>
          </p:nvPr>
        </p:nvSpPr>
        <p:spPr>
          <a:xfrm>
            <a:off x="2519574"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523" name="Google Shape;1523;p274"/>
          <p:cNvSpPr txBox="1">
            <a:spLocks noGrp="1"/>
          </p:cNvSpPr>
          <p:nvPr>
            <p:ph type="body" idx="3"/>
          </p:nvPr>
        </p:nvSpPr>
        <p:spPr>
          <a:xfrm>
            <a:off x="4706983"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524" name="Google Shape;1524;p274"/>
          <p:cNvSpPr txBox="1">
            <a:spLocks noGrp="1"/>
          </p:cNvSpPr>
          <p:nvPr>
            <p:ph type="body" idx="4"/>
          </p:nvPr>
        </p:nvSpPr>
        <p:spPr>
          <a:xfrm>
            <a:off x="6894392"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525" name="Google Shape;1525;p274"/>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526" name="Google Shape;1526;p274"/>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168"/>
        <p:cNvGrpSpPr/>
        <p:nvPr/>
      </p:nvGrpSpPr>
      <p:grpSpPr>
        <a:xfrm>
          <a:off x="0" y="0"/>
          <a:ext cx="0" cy="0"/>
          <a:chOff x="0" y="0"/>
          <a:chExt cx="0" cy="0"/>
        </a:xfrm>
      </p:grpSpPr>
      <p:sp>
        <p:nvSpPr>
          <p:cNvPr id="169" name="Google Shape;169;p29"/>
          <p:cNvSpPr/>
          <p:nvPr/>
        </p:nvSpPr>
        <p:spPr>
          <a:xfrm>
            <a:off x="4000500" y="0"/>
            <a:ext cx="51435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70" name="Google Shape;170;p29"/>
          <p:cNvSpPr txBox="1">
            <a:spLocks noGrp="1"/>
          </p:cNvSpPr>
          <p:nvPr>
            <p:ph type="ctrTitle"/>
          </p:nvPr>
        </p:nvSpPr>
        <p:spPr>
          <a:xfrm>
            <a:off x="332185" y="563166"/>
            <a:ext cx="3506400" cy="2008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3300"/>
              <a:buFont typeface="Georgia"/>
              <a:buNone/>
              <a:defRPr sz="33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71" name="Google Shape;171;p29"/>
          <p:cNvSpPr txBox="1">
            <a:spLocks noGrp="1"/>
          </p:cNvSpPr>
          <p:nvPr>
            <p:ph type="subTitle" idx="1"/>
          </p:nvPr>
        </p:nvSpPr>
        <p:spPr>
          <a:xfrm>
            <a:off x="332185" y="2969514"/>
            <a:ext cx="35064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72" name="Google Shape;172;p29"/>
          <p:cNvSpPr/>
          <p:nvPr/>
        </p:nvSpPr>
        <p:spPr>
          <a:xfrm>
            <a:off x="4000500" y="0"/>
            <a:ext cx="51435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73" name="Google Shape;173;p29"/>
          <p:cNvSpPr/>
          <p:nvPr/>
        </p:nvSpPr>
        <p:spPr>
          <a:xfrm>
            <a:off x="4000500" y="0"/>
            <a:ext cx="51435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174" name="Google Shape;174;p29"/>
          <p:cNvPicPr preferRelativeResize="0"/>
          <p:nvPr/>
        </p:nvPicPr>
        <p:blipFill rotWithShape="1">
          <a:blip r:embed="rId2">
            <a:alphaModFix/>
          </a:blip>
          <a:srcRect/>
          <a:stretch/>
        </p:blipFill>
        <p:spPr>
          <a:xfrm>
            <a:off x="138854" y="3998214"/>
            <a:ext cx="1227583" cy="1013390"/>
          </a:xfrm>
          <a:prstGeom prst="rect">
            <a:avLst/>
          </a:prstGeom>
          <a:noFill/>
          <a:ln>
            <a:noFill/>
          </a:ln>
        </p:spPr>
      </p:pic>
      <p:sp>
        <p:nvSpPr>
          <p:cNvPr id="175" name="Google Shape;175;p2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1527"/>
        <p:cNvGrpSpPr/>
        <p:nvPr/>
      </p:nvGrpSpPr>
      <p:grpSpPr>
        <a:xfrm>
          <a:off x="0" y="0"/>
          <a:ext cx="0" cy="0"/>
          <a:chOff x="0" y="0"/>
          <a:chExt cx="0" cy="0"/>
        </a:xfrm>
      </p:grpSpPr>
      <p:sp>
        <p:nvSpPr>
          <p:cNvPr id="1528" name="Google Shape;1528;p275"/>
          <p:cNvSpPr/>
          <p:nvPr/>
        </p:nvSpPr>
        <p:spPr>
          <a:xfrm>
            <a:off x="332164"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529" name="Google Shape;1529;p275"/>
          <p:cNvSpPr/>
          <p:nvPr/>
        </p:nvSpPr>
        <p:spPr>
          <a:xfrm>
            <a:off x="2519573"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530" name="Google Shape;1530;p275"/>
          <p:cNvSpPr/>
          <p:nvPr/>
        </p:nvSpPr>
        <p:spPr>
          <a:xfrm>
            <a:off x="4706982"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531" name="Google Shape;1531;p275"/>
          <p:cNvSpPr/>
          <p:nvPr/>
        </p:nvSpPr>
        <p:spPr>
          <a:xfrm>
            <a:off x="6894392"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532" name="Google Shape;1532;p275"/>
          <p:cNvSpPr txBox="1">
            <a:spLocks noGrp="1"/>
          </p:cNvSpPr>
          <p:nvPr>
            <p:ph type="body" idx="1"/>
          </p:nvPr>
        </p:nvSpPr>
        <p:spPr>
          <a:xfrm>
            <a:off x="332164"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533" name="Google Shape;1533;p275"/>
          <p:cNvSpPr txBox="1">
            <a:spLocks noGrp="1"/>
          </p:cNvSpPr>
          <p:nvPr>
            <p:ph type="body" idx="2"/>
          </p:nvPr>
        </p:nvSpPr>
        <p:spPr>
          <a:xfrm>
            <a:off x="2519574"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534" name="Google Shape;1534;p275"/>
          <p:cNvSpPr txBox="1">
            <a:spLocks noGrp="1"/>
          </p:cNvSpPr>
          <p:nvPr>
            <p:ph type="body" idx="3"/>
          </p:nvPr>
        </p:nvSpPr>
        <p:spPr>
          <a:xfrm>
            <a:off x="4706982"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535" name="Google Shape;1535;p275"/>
          <p:cNvSpPr txBox="1">
            <a:spLocks noGrp="1"/>
          </p:cNvSpPr>
          <p:nvPr>
            <p:ph type="body" idx="4"/>
          </p:nvPr>
        </p:nvSpPr>
        <p:spPr>
          <a:xfrm>
            <a:off x="6894392"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536" name="Google Shape;1536;p275"/>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537" name="Google Shape;1537;p275"/>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1538"/>
        <p:cNvGrpSpPr/>
        <p:nvPr/>
      </p:nvGrpSpPr>
      <p:grpSpPr>
        <a:xfrm>
          <a:off x="0" y="0"/>
          <a:ext cx="0" cy="0"/>
          <a:chOff x="0" y="0"/>
          <a:chExt cx="0" cy="0"/>
        </a:xfrm>
      </p:grpSpPr>
      <p:sp>
        <p:nvSpPr>
          <p:cNvPr id="1539" name="Google Shape;1539;p276"/>
          <p:cNvSpPr/>
          <p:nvPr/>
        </p:nvSpPr>
        <p:spPr>
          <a:xfrm>
            <a:off x="0" y="3705641"/>
            <a:ext cx="9143700" cy="14379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1540" name="Google Shape;1540;p276"/>
          <p:cNvSpPr txBox="1">
            <a:spLocks noGrp="1"/>
          </p:cNvSpPr>
          <p:nvPr>
            <p:ph type="ctrTitle"/>
          </p:nvPr>
        </p:nvSpPr>
        <p:spPr>
          <a:xfrm>
            <a:off x="332165" y="321469"/>
            <a:ext cx="4104600" cy="18216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300"/>
              <a:buFont typeface="Georgia"/>
              <a:buNone/>
              <a:defRPr sz="43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541" name="Google Shape;1541;p276"/>
          <p:cNvSpPr/>
          <p:nvPr/>
        </p:nvSpPr>
        <p:spPr>
          <a:xfrm>
            <a:off x="4000254" y="0"/>
            <a:ext cx="51429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542" name="Google Shape;1542;p276"/>
          <p:cNvSpPr txBox="1">
            <a:spLocks noGrp="1"/>
          </p:cNvSpPr>
          <p:nvPr>
            <p:ph type="body" idx="1"/>
          </p:nvPr>
        </p:nvSpPr>
        <p:spPr>
          <a:xfrm>
            <a:off x="332164" y="3944700"/>
            <a:ext cx="8479200" cy="1088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9pPr>
          </a:lstStyle>
          <a:p>
            <a:endParaRPr/>
          </a:p>
        </p:txBody>
      </p:sp>
      <p:sp>
        <p:nvSpPr>
          <p:cNvPr id="1543" name="Google Shape;1543;p276"/>
          <p:cNvSpPr/>
          <p:nvPr/>
        </p:nvSpPr>
        <p:spPr>
          <a:xfrm>
            <a:off x="4000254" y="0"/>
            <a:ext cx="51429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544" name="Google Shape;1544;p276"/>
          <p:cNvSpPr txBox="1"/>
          <p:nvPr/>
        </p:nvSpPr>
        <p:spPr>
          <a:xfrm>
            <a:off x="332164" y="3300411"/>
            <a:ext cx="4104600" cy="255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900"/>
              <a:buFont typeface="Arial"/>
              <a:buNone/>
            </a:pPr>
            <a:r>
              <a:rPr lang="en" sz="900" b="0" i="0" u="none" strike="noStrike" cap="none">
                <a:solidFill>
                  <a:schemeClr val="dk1"/>
                </a:solidFill>
                <a:latin typeface="Arial"/>
                <a:ea typeface="Arial"/>
                <a:cs typeface="Arial"/>
                <a:sym typeface="Arial"/>
              </a:rPr>
              <a:t>pwc.com</a:t>
            </a:r>
            <a:endParaRPr sz="900" b="0" i="0" u="none" strike="noStrike" cap="none">
              <a:solidFill>
                <a:schemeClr val="dk1"/>
              </a:solidFill>
              <a:latin typeface="Arial"/>
              <a:ea typeface="Arial"/>
              <a:cs typeface="Arial"/>
              <a:sym typeface="Arial"/>
            </a:endParaRPr>
          </a:p>
        </p:txBody>
      </p:sp>
      <p:sp>
        <p:nvSpPr>
          <p:cNvPr id="1545" name="Google Shape;1545;p276"/>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1546"/>
        <p:cNvGrpSpPr/>
        <p:nvPr/>
      </p:nvGrpSpPr>
      <p:grpSpPr>
        <a:xfrm>
          <a:off x="0" y="0"/>
          <a:ext cx="0" cy="0"/>
          <a:chOff x="0" y="0"/>
          <a:chExt cx="0" cy="0"/>
        </a:xfrm>
      </p:grpSpPr>
      <p:sp>
        <p:nvSpPr>
          <p:cNvPr id="1547" name="Google Shape;1547;p277"/>
          <p:cNvSpPr/>
          <p:nvPr/>
        </p:nvSpPr>
        <p:spPr>
          <a:xfrm>
            <a:off x="0" y="3705641"/>
            <a:ext cx="9143700" cy="14379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1548" name="Google Shape;1548;p277"/>
          <p:cNvSpPr txBox="1">
            <a:spLocks noGrp="1"/>
          </p:cNvSpPr>
          <p:nvPr>
            <p:ph type="ctrTitle"/>
          </p:nvPr>
        </p:nvSpPr>
        <p:spPr>
          <a:xfrm>
            <a:off x="332165" y="321469"/>
            <a:ext cx="4104600" cy="18216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300"/>
              <a:buFont typeface="Georgia"/>
              <a:buNone/>
              <a:defRPr sz="43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549" name="Google Shape;1549;p277"/>
          <p:cNvSpPr/>
          <p:nvPr/>
        </p:nvSpPr>
        <p:spPr>
          <a:xfrm>
            <a:off x="4000254" y="0"/>
            <a:ext cx="51429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550" name="Google Shape;1550;p277"/>
          <p:cNvSpPr txBox="1">
            <a:spLocks noGrp="1"/>
          </p:cNvSpPr>
          <p:nvPr>
            <p:ph type="body" idx="1"/>
          </p:nvPr>
        </p:nvSpPr>
        <p:spPr>
          <a:xfrm>
            <a:off x="332164" y="3944700"/>
            <a:ext cx="8479200" cy="1088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9pPr>
          </a:lstStyle>
          <a:p>
            <a:endParaRPr/>
          </a:p>
        </p:txBody>
      </p:sp>
      <p:sp>
        <p:nvSpPr>
          <p:cNvPr id="1551" name="Google Shape;1551;p277"/>
          <p:cNvSpPr/>
          <p:nvPr/>
        </p:nvSpPr>
        <p:spPr>
          <a:xfrm>
            <a:off x="4000254" y="0"/>
            <a:ext cx="51429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552" name="Google Shape;1552;p277"/>
          <p:cNvSpPr txBox="1"/>
          <p:nvPr/>
        </p:nvSpPr>
        <p:spPr>
          <a:xfrm>
            <a:off x="332164" y="3300411"/>
            <a:ext cx="4104600" cy="255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900"/>
              <a:buFont typeface="Arial"/>
              <a:buNone/>
            </a:pPr>
            <a:r>
              <a:rPr lang="en" sz="900" b="0" i="0" u="none" strike="noStrike" cap="none">
                <a:solidFill>
                  <a:schemeClr val="lt1"/>
                </a:solidFill>
                <a:latin typeface="Arial"/>
                <a:ea typeface="Arial"/>
                <a:cs typeface="Arial"/>
                <a:sym typeface="Arial"/>
              </a:rPr>
              <a:t>pwc.com</a:t>
            </a:r>
            <a:endParaRPr sz="900" b="0" i="0" u="none" strike="noStrike" cap="none">
              <a:solidFill>
                <a:schemeClr val="lt1"/>
              </a:solidFill>
              <a:latin typeface="Arial"/>
              <a:ea typeface="Arial"/>
              <a:cs typeface="Arial"/>
              <a:sym typeface="Arial"/>
            </a:endParaRPr>
          </a:p>
        </p:txBody>
      </p:sp>
      <p:sp>
        <p:nvSpPr>
          <p:cNvPr id="1553" name="Google Shape;1553;p277"/>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1554"/>
        <p:cNvGrpSpPr/>
        <p:nvPr/>
      </p:nvGrpSpPr>
      <p:grpSpPr>
        <a:xfrm>
          <a:off x="0" y="0"/>
          <a:ext cx="0" cy="0"/>
          <a:chOff x="0" y="0"/>
          <a:chExt cx="0" cy="0"/>
        </a:xfrm>
      </p:grpSpPr>
      <p:grpSp>
        <p:nvGrpSpPr>
          <p:cNvPr id="1555" name="Google Shape;1555;p278"/>
          <p:cNvGrpSpPr/>
          <p:nvPr/>
        </p:nvGrpSpPr>
        <p:grpSpPr>
          <a:xfrm>
            <a:off x="0" y="0"/>
            <a:ext cx="6685577" cy="5143501"/>
            <a:chOff x="0" y="0"/>
            <a:chExt cx="8914102" cy="6858001"/>
          </a:xfrm>
        </p:grpSpPr>
        <p:sp>
          <p:nvSpPr>
            <p:cNvPr id="1556" name="Google Shape;1556;p278"/>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pic>
          <p:nvPicPr>
            <p:cNvPr id="1557" name="Google Shape;1557;p278"/>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558" name="Google Shape;1558;p278"/>
          <p:cNvSpPr txBox="1">
            <a:spLocks noGrp="1"/>
          </p:cNvSpPr>
          <p:nvPr>
            <p:ph type="ctrTitle"/>
          </p:nvPr>
        </p:nvSpPr>
        <p:spPr>
          <a:xfrm>
            <a:off x="332164" y="756889"/>
            <a:ext cx="3943500" cy="1815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700"/>
              <a:buFont typeface="Georgia"/>
              <a:buNone/>
              <a:defRPr sz="37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559" name="Google Shape;1559;p278"/>
          <p:cNvSpPr txBox="1">
            <a:spLocks noGrp="1"/>
          </p:cNvSpPr>
          <p:nvPr>
            <p:ph type="subTitle" idx="1"/>
          </p:nvPr>
        </p:nvSpPr>
        <p:spPr>
          <a:xfrm>
            <a:off x="332165" y="2811780"/>
            <a:ext cx="3943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560" name="Google Shape;1560;p278"/>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1561"/>
        <p:cNvGrpSpPr/>
        <p:nvPr/>
      </p:nvGrpSpPr>
      <p:grpSpPr>
        <a:xfrm>
          <a:off x="0" y="0"/>
          <a:ext cx="0" cy="0"/>
          <a:chOff x="0" y="0"/>
          <a:chExt cx="0" cy="0"/>
        </a:xfrm>
      </p:grpSpPr>
      <p:sp>
        <p:nvSpPr>
          <p:cNvPr id="1562" name="Google Shape;1562;p279"/>
          <p:cNvSpPr txBox="1">
            <a:spLocks noGrp="1"/>
          </p:cNvSpPr>
          <p:nvPr>
            <p:ph type="body" idx="1"/>
          </p:nvPr>
        </p:nvSpPr>
        <p:spPr>
          <a:xfrm>
            <a:off x="332164" y="1577579"/>
            <a:ext cx="8479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563" name="Google Shape;1563;p279"/>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564" name="Google Shape;1564;p279"/>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565" name="Google Shape;1565;p279"/>
          <p:cNvSpPr txBox="1">
            <a:spLocks noGrp="1"/>
          </p:cNvSpPr>
          <p:nvPr>
            <p:ph type="subTitle" idx="2"/>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1566"/>
        <p:cNvGrpSpPr/>
        <p:nvPr/>
      </p:nvGrpSpPr>
      <p:grpSpPr>
        <a:xfrm>
          <a:off x="0" y="0"/>
          <a:ext cx="0" cy="0"/>
          <a:chOff x="0" y="0"/>
          <a:chExt cx="0" cy="0"/>
        </a:xfrm>
      </p:grpSpPr>
      <p:sp>
        <p:nvSpPr>
          <p:cNvPr id="1567" name="Google Shape;1567;p280"/>
          <p:cNvSpPr txBox="1">
            <a:spLocks noGrp="1"/>
          </p:cNvSpPr>
          <p:nvPr>
            <p:ph type="body" idx="1"/>
          </p:nvPr>
        </p:nvSpPr>
        <p:spPr>
          <a:xfrm>
            <a:off x="332165" y="1577579"/>
            <a:ext cx="26469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568" name="Google Shape;1568;p280"/>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569" name="Google Shape;1569;p280"/>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570" name="Google Shape;1570;p280"/>
          <p:cNvSpPr txBox="1">
            <a:spLocks noGrp="1"/>
          </p:cNvSpPr>
          <p:nvPr>
            <p:ph type="subTitle" idx="2"/>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1571"/>
        <p:cNvGrpSpPr/>
        <p:nvPr/>
      </p:nvGrpSpPr>
      <p:grpSpPr>
        <a:xfrm>
          <a:off x="0" y="0"/>
          <a:ext cx="0" cy="0"/>
          <a:chOff x="0" y="0"/>
          <a:chExt cx="0" cy="0"/>
        </a:xfrm>
      </p:grpSpPr>
      <p:sp>
        <p:nvSpPr>
          <p:cNvPr id="1572" name="Google Shape;1572;p281"/>
          <p:cNvSpPr txBox="1">
            <a:spLocks noGrp="1"/>
          </p:cNvSpPr>
          <p:nvPr>
            <p:ph type="body" idx="1"/>
          </p:nvPr>
        </p:nvSpPr>
        <p:spPr>
          <a:xfrm>
            <a:off x="332164" y="1577579"/>
            <a:ext cx="4104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573" name="Google Shape;1573;p281"/>
          <p:cNvSpPr txBox="1">
            <a:spLocks noGrp="1"/>
          </p:cNvSpPr>
          <p:nvPr>
            <p:ph type="body" idx="2"/>
          </p:nvPr>
        </p:nvSpPr>
        <p:spPr>
          <a:xfrm>
            <a:off x="4706252" y="1577578"/>
            <a:ext cx="4104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574" name="Google Shape;1574;p281"/>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575" name="Google Shape;1575;p281"/>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576" name="Google Shape;1576;p281"/>
          <p:cNvSpPr txBox="1">
            <a:spLocks noGrp="1"/>
          </p:cNvSpPr>
          <p:nvPr>
            <p:ph type="subTitle" idx="3"/>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1577"/>
        <p:cNvGrpSpPr/>
        <p:nvPr/>
      </p:nvGrpSpPr>
      <p:grpSpPr>
        <a:xfrm>
          <a:off x="0" y="0"/>
          <a:ext cx="0" cy="0"/>
          <a:chOff x="0" y="0"/>
          <a:chExt cx="0" cy="0"/>
        </a:xfrm>
      </p:grpSpPr>
      <p:sp>
        <p:nvSpPr>
          <p:cNvPr id="1578" name="Google Shape;1578;p282"/>
          <p:cNvSpPr/>
          <p:nvPr/>
        </p:nvSpPr>
        <p:spPr>
          <a:xfrm>
            <a:off x="4571719" y="0"/>
            <a:ext cx="45717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579" name="Google Shape;1579;p282"/>
          <p:cNvSpPr txBox="1">
            <a:spLocks noGrp="1"/>
          </p:cNvSpPr>
          <p:nvPr>
            <p:ph type="body" idx="1"/>
          </p:nvPr>
        </p:nvSpPr>
        <p:spPr>
          <a:xfrm>
            <a:off x="332164" y="1577579"/>
            <a:ext cx="39879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580" name="Google Shape;1580;p282"/>
          <p:cNvSpPr txBox="1">
            <a:spLocks noGrp="1"/>
          </p:cNvSpPr>
          <p:nvPr>
            <p:ph type="title"/>
          </p:nvPr>
        </p:nvSpPr>
        <p:spPr>
          <a:xfrm>
            <a:off x="332165" y="322885"/>
            <a:ext cx="39879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581" name="Google Shape;1581;p282"/>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582" name="Google Shape;1582;p282"/>
          <p:cNvSpPr txBox="1">
            <a:spLocks noGrp="1"/>
          </p:cNvSpPr>
          <p:nvPr>
            <p:ph type="subTitle" idx="2"/>
          </p:nvPr>
        </p:nvSpPr>
        <p:spPr>
          <a:xfrm>
            <a:off x="332164" y="700075"/>
            <a:ext cx="39879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1583"/>
        <p:cNvGrpSpPr/>
        <p:nvPr/>
      </p:nvGrpSpPr>
      <p:grpSpPr>
        <a:xfrm>
          <a:off x="0" y="0"/>
          <a:ext cx="0" cy="0"/>
          <a:chOff x="0" y="0"/>
          <a:chExt cx="0" cy="0"/>
        </a:xfrm>
      </p:grpSpPr>
      <p:sp>
        <p:nvSpPr>
          <p:cNvPr id="1584" name="Google Shape;1584;p283"/>
          <p:cNvSpPr txBox="1">
            <a:spLocks noGrp="1"/>
          </p:cNvSpPr>
          <p:nvPr>
            <p:ph type="body" idx="1"/>
          </p:nvPr>
        </p:nvSpPr>
        <p:spPr>
          <a:xfrm>
            <a:off x="332164" y="1577579"/>
            <a:ext cx="26469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585" name="Google Shape;1585;p283"/>
          <p:cNvSpPr txBox="1">
            <a:spLocks noGrp="1"/>
          </p:cNvSpPr>
          <p:nvPr>
            <p:ph type="body" idx="2"/>
          </p:nvPr>
        </p:nvSpPr>
        <p:spPr>
          <a:xfrm>
            <a:off x="3249016" y="1577579"/>
            <a:ext cx="26469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586" name="Google Shape;1586;p283"/>
          <p:cNvSpPr txBox="1">
            <a:spLocks noGrp="1"/>
          </p:cNvSpPr>
          <p:nvPr>
            <p:ph type="body" idx="3"/>
          </p:nvPr>
        </p:nvSpPr>
        <p:spPr>
          <a:xfrm>
            <a:off x="6164678" y="1577579"/>
            <a:ext cx="26469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587" name="Google Shape;1587;p283"/>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588" name="Google Shape;1588;p283"/>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589" name="Google Shape;1589;p283"/>
          <p:cNvSpPr txBox="1">
            <a:spLocks noGrp="1"/>
          </p:cNvSpPr>
          <p:nvPr>
            <p:ph type="subTitle" idx="4"/>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1590"/>
        <p:cNvGrpSpPr/>
        <p:nvPr/>
      </p:nvGrpSpPr>
      <p:grpSpPr>
        <a:xfrm>
          <a:off x="0" y="0"/>
          <a:ext cx="0" cy="0"/>
          <a:chOff x="0" y="0"/>
          <a:chExt cx="0" cy="0"/>
        </a:xfrm>
      </p:grpSpPr>
      <p:sp>
        <p:nvSpPr>
          <p:cNvPr id="1591" name="Google Shape;1591;p284"/>
          <p:cNvSpPr txBox="1">
            <a:spLocks noGrp="1"/>
          </p:cNvSpPr>
          <p:nvPr>
            <p:ph type="body" idx="1"/>
          </p:nvPr>
        </p:nvSpPr>
        <p:spPr>
          <a:xfrm>
            <a:off x="332164"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592" name="Google Shape;1592;p284"/>
          <p:cNvSpPr txBox="1">
            <a:spLocks noGrp="1"/>
          </p:cNvSpPr>
          <p:nvPr>
            <p:ph type="body" idx="2"/>
          </p:nvPr>
        </p:nvSpPr>
        <p:spPr>
          <a:xfrm>
            <a:off x="2520305"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593" name="Google Shape;1593;p284"/>
          <p:cNvSpPr txBox="1">
            <a:spLocks noGrp="1"/>
          </p:cNvSpPr>
          <p:nvPr>
            <p:ph type="body" idx="3"/>
          </p:nvPr>
        </p:nvSpPr>
        <p:spPr>
          <a:xfrm>
            <a:off x="4706252"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594" name="Google Shape;1594;p284"/>
          <p:cNvSpPr txBox="1">
            <a:spLocks noGrp="1"/>
          </p:cNvSpPr>
          <p:nvPr>
            <p:ph type="body" idx="4"/>
          </p:nvPr>
        </p:nvSpPr>
        <p:spPr>
          <a:xfrm>
            <a:off x="6892198"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595" name="Google Shape;1595;p284"/>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596" name="Google Shape;1596;p284"/>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597" name="Google Shape;1597;p284"/>
          <p:cNvSpPr txBox="1">
            <a:spLocks noGrp="1"/>
          </p:cNvSpPr>
          <p:nvPr>
            <p:ph type="subTitle" idx="5"/>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76"/>
        <p:cNvGrpSpPr/>
        <p:nvPr/>
      </p:nvGrpSpPr>
      <p:grpSpPr>
        <a:xfrm>
          <a:off x="0" y="0"/>
          <a:ext cx="0" cy="0"/>
          <a:chOff x="0" y="0"/>
          <a:chExt cx="0" cy="0"/>
        </a:xfrm>
      </p:grpSpPr>
      <p:sp>
        <p:nvSpPr>
          <p:cNvPr id="177" name="Google Shape;177;p30"/>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78" name="Google Shape;178;p30"/>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1598"/>
        <p:cNvGrpSpPr/>
        <p:nvPr/>
      </p:nvGrpSpPr>
      <p:grpSpPr>
        <a:xfrm>
          <a:off x="0" y="0"/>
          <a:ext cx="0" cy="0"/>
          <a:chOff x="0" y="0"/>
          <a:chExt cx="0" cy="0"/>
        </a:xfrm>
      </p:grpSpPr>
      <p:sp>
        <p:nvSpPr>
          <p:cNvPr id="1599" name="Google Shape;1599;p285"/>
          <p:cNvSpPr txBox="1">
            <a:spLocks noGrp="1"/>
          </p:cNvSpPr>
          <p:nvPr>
            <p:ph type="body" idx="1"/>
          </p:nvPr>
        </p:nvSpPr>
        <p:spPr>
          <a:xfrm>
            <a:off x="332164"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600" name="Google Shape;1600;p285"/>
          <p:cNvSpPr txBox="1">
            <a:spLocks noGrp="1"/>
          </p:cNvSpPr>
          <p:nvPr>
            <p:ph type="body" idx="2"/>
          </p:nvPr>
        </p:nvSpPr>
        <p:spPr>
          <a:xfrm>
            <a:off x="2082656"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601" name="Google Shape;1601;p285"/>
          <p:cNvSpPr txBox="1">
            <a:spLocks noGrp="1"/>
          </p:cNvSpPr>
          <p:nvPr>
            <p:ph type="body" idx="3"/>
          </p:nvPr>
        </p:nvSpPr>
        <p:spPr>
          <a:xfrm>
            <a:off x="3833147"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602" name="Google Shape;1602;p285"/>
          <p:cNvSpPr txBox="1">
            <a:spLocks noGrp="1"/>
          </p:cNvSpPr>
          <p:nvPr>
            <p:ph type="body" idx="4"/>
          </p:nvPr>
        </p:nvSpPr>
        <p:spPr>
          <a:xfrm>
            <a:off x="5583638"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603" name="Google Shape;1603;p285"/>
          <p:cNvSpPr txBox="1">
            <a:spLocks noGrp="1"/>
          </p:cNvSpPr>
          <p:nvPr>
            <p:ph type="body" idx="5"/>
          </p:nvPr>
        </p:nvSpPr>
        <p:spPr>
          <a:xfrm>
            <a:off x="7334131"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604" name="Google Shape;1604;p285"/>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605" name="Google Shape;1605;p285"/>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606" name="Google Shape;1606;p285"/>
          <p:cNvSpPr txBox="1">
            <a:spLocks noGrp="1"/>
          </p:cNvSpPr>
          <p:nvPr>
            <p:ph type="subTitle" idx="6"/>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1607"/>
        <p:cNvGrpSpPr/>
        <p:nvPr/>
      </p:nvGrpSpPr>
      <p:grpSpPr>
        <a:xfrm>
          <a:off x="0" y="0"/>
          <a:ext cx="0" cy="0"/>
          <a:chOff x="0" y="0"/>
          <a:chExt cx="0" cy="0"/>
        </a:xfrm>
      </p:grpSpPr>
      <p:sp>
        <p:nvSpPr>
          <p:cNvPr id="1608" name="Google Shape;1608;p286"/>
          <p:cNvSpPr/>
          <p:nvPr/>
        </p:nvSpPr>
        <p:spPr>
          <a:xfrm>
            <a:off x="332163" y="1575197"/>
            <a:ext cx="26469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609" name="Google Shape;1609;p286"/>
          <p:cNvSpPr/>
          <p:nvPr/>
        </p:nvSpPr>
        <p:spPr>
          <a:xfrm>
            <a:off x="3248420" y="1575197"/>
            <a:ext cx="26469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610" name="Google Shape;1610;p286"/>
          <p:cNvSpPr/>
          <p:nvPr/>
        </p:nvSpPr>
        <p:spPr>
          <a:xfrm>
            <a:off x="6164677" y="1575197"/>
            <a:ext cx="26469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611" name="Google Shape;1611;p286"/>
          <p:cNvSpPr txBox="1">
            <a:spLocks noGrp="1"/>
          </p:cNvSpPr>
          <p:nvPr>
            <p:ph type="body" idx="1"/>
          </p:nvPr>
        </p:nvSpPr>
        <p:spPr>
          <a:xfrm>
            <a:off x="332164" y="3960019"/>
            <a:ext cx="26469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612" name="Google Shape;1612;p286"/>
          <p:cNvSpPr txBox="1">
            <a:spLocks noGrp="1"/>
          </p:cNvSpPr>
          <p:nvPr>
            <p:ph type="body" idx="2"/>
          </p:nvPr>
        </p:nvSpPr>
        <p:spPr>
          <a:xfrm>
            <a:off x="3248421" y="3960019"/>
            <a:ext cx="26469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613" name="Google Shape;1613;p286"/>
          <p:cNvSpPr txBox="1">
            <a:spLocks noGrp="1"/>
          </p:cNvSpPr>
          <p:nvPr>
            <p:ph type="body" idx="3"/>
          </p:nvPr>
        </p:nvSpPr>
        <p:spPr>
          <a:xfrm>
            <a:off x="6164678" y="3960019"/>
            <a:ext cx="26469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614" name="Google Shape;1614;p286"/>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615" name="Google Shape;1615;p286"/>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616" name="Google Shape;1616;p286"/>
          <p:cNvSpPr txBox="1">
            <a:spLocks noGrp="1"/>
          </p:cNvSpPr>
          <p:nvPr>
            <p:ph type="subTitle" idx="4"/>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1617"/>
        <p:cNvGrpSpPr/>
        <p:nvPr/>
      </p:nvGrpSpPr>
      <p:grpSpPr>
        <a:xfrm>
          <a:off x="0" y="0"/>
          <a:ext cx="0" cy="0"/>
          <a:chOff x="0" y="0"/>
          <a:chExt cx="0" cy="0"/>
        </a:xfrm>
      </p:grpSpPr>
      <p:sp>
        <p:nvSpPr>
          <p:cNvPr id="1618" name="Google Shape;1618;p287"/>
          <p:cNvSpPr txBox="1">
            <a:spLocks noGrp="1"/>
          </p:cNvSpPr>
          <p:nvPr>
            <p:ph type="body" idx="1"/>
          </p:nvPr>
        </p:nvSpPr>
        <p:spPr>
          <a:xfrm>
            <a:off x="332164"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619" name="Google Shape;1619;p287"/>
          <p:cNvSpPr txBox="1">
            <a:spLocks noGrp="1"/>
          </p:cNvSpPr>
          <p:nvPr>
            <p:ph type="body" idx="2"/>
          </p:nvPr>
        </p:nvSpPr>
        <p:spPr>
          <a:xfrm>
            <a:off x="2518494"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620" name="Google Shape;1620;p287"/>
          <p:cNvSpPr txBox="1">
            <a:spLocks noGrp="1"/>
          </p:cNvSpPr>
          <p:nvPr>
            <p:ph type="body" idx="3"/>
          </p:nvPr>
        </p:nvSpPr>
        <p:spPr>
          <a:xfrm>
            <a:off x="4704822"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621" name="Google Shape;1621;p287"/>
          <p:cNvSpPr txBox="1">
            <a:spLocks noGrp="1"/>
          </p:cNvSpPr>
          <p:nvPr>
            <p:ph type="body" idx="4"/>
          </p:nvPr>
        </p:nvSpPr>
        <p:spPr>
          <a:xfrm>
            <a:off x="6891152"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622" name="Google Shape;1622;p287"/>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623" name="Google Shape;1623;p287"/>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624" name="Google Shape;1624;p287"/>
          <p:cNvSpPr txBox="1">
            <a:spLocks noGrp="1"/>
          </p:cNvSpPr>
          <p:nvPr>
            <p:ph type="subTitle" idx="5"/>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1625"/>
        <p:cNvGrpSpPr/>
        <p:nvPr/>
      </p:nvGrpSpPr>
      <p:grpSpPr>
        <a:xfrm>
          <a:off x="0" y="0"/>
          <a:ext cx="0" cy="0"/>
          <a:chOff x="0" y="0"/>
          <a:chExt cx="0" cy="0"/>
        </a:xfrm>
      </p:grpSpPr>
      <p:sp>
        <p:nvSpPr>
          <p:cNvPr id="1626" name="Google Shape;1626;p288"/>
          <p:cNvSpPr/>
          <p:nvPr/>
        </p:nvSpPr>
        <p:spPr>
          <a:xfrm>
            <a:off x="332164"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627" name="Google Shape;1627;p288"/>
          <p:cNvSpPr/>
          <p:nvPr/>
        </p:nvSpPr>
        <p:spPr>
          <a:xfrm>
            <a:off x="2519573"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628" name="Google Shape;1628;p288"/>
          <p:cNvSpPr/>
          <p:nvPr/>
        </p:nvSpPr>
        <p:spPr>
          <a:xfrm>
            <a:off x="4706982"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629" name="Google Shape;1629;p288"/>
          <p:cNvSpPr/>
          <p:nvPr/>
        </p:nvSpPr>
        <p:spPr>
          <a:xfrm>
            <a:off x="6894392"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630" name="Google Shape;1630;p288"/>
          <p:cNvSpPr txBox="1">
            <a:spLocks noGrp="1"/>
          </p:cNvSpPr>
          <p:nvPr>
            <p:ph type="body" idx="1"/>
          </p:nvPr>
        </p:nvSpPr>
        <p:spPr>
          <a:xfrm>
            <a:off x="332164"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631" name="Google Shape;1631;p288"/>
          <p:cNvSpPr txBox="1">
            <a:spLocks noGrp="1"/>
          </p:cNvSpPr>
          <p:nvPr>
            <p:ph type="body" idx="2"/>
          </p:nvPr>
        </p:nvSpPr>
        <p:spPr>
          <a:xfrm>
            <a:off x="2518493"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632" name="Google Shape;1632;p288"/>
          <p:cNvSpPr txBox="1">
            <a:spLocks noGrp="1"/>
          </p:cNvSpPr>
          <p:nvPr>
            <p:ph type="body" idx="3"/>
          </p:nvPr>
        </p:nvSpPr>
        <p:spPr>
          <a:xfrm>
            <a:off x="4704822"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633" name="Google Shape;1633;p288"/>
          <p:cNvSpPr txBox="1">
            <a:spLocks noGrp="1"/>
          </p:cNvSpPr>
          <p:nvPr>
            <p:ph type="body" idx="4"/>
          </p:nvPr>
        </p:nvSpPr>
        <p:spPr>
          <a:xfrm>
            <a:off x="6891152"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634" name="Google Shape;1634;p288"/>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635" name="Google Shape;1635;p288"/>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636" name="Google Shape;1636;p288"/>
          <p:cNvSpPr txBox="1">
            <a:spLocks noGrp="1"/>
          </p:cNvSpPr>
          <p:nvPr>
            <p:ph type="subTitle" idx="5"/>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1637"/>
        <p:cNvGrpSpPr/>
        <p:nvPr/>
      </p:nvGrpSpPr>
      <p:grpSpPr>
        <a:xfrm>
          <a:off x="0" y="0"/>
          <a:ext cx="0" cy="0"/>
          <a:chOff x="0" y="0"/>
          <a:chExt cx="0" cy="0"/>
        </a:xfrm>
      </p:grpSpPr>
      <p:sp>
        <p:nvSpPr>
          <p:cNvPr id="1638" name="Google Shape;1638;p289"/>
          <p:cNvSpPr txBox="1">
            <a:spLocks noGrp="1"/>
          </p:cNvSpPr>
          <p:nvPr>
            <p:ph type="body" idx="1"/>
          </p:nvPr>
        </p:nvSpPr>
        <p:spPr>
          <a:xfrm>
            <a:off x="332165" y="1577579"/>
            <a:ext cx="26469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639" name="Google Shape;1639;p289"/>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640" name="Google Shape;1640;p289"/>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641" name="Google Shape;1641;p289"/>
          <p:cNvSpPr txBox="1">
            <a:spLocks noGrp="1"/>
          </p:cNvSpPr>
          <p:nvPr>
            <p:ph type="subTitle" idx="2"/>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1642"/>
        <p:cNvGrpSpPr/>
        <p:nvPr/>
      </p:nvGrpSpPr>
      <p:grpSpPr>
        <a:xfrm>
          <a:off x="0" y="0"/>
          <a:ext cx="0" cy="0"/>
          <a:chOff x="0" y="0"/>
          <a:chExt cx="0" cy="0"/>
        </a:xfrm>
      </p:grpSpPr>
      <p:sp>
        <p:nvSpPr>
          <p:cNvPr id="1643" name="Google Shape;1643;p290"/>
          <p:cNvSpPr txBox="1">
            <a:spLocks noGrp="1"/>
          </p:cNvSpPr>
          <p:nvPr>
            <p:ph type="title"/>
          </p:nvPr>
        </p:nvSpPr>
        <p:spPr>
          <a:xfrm>
            <a:off x="332164" y="321469"/>
            <a:ext cx="10308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644" name="Google Shape;1644;p290"/>
          <p:cNvSpPr txBox="1">
            <a:spLocks noGrp="1"/>
          </p:cNvSpPr>
          <p:nvPr>
            <p:ph type="sldNum" idx="12"/>
          </p:nvPr>
        </p:nvSpPr>
        <p:spPr>
          <a:xfrm>
            <a:off x="8556257" y="4749851"/>
            <a:ext cx="548700" cy="3936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matchingName="Title and Chart Dark 1">
  <p:cSld name="Title and Chart Dark_1">
    <p:bg>
      <p:bgPr>
        <a:solidFill>
          <a:srgbClr val="464646"/>
        </a:solidFill>
        <a:effectLst/>
      </p:bgPr>
    </p:bg>
    <p:spTree>
      <p:nvGrpSpPr>
        <p:cNvPr id="1" name="Shape 1645"/>
        <p:cNvGrpSpPr/>
        <p:nvPr/>
      </p:nvGrpSpPr>
      <p:grpSpPr>
        <a:xfrm>
          <a:off x="0" y="0"/>
          <a:ext cx="0" cy="0"/>
          <a:chOff x="0" y="0"/>
          <a:chExt cx="0" cy="0"/>
        </a:xfrm>
      </p:grpSpPr>
      <p:sp>
        <p:nvSpPr>
          <p:cNvPr id="1646" name="Google Shape;1646;p291"/>
          <p:cNvSpPr>
            <a:spLocks noGrp="1"/>
          </p:cNvSpPr>
          <p:nvPr>
            <p:ph type="chart" idx="2"/>
          </p:nvPr>
        </p:nvSpPr>
        <p:spPr>
          <a:xfrm>
            <a:off x="332164" y="1577579"/>
            <a:ext cx="8479200" cy="3051600"/>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1pPr>
            <a:lvl2pPr marR="0" lvl="1" algn="l" rtl="0">
              <a:lnSpc>
                <a:spcPct val="100000"/>
              </a:lnSpc>
              <a:spcBef>
                <a:spcPts val="90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3pPr>
            <a:lvl4pPr marR="0" lvl="3"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4pPr>
            <a:lvl5pPr marR="0" lvl="4"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5pPr>
            <a:lvl6pPr marR="0" lvl="5"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6pPr>
            <a:lvl7pPr marR="0" lvl="6"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7pPr>
            <a:lvl8pPr marR="0" lvl="7"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8pPr>
            <a:lvl9pPr marR="0" lvl="8" algn="l" rtl="0">
              <a:lnSpc>
                <a:spcPct val="100000"/>
              </a:lnSpc>
              <a:spcBef>
                <a:spcPts val="500"/>
              </a:spcBef>
              <a:spcAft>
                <a:spcPts val="500"/>
              </a:spcAft>
              <a:buClr>
                <a:schemeClr val="lt1"/>
              </a:buClr>
              <a:buSzPts val="1200"/>
              <a:buFont typeface="Arial"/>
              <a:buChar char="•"/>
              <a:defRPr sz="1200" b="0" i="0" u="none" strike="noStrike" cap="none">
                <a:solidFill>
                  <a:schemeClr val="lt1"/>
                </a:solidFill>
                <a:latin typeface="Arial"/>
                <a:ea typeface="Arial"/>
                <a:cs typeface="Arial"/>
                <a:sym typeface="Arial"/>
              </a:defRPr>
            </a:lvl9pPr>
          </a:lstStyle>
          <a:p>
            <a:endParaRPr/>
          </a:p>
        </p:txBody>
      </p:sp>
      <p:sp>
        <p:nvSpPr>
          <p:cNvPr id="1647" name="Google Shape;1647;p291"/>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lvl="0" algn="l" rtl="0">
              <a:lnSpc>
                <a:spcPct val="85000"/>
              </a:lnSpc>
              <a:spcBef>
                <a:spcPts val="0"/>
              </a:spcBef>
              <a:spcAft>
                <a:spcPts val="0"/>
              </a:spcAft>
              <a:buClr>
                <a:schemeClr val="lt1"/>
              </a:buClr>
              <a:buSzPts val="2400"/>
              <a:buFont typeface="Georgia"/>
              <a:buNone/>
              <a:defRPr>
                <a:solidFill>
                  <a:schemeClr val="lt1"/>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648" name="Google Shape;1648;p291"/>
          <p:cNvSpPr txBox="1">
            <a:spLocks noGrp="1"/>
          </p:cNvSpPr>
          <p:nvPr>
            <p:ph type="dt" idx="10"/>
          </p:nvPr>
        </p:nvSpPr>
        <p:spPr>
          <a:xfrm>
            <a:off x="7487762" y="4766310"/>
            <a:ext cx="1323900" cy="102900"/>
          </a:xfrm>
          <a:prstGeom prst="rect">
            <a:avLst/>
          </a:prstGeom>
          <a:noFill/>
          <a:ln>
            <a:noFill/>
          </a:ln>
        </p:spPr>
        <p:txBody>
          <a:bodyPr spcFirstLastPara="1" wrap="square" lIns="0" tIns="0" rIns="0" bIns="0" anchor="b" anchorCtr="0">
            <a:noAutofit/>
          </a:bodyPr>
          <a:lstStyle>
            <a:lvl1pPr marR="0" lvl="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649" name="Google Shape;1649;p291"/>
          <p:cNvSpPr txBox="1">
            <a:spLocks noGrp="1"/>
          </p:cNvSpPr>
          <p:nvPr>
            <p:ph type="ftr" idx="11"/>
          </p:nvPr>
        </p:nvSpPr>
        <p:spPr>
          <a:xfrm>
            <a:off x="332164" y="4766310"/>
            <a:ext cx="4105200" cy="102900"/>
          </a:xfrm>
          <a:prstGeom prst="rect">
            <a:avLst/>
          </a:prstGeom>
          <a:noFill/>
          <a:ln>
            <a:noFill/>
          </a:ln>
        </p:spPr>
        <p:txBody>
          <a:bodyPr spcFirstLastPara="1" wrap="square" lIns="0" tIns="0" rIns="0" bIns="0" anchor="b"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650" name="Google Shape;1650;p291"/>
          <p:cNvSpPr txBox="1">
            <a:spLocks noGrp="1"/>
          </p:cNvSpPr>
          <p:nvPr>
            <p:ph type="sldNum" idx="12"/>
          </p:nvPr>
        </p:nvSpPr>
        <p:spPr>
          <a:xfrm>
            <a:off x="7487762" y="4869180"/>
            <a:ext cx="13239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51"/>
        <p:cNvGrpSpPr/>
        <p:nvPr/>
      </p:nvGrpSpPr>
      <p:grpSpPr>
        <a:xfrm>
          <a:off x="0" y="0"/>
          <a:ext cx="0" cy="0"/>
          <a:chOff x="0" y="0"/>
          <a:chExt cx="0" cy="0"/>
        </a:xfrm>
      </p:grpSpPr>
      <p:sp>
        <p:nvSpPr>
          <p:cNvPr id="1652" name="Google Shape;1652;p292"/>
          <p:cNvSpPr txBox="1">
            <a:spLocks noGrp="1"/>
          </p:cNvSpPr>
          <p:nvPr>
            <p:ph type="title"/>
          </p:nvPr>
        </p:nvSpPr>
        <p:spPr>
          <a:xfrm>
            <a:off x="311681" y="445025"/>
            <a:ext cx="8520000" cy="572700"/>
          </a:xfrm>
          <a:prstGeom prst="rect">
            <a:avLst/>
          </a:prstGeom>
          <a:noFill/>
          <a:ln>
            <a:noFill/>
          </a:ln>
        </p:spPr>
        <p:txBody>
          <a:bodyPr spcFirstLastPara="1" wrap="square" lIns="0" tIns="0" rIns="0" bIns="0" anchor="t" anchorCtr="0">
            <a:noAutofit/>
          </a:bodyPr>
          <a:lstStyle>
            <a:lvl1pPr lvl="0" algn="l" rtl="0">
              <a:lnSpc>
                <a:spcPct val="85000"/>
              </a:lnSpc>
              <a:spcBef>
                <a:spcPts val="0"/>
              </a:spcBef>
              <a:spcAft>
                <a:spcPts val="0"/>
              </a:spcAft>
              <a:buSzPts val="2400"/>
              <a:buNone/>
              <a:defRPr/>
            </a:lvl1pPr>
            <a:lvl2pPr lvl="1" algn="l" rtl="0">
              <a:lnSpc>
                <a:spcPct val="100000"/>
              </a:lnSpc>
              <a:spcBef>
                <a:spcPts val="0"/>
              </a:spcBef>
              <a:spcAft>
                <a:spcPts val="0"/>
              </a:spcAft>
              <a:buSzPts val="1000"/>
              <a:buNone/>
              <a:defRPr/>
            </a:lvl2pPr>
            <a:lvl3pPr lvl="2" algn="l" rtl="0">
              <a:lnSpc>
                <a:spcPct val="100000"/>
              </a:lnSpc>
              <a:spcBef>
                <a:spcPts val="0"/>
              </a:spcBef>
              <a:spcAft>
                <a:spcPts val="0"/>
              </a:spcAft>
              <a:buSzPts val="1000"/>
              <a:buNone/>
              <a:defRPr/>
            </a:lvl3pPr>
            <a:lvl4pPr lvl="3" algn="l" rtl="0">
              <a:lnSpc>
                <a:spcPct val="100000"/>
              </a:lnSpc>
              <a:spcBef>
                <a:spcPts val="0"/>
              </a:spcBef>
              <a:spcAft>
                <a:spcPts val="0"/>
              </a:spcAft>
              <a:buSzPts val="1000"/>
              <a:buNone/>
              <a:defRPr/>
            </a:lvl4pPr>
            <a:lvl5pPr lvl="4" algn="l" rtl="0">
              <a:lnSpc>
                <a:spcPct val="100000"/>
              </a:lnSpc>
              <a:spcBef>
                <a:spcPts val="0"/>
              </a:spcBef>
              <a:spcAft>
                <a:spcPts val="0"/>
              </a:spcAft>
              <a:buSzPts val="1000"/>
              <a:buNone/>
              <a:defRPr/>
            </a:lvl5pPr>
            <a:lvl6pPr lvl="5" algn="l" rtl="0">
              <a:lnSpc>
                <a:spcPct val="100000"/>
              </a:lnSpc>
              <a:spcBef>
                <a:spcPts val="0"/>
              </a:spcBef>
              <a:spcAft>
                <a:spcPts val="0"/>
              </a:spcAft>
              <a:buSzPts val="1000"/>
              <a:buNone/>
              <a:defRPr/>
            </a:lvl6pPr>
            <a:lvl7pPr lvl="6" algn="l" rtl="0">
              <a:lnSpc>
                <a:spcPct val="100000"/>
              </a:lnSpc>
              <a:spcBef>
                <a:spcPts val="0"/>
              </a:spcBef>
              <a:spcAft>
                <a:spcPts val="0"/>
              </a:spcAft>
              <a:buSzPts val="1000"/>
              <a:buNone/>
              <a:defRPr/>
            </a:lvl7pPr>
            <a:lvl8pPr lvl="7" algn="l" rtl="0">
              <a:lnSpc>
                <a:spcPct val="100000"/>
              </a:lnSpc>
              <a:spcBef>
                <a:spcPts val="0"/>
              </a:spcBef>
              <a:spcAft>
                <a:spcPts val="0"/>
              </a:spcAft>
              <a:buSzPts val="1000"/>
              <a:buNone/>
              <a:defRPr/>
            </a:lvl8pPr>
            <a:lvl9pPr lvl="8" algn="l" rtl="0">
              <a:lnSpc>
                <a:spcPct val="100000"/>
              </a:lnSpc>
              <a:spcBef>
                <a:spcPts val="0"/>
              </a:spcBef>
              <a:spcAft>
                <a:spcPts val="0"/>
              </a:spcAft>
              <a:buSzPts val="1000"/>
              <a:buNone/>
              <a:defRPr/>
            </a:lvl9pPr>
          </a:lstStyle>
          <a:p>
            <a:endParaRPr/>
          </a:p>
        </p:txBody>
      </p:sp>
      <p:sp>
        <p:nvSpPr>
          <p:cNvPr id="1653" name="Google Shape;1653;p292"/>
          <p:cNvSpPr txBox="1">
            <a:spLocks noGrp="1"/>
          </p:cNvSpPr>
          <p:nvPr>
            <p:ph type="body" idx="1"/>
          </p:nvPr>
        </p:nvSpPr>
        <p:spPr>
          <a:xfrm>
            <a:off x="311681" y="1152475"/>
            <a:ext cx="8520000" cy="3416400"/>
          </a:xfrm>
          <a:prstGeom prst="rect">
            <a:avLst/>
          </a:prstGeom>
          <a:noFill/>
          <a:ln>
            <a:noFill/>
          </a:ln>
        </p:spPr>
        <p:txBody>
          <a:bodyPr spcFirstLastPara="1" wrap="square" lIns="0" tIns="0" rIns="0" bIns="0" anchor="t" anchorCtr="0">
            <a:noAutofit/>
          </a:bodyPr>
          <a:lstStyle>
            <a:lvl1pPr marL="457200" lvl="0" indent="-304800" algn="l" rtl="0">
              <a:lnSpc>
                <a:spcPct val="100000"/>
              </a:lnSpc>
              <a:spcBef>
                <a:spcPts val="0"/>
              </a:spcBef>
              <a:spcAft>
                <a:spcPts val="0"/>
              </a:spcAft>
              <a:buSzPts val="1200"/>
              <a:buChar char="•"/>
              <a:defRPr/>
            </a:lvl1pPr>
            <a:lvl2pPr marL="914400" lvl="1" indent="-304800" algn="l" rtl="0">
              <a:lnSpc>
                <a:spcPct val="100000"/>
              </a:lnSpc>
              <a:spcBef>
                <a:spcPts val="400"/>
              </a:spcBef>
              <a:spcAft>
                <a:spcPts val="0"/>
              </a:spcAft>
              <a:buSzPts val="1200"/>
              <a:buChar char="–"/>
              <a:defRPr/>
            </a:lvl2pPr>
            <a:lvl3pPr marL="1371600" lvl="2" indent="-304800" algn="l" rtl="0">
              <a:lnSpc>
                <a:spcPct val="100000"/>
              </a:lnSpc>
              <a:spcBef>
                <a:spcPts val="400"/>
              </a:spcBef>
              <a:spcAft>
                <a:spcPts val="0"/>
              </a:spcAft>
              <a:buSzPts val="1200"/>
              <a:buChar char="•"/>
              <a:defRPr/>
            </a:lvl3pPr>
            <a:lvl4pPr marL="1828800" lvl="3" indent="-304800" algn="l" rtl="0">
              <a:lnSpc>
                <a:spcPct val="100000"/>
              </a:lnSpc>
              <a:spcBef>
                <a:spcPts val="400"/>
              </a:spcBef>
              <a:spcAft>
                <a:spcPts val="0"/>
              </a:spcAft>
              <a:buSzPts val="1200"/>
              <a:buChar char="–"/>
              <a:defRPr/>
            </a:lvl4pPr>
            <a:lvl5pPr marL="2286000" lvl="4" indent="-304800" algn="l" rtl="0">
              <a:lnSpc>
                <a:spcPct val="100000"/>
              </a:lnSpc>
              <a:spcBef>
                <a:spcPts val="400"/>
              </a:spcBef>
              <a:spcAft>
                <a:spcPts val="0"/>
              </a:spcAft>
              <a:buSzPts val="1200"/>
              <a:buChar char="•"/>
              <a:defRPr/>
            </a:lvl5pPr>
            <a:lvl6pPr marL="2743200" lvl="5" indent="-304800" algn="l" rtl="0">
              <a:lnSpc>
                <a:spcPct val="100000"/>
              </a:lnSpc>
              <a:spcBef>
                <a:spcPts val="400"/>
              </a:spcBef>
              <a:spcAft>
                <a:spcPts val="0"/>
              </a:spcAft>
              <a:buSzPts val="1200"/>
              <a:buChar char="–"/>
              <a:defRPr/>
            </a:lvl6pPr>
            <a:lvl7pPr marL="3200400" lvl="6" indent="-304800" algn="l" rtl="0">
              <a:lnSpc>
                <a:spcPct val="100000"/>
              </a:lnSpc>
              <a:spcBef>
                <a:spcPts val="400"/>
              </a:spcBef>
              <a:spcAft>
                <a:spcPts val="0"/>
              </a:spcAft>
              <a:buSzPts val="1200"/>
              <a:buChar char="•"/>
              <a:defRPr/>
            </a:lvl7pPr>
            <a:lvl8pPr marL="3657600" lvl="7" indent="-304800" algn="l" rtl="0">
              <a:lnSpc>
                <a:spcPct val="100000"/>
              </a:lnSpc>
              <a:spcBef>
                <a:spcPts val="400"/>
              </a:spcBef>
              <a:spcAft>
                <a:spcPts val="0"/>
              </a:spcAft>
              <a:buSzPts val="1200"/>
              <a:buChar char="–"/>
              <a:defRPr/>
            </a:lvl8pPr>
            <a:lvl9pPr marL="4114800" lvl="8" indent="-304800" algn="l" rtl="0">
              <a:lnSpc>
                <a:spcPct val="100000"/>
              </a:lnSpc>
              <a:spcBef>
                <a:spcPts val="400"/>
              </a:spcBef>
              <a:spcAft>
                <a:spcPts val="400"/>
              </a:spcAft>
              <a:buSzPts val="1200"/>
              <a:buChar char="•"/>
              <a:defRPr/>
            </a:lvl9pPr>
          </a:lstStyle>
          <a:p>
            <a:endParaRPr/>
          </a:p>
        </p:txBody>
      </p:sp>
      <p:sp>
        <p:nvSpPr>
          <p:cNvPr id="1654" name="Google Shape;1654;p292"/>
          <p:cNvSpPr txBox="1">
            <a:spLocks noGrp="1"/>
          </p:cNvSpPr>
          <p:nvPr>
            <p:ph type="sldNum" idx="12"/>
          </p:nvPr>
        </p:nvSpPr>
        <p:spPr>
          <a:xfrm>
            <a:off x="8471937" y="4663217"/>
            <a:ext cx="548700" cy="393600"/>
          </a:xfrm>
          <a:prstGeom prst="rect">
            <a:avLst/>
          </a:prstGeom>
          <a:noFill/>
          <a:ln>
            <a:noFill/>
          </a:ln>
        </p:spPr>
        <p:txBody>
          <a:bodyPr spcFirstLastPara="1" wrap="square" lIns="68575" tIns="68575" rIns="68575" bIns="68575" anchor="ctr"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1655"/>
        <p:cNvGrpSpPr/>
        <p:nvPr/>
      </p:nvGrpSpPr>
      <p:grpSpPr>
        <a:xfrm>
          <a:off x="0" y="0"/>
          <a:ext cx="0" cy="0"/>
          <a:chOff x="0" y="0"/>
          <a:chExt cx="0" cy="0"/>
        </a:xfrm>
      </p:grpSpPr>
      <p:sp>
        <p:nvSpPr>
          <p:cNvPr id="1656" name="Google Shape;1656;p293"/>
          <p:cNvSpPr txBox="1">
            <a:spLocks noGrp="1"/>
          </p:cNvSpPr>
          <p:nvPr>
            <p:ph type="body" idx="1"/>
          </p:nvPr>
        </p:nvSpPr>
        <p:spPr>
          <a:xfrm>
            <a:off x="332164" y="1577579"/>
            <a:ext cx="26469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657" name="Google Shape;1657;p293"/>
          <p:cNvSpPr txBox="1">
            <a:spLocks noGrp="1"/>
          </p:cNvSpPr>
          <p:nvPr>
            <p:ph type="body" idx="2"/>
          </p:nvPr>
        </p:nvSpPr>
        <p:spPr>
          <a:xfrm>
            <a:off x="3249016" y="1577579"/>
            <a:ext cx="26469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658" name="Google Shape;1658;p293"/>
          <p:cNvSpPr txBox="1">
            <a:spLocks noGrp="1"/>
          </p:cNvSpPr>
          <p:nvPr>
            <p:ph type="body" idx="3"/>
          </p:nvPr>
        </p:nvSpPr>
        <p:spPr>
          <a:xfrm>
            <a:off x="6164678" y="1577579"/>
            <a:ext cx="26469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659" name="Google Shape;1659;p293"/>
          <p:cNvSpPr txBox="1">
            <a:spLocks noGrp="1"/>
          </p:cNvSpPr>
          <p:nvPr>
            <p:ph type="title"/>
          </p:nvPr>
        </p:nvSpPr>
        <p:spPr>
          <a:xfrm>
            <a:off x="332164"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660" name="Google Shape;1660;p293"/>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matchingName="2_Thank You Light">
  <p:cSld name="2_Thank You Light">
    <p:bg>
      <p:bgPr>
        <a:solidFill>
          <a:schemeClr val="lt1"/>
        </a:solidFill>
        <a:effectLst/>
      </p:bgPr>
    </p:bg>
    <p:spTree>
      <p:nvGrpSpPr>
        <p:cNvPr id="1" name="Shape 1661"/>
        <p:cNvGrpSpPr/>
        <p:nvPr/>
      </p:nvGrpSpPr>
      <p:grpSpPr>
        <a:xfrm>
          <a:off x="0" y="0"/>
          <a:ext cx="0" cy="0"/>
          <a:chOff x="0" y="0"/>
          <a:chExt cx="0" cy="0"/>
        </a:xfrm>
      </p:grpSpPr>
      <p:pic>
        <p:nvPicPr>
          <p:cNvPr id="1662" name="Google Shape;1662;p294"/>
          <p:cNvPicPr preferRelativeResize="0"/>
          <p:nvPr/>
        </p:nvPicPr>
        <p:blipFill rotWithShape="1">
          <a:blip r:embed="rId2">
            <a:alphaModFix/>
          </a:blip>
          <a:srcRect/>
          <a:stretch/>
        </p:blipFill>
        <p:spPr>
          <a:xfrm>
            <a:off x="0" y="0"/>
            <a:ext cx="9142536" cy="5142676"/>
          </a:xfrm>
          <a:prstGeom prst="rect">
            <a:avLst/>
          </a:prstGeom>
          <a:noFill/>
          <a:ln>
            <a:noFill/>
          </a:ln>
        </p:spPr>
      </p:pic>
      <p:sp>
        <p:nvSpPr>
          <p:cNvPr id="1663" name="Google Shape;1663;p294"/>
          <p:cNvSpPr txBox="1">
            <a:spLocks noGrp="1"/>
          </p:cNvSpPr>
          <p:nvPr>
            <p:ph type="ctrTitle"/>
          </p:nvPr>
        </p:nvSpPr>
        <p:spPr>
          <a:xfrm>
            <a:off x="332165" y="321469"/>
            <a:ext cx="4104900" cy="1821600"/>
          </a:xfrm>
          <a:prstGeom prst="rect">
            <a:avLst/>
          </a:prstGeom>
          <a:noFill/>
          <a:ln>
            <a:noFill/>
          </a:ln>
        </p:spPr>
        <p:txBody>
          <a:bodyPr spcFirstLastPara="1" wrap="square" lIns="0" tIns="0" rIns="0" bIns="0" anchor="b" anchorCtr="0">
            <a:normAutofit/>
          </a:bodyPr>
          <a:lstStyle>
            <a:lvl1pPr lvl="0" algn="l" rtl="0">
              <a:lnSpc>
                <a:spcPct val="85000"/>
              </a:lnSpc>
              <a:spcBef>
                <a:spcPts val="0"/>
              </a:spcBef>
              <a:spcAft>
                <a:spcPts val="0"/>
              </a:spcAft>
              <a:buClr>
                <a:schemeClr val="lt1"/>
              </a:buClr>
              <a:buSzPts val="4300"/>
              <a:buFont typeface="Georgia"/>
              <a:buNone/>
              <a:defRPr sz="4300">
                <a:solidFill>
                  <a:schemeClr val="lt1"/>
                </a:solidFill>
              </a:defRPr>
            </a:lvl1pPr>
            <a:lvl2pPr lvl="1" algn="l" rtl="0">
              <a:lnSpc>
                <a:spcPct val="100000"/>
              </a:lnSpc>
              <a:spcBef>
                <a:spcPts val="0"/>
              </a:spcBef>
              <a:spcAft>
                <a:spcPts val="0"/>
              </a:spcAft>
              <a:buSzPts val="1000"/>
              <a:buNone/>
              <a:defRPr/>
            </a:lvl2pPr>
            <a:lvl3pPr lvl="2" algn="l" rtl="0">
              <a:lnSpc>
                <a:spcPct val="100000"/>
              </a:lnSpc>
              <a:spcBef>
                <a:spcPts val="0"/>
              </a:spcBef>
              <a:spcAft>
                <a:spcPts val="0"/>
              </a:spcAft>
              <a:buSzPts val="1000"/>
              <a:buNone/>
              <a:defRPr/>
            </a:lvl3pPr>
            <a:lvl4pPr lvl="3" algn="l" rtl="0">
              <a:lnSpc>
                <a:spcPct val="100000"/>
              </a:lnSpc>
              <a:spcBef>
                <a:spcPts val="0"/>
              </a:spcBef>
              <a:spcAft>
                <a:spcPts val="0"/>
              </a:spcAft>
              <a:buSzPts val="1000"/>
              <a:buNone/>
              <a:defRPr/>
            </a:lvl4pPr>
            <a:lvl5pPr lvl="4" algn="l" rtl="0">
              <a:lnSpc>
                <a:spcPct val="100000"/>
              </a:lnSpc>
              <a:spcBef>
                <a:spcPts val="0"/>
              </a:spcBef>
              <a:spcAft>
                <a:spcPts val="0"/>
              </a:spcAft>
              <a:buSzPts val="1000"/>
              <a:buNone/>
              <a:defRPr/>
            </a:lvl5pPr>
            <a:lvl6pPr lvl="5" algn="l" rtl="0">
              <a:lnSpc>
                <a:spcPct val="100000"/>
              </a:lnSpc>
              <a:spcBef>
                <a:spcPts val="0"/>
              </a:spcBef>
              <a:spcAft>
                <a:spcPts val="0"/>
              </a:spcAft>
              <a:buSzPts val="1000"/>
              <a:buNone/>
              <a:defRPr/>
            </a:lvl6pPr>
            <a:lvl7pPr lvl="6" algn="l" rtl="0">
              <a:lnSpc>
                <a:spcPct val="100000"/>
              </a:lnSpc>
              <a:spcBef>
                <a:spcPts val="0"/>
              </a:spcBef>
              <a:spcAft>
                <a:spcPts val="0"/>
              </a:spcAft>
              <a:buSzPts val="1000"/>
              <a:buNone/>
              <a:defRPr/>
            </a:lvl7pPr>
            <a:lvl8pPr lvl="7" algn="l" rtl="0">
              <a:lnSpc>
                <a:spcPct val="100000"/>
              </a:lnSpc>
              <a:spcBef>
                <a:spcPts val="0"/>
              </a:spcBef>
              <a:spcAft>
                <a:spcPts val="0"/>
              </a:spcAft>
              <a:buSzPts val="1000"/>
              <a:buNone/>
              <a:defRPr/>
            </a:lvl8pPr>
            <a:lvl9pPr lvl="8" algn="l" rtl="0">
              <a:lnSpc>
                <a:spcPct val="100000"/>
              </a:lnSpc>
              <a:spcBef>
                <a:spcPts val="0"/>
              </a:spcBef>
              <a:spcAft>
                <a:spcPts val="0"/>
              </a:spcAft>
              <a:buSzPts val="1000"/>
              <a:buNone/>
              <a:defRPr/>
            </a:lvl9pPr>
          </a:lstStyle>
          <a:p>
            <a:endParaRPr/>
          </a:p>
        </p:txBody>
      </p:sp>
      <p:sp>
        <p:nvSpPr>
          <p:cNvPr id="1664" name="Google Shape;1664;p294"/>
          <p:cNvSpPr txBox="1"/>
          <p:nvPr/>
        </p:nvSpPr>
        <p:spPr>
          <a:xfrm>
            <a:off x="332164" y="3300411"/>
            <a:ext cx="4104900" cy="255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900"/>
              <a:buFont typeface="Arial"/>
              <a:buNone/>
            </a:pPr>
            <a:r>
              <a:rPr lang="en" sz="900" b="0" i="0" u="none" strike="noStrike" cap="none">
                <a:solidFill>
                  <a:schemeClr val="hlink"/>
                </a:solidFill>
                <a:uFill>
                  <a:noFill/>
                </a:uFill>
                <a:latin typeface="Arial"/>
                <a:ea typeface="Arial"/>
                <a:cs typeface="Arial"/>
                <a:sym typeface="Arial"/>
                <a:hlinkClick r:id="rId3"/>
              </a:rPr>
              <a:t>pwc.lv</a:t>
            </a:r>
            <a:endParaRPr sz="1000" b="0" i="0" u="none" strike="noStrike" cap="none">
              <a:solidFill>
                <a:schemeClr val="lt1"/>
              </a:solidFill>
              <a:latin typeface="Arial"/>
              <a:ea typeface="Arial"/>
              <a:cs typeface="Arial"/>
              <a:sym typeface="Arial"/>
            </a:endParaRPr>
          </a:p>
        </p:txBody>
      </p:sp>
      <p:sp>
        <p:nvSpPr>
          <p:cNvPr id="1665" name="Google Shape;1665;p294"/>
          <p:cNvSpPr/>
          <p:nvPr/>
        </p:nvSpPr>
        <p:spPr>
          <a:xfrm>
            <a:off x="0" y="3705641"/>
            <a:ext cx="9143700" cy="1437900"/>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1666" name="Google Shape;1666;p294"/>
          <p:cNvSpPr txBox="1">
            <a:spLocks noGrp="1"/>
          </p:cNvSpPr>
          <p:nvPr>
            <p:ph type="body" idx="1"/>
          </p:nvPr>
        </p:nvSpPr>
        <p:spPr>
          <a:xfrm>
            <a:off x="332164" y="3944700"/>
            <a:ext cx="8479200" cy="10887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lt1"/>
              </a:buClr>
              <a:buSzPts val="900"/>
              <a:buFont typeface="Arial"/>
              <a:buNone/>
              <a:defRPr sz="900" b="0">
                <a:solidFill>
                  <a:schemeClr val="lt1"/>
                </a:solidFill>
              </a:defRPr>
            </a:lvl1pPr>
            <a:lvl2pPr marL="914400" lvl="1" indent="-228600" algn="l" rtl="0">
              <a:lnSpc>
                <a:spcPct val="100000"/>
              </a:lnSpc>
              <a:spcBef>
                <a:spcPts val="0"/>
              </a:spcBef>
              <a:spcAft>
                <a:spcPts val="0"/>
              </a:spcAft>
              <a:buClr>
                <a:schemeClr val="lt1"/>
              </a:buClr>
              <a:buSzPts val="900"/>
              <a:buFont typeface="Arial"/>
              <a:buNone/>
              <a:defRPr sz="900" b="0">
                <a:solidFill>
                  <a:schemeClr val="lt1"/>
                </a:solidFill>
              </a:defRPr>
            </a:lvl2pPr>
            <a:lvl3pPr marL="1371600" lvl="2" indent="-228600" algn="l" rtl="0">
              <a:lnSpc>
                <a:spcPct val="100000"/>
              </a:lnSpc>
              <a:spcBef>
                <a:spcPts val="0"/>
              </a:spcBef>
              <a:spcAft>
                <a:spcPts val="0"/>
              </a:spcAft>
              <a:buClr>
                <a:schemeClr val="lt1"/>
              </a:buClr>
              <a:buSzPts val="900"/>
              <a:buFont typeface="Arial"/>
              <a:buNone/>
              <a:defRPr sz="900" b="0">
                <a:solidFill>
                  <a:schemeClr val="lt1"/>
                </a:solidFill>
              </a:defRPr>
            </a:lvl3pPr>
            <a:lvl4pPr marL="1828800" lvl="3" indent="-228600" algn="l" rtl="0">
              <a:lnSpc>
                <a:spcPct val="100000"/>
              </a:lnSpc>
              <a:spcBef>
                <a:spcPts val="0"/>
              </a:spcBef>
              <a:spcAft>
                <a:spcPts val="0"/>
              </a:spcAft>
              <a:buClr>
                <a:schemeClr val="lt1"/>
              </a:buClr>
              <a:buSzPts val="900"/>
              <a:buFont typeface="Arial"/>
              <a:buNone/>
              <a:defRPr sz="900" b="0">
                <a:solidFill>
                  <a:schemeClr val="lt1"/>
                </a:solidFill>
              </a:defRPr>
            </a:lvl4pPr>
            <a:lvl5pPr marL="2286000" lvl="4" indent="-228600" algn="l" rtl="0">
              <a:lnSpc>
                <a:spcPct val="100000"/>
              </a:lnSpc>
              <a:spcBef>
                <a:spcPts val="0"/>
              </a:spcBef>
              <a:spcAft>
                <a:spcPts val="0"/>
              </a:spcAft>
              <a:buClr>
                <a:schemeClr val="lt1"/>
              </a:buClr>
              <a:buSzPts val="900"/>
              <a:buFont typeface="Arial"/>
              <a:buNone/>
              <a:defRPr sz="900" b="0">
                <a:solidFill>
                  <a:schemeClr val="lt1"/>
                </a:solidFill>
              </a:defRPr>
            </a:lvl5pPr>
            <a:lvl6pPr marL="2743200" lvl="5" indent="-228600" algn="l" rtl="0">
              <a:lnSpc>
                <a:spcPct val="100000"/>
              </a:lnSpc>
              <a:spcBef>
                <a:spcPts val="0"/>
              </a:spcBef>
              <a:spcAft>
                <a:spcPts val="0"/>
              </a:spcAft>
              <a:buClr>
                <a:schemeClr val="lt1"/>
              </a:buClr>
              <a:buSzPts val="900"/>
              <a:buFont typeface="Arial"/>
              <a:buNone/>
              <a:defRPr sz="900">
                <a:solidFill>
                  <a:schemeClr val="lt1"/>
                </a:solidFill>
              </a:defRPr>
            </a:lvl6pPr>
            <a:lvl7pPr marL="3200400" lvl="6" indent="-228600" algn="l" rtl="0">
              <a:lnSpc>
                <a:spcPct val="100000"/>
              </a:lnSpc>
              <a:spcBef>
                <a:spcPts val="0"/>
              </a:spcBef>
              <a:spcAft>
                <a:spcPts val="0"/>
              </a:spcAft>
              <a:buClr>
                <a:schemeClr val="lt1"/>
              </a:buClr>
              <a:buSzPts val="900"/>
              <a:buFont typeface="Arial"/>
              <a:buNone/>
              <a:defRPr sz="900">
                <a:solidFill>
                  <a:schemeClr val="lt1"/>
                </a:solidFill>
              </a:defRPr>
            </a:lvl7pPr>
            <a:lvl8pPr marL="3657600" lvl="7" indent="-228600" algn="l" rtl="0">
              <a:lnSpc>
                <a:spcPct val="100000"/>
              </a:lnSpc>
              <a:spcBef>
                <a:spcPts val="0"/>
              </a:spcBef>
              <a:spcAft>
                <a:spcPts val="0"/>
              </a:spcAft>
              <a:buClr>
                <a:schemeClr val="lt1"/>
              </a:buClr>
              <a:buSzPts val="900"/>
              <a:buFont typeface="Arial"/>
              <a:buNone/>
              <a:defRPr sz="900">
                <a:solidFill>
                  <a:schemeClr val="lt1"/>
                </a:solidFill>
              </a:defRPr>
            </a:lvl8pPr>
            <a:lvl9pPr marL="4114800" lvl="8" indent="-228600" algn="l" rtl="0">
              <a:lnSpc>
                <a:spcPct val="100000"/>
              </a:lnSpc>
              <a:spcBef>
                <a:spcPts val="0"/>
              </a:spcBef>
              <a:spcAft>
                <a:spcPts val="0"/>
              </a:spcAft>
              <a:buClr>
                <a:schemeClr val="lt1"/>
              </a:buClr>
              <a:buSzPts val="900"/>
              <a:buFont typeface="Arial"/>
              <a:buNone/>
              <a:defRPr sz="900">
                <a:solidFill>
                  <a:schemeClr val="lt1"/>
                </a:solidFill>
              </a:defRPr>
            </a:lvl9pPr>
          </a:lstStyle>
          <a:p>
            <a:endParaRPr/>
          </a:p>
        </p:txBody>
      </p:sp>
      <p:sp>
        <p:nvSpPr>
          <p:cNvPr id="1667" name="Google Shape;1667;p294"/>
          <p:cNvSpPr/>
          <p:nvPr/>
        </p:nvSpPr>
        <p:spPr>
          <a:xfrm>
            <a:off x="4000254" y="0"/>
            <a:ext cx="51429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179"/>
        <p:cNvGrpSpPr/>
        <p:nvPr/>
      </p:nvGrpSpPr>
      <p:grpSpPr>
        <a:xfrm>
          <a:off x="0" y="0"/>
          <a:ext cx="0" cy="0"/>
          <a:chOff x="0" y="0"/>
          <a:chExt cx="0" cy="0"/>
        </a:xfrm>
      </p:grpSpPr>
      <p:sp>
        <p:nvSpPr>
          <p:cNvPr id="180" name="Google Shape;180;p31"/>
          <p:cNvSpPr txBox="1">
            <a:spLocks noGrp="1"/>
          </p:cNvSpPr>
          <p:nvPr>
            <p:ph type="title"/>
          </p:nvPr>
        </p:nvSpPr>
        <p:spPr>
          <a:xfrm>
            <a:off x="3713560" y="1577579"/>
            <a:ext cx="37026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81" name="Google Shape;181;p31"/>
          <p:cNvSpPr txBox="1">
            <a:spLocks noGrp="1"/>
          </p:cNvSpPr>
          <p:nvPr>
            <p:ph type="subTitle" idx="1"/>
          </p:nvPr>
        </p:nvSpPr>
        <p:spPr>
          <a:xfrm>
            <a:off x="33218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9pPr>
          </a:lstStyle>
          <a:p>
            <a:endParaRPr/>
          </a:p>
        </p:txBody>
      </p:sp>
      <p:sp>
        <p:nvSpPr>
          <p:cNvPr id="182" name="Google Shape;182;p3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matchingName="1_Title 1">
  <p:cSld name="1_Title 1">
    <p:spTree>
      <p:nvGrpSpPr>
        <p:cNvPr id="1" name="Shape 1668"/>
        <p:cNvGrpSpPr/>
        <p:nvPr/>
      </p:nvGrpSpPr>
      <p:grpSpPr>
        <a:xfrm>
          <a:off x="0" y="0"/>
          <a:ext cx="0" cy="0"/>
          <a:chOff x="0" y="0"/>
          <a:chExt cx="0" cy="0"/>
        </a:xfrm>
      </p:grpSpPr>
      <p:sp>
        <p:nvSpPr>
          <p:cNvPr id="1669" name="Google Shape;1669;p295"/>
          <p:cNvSpPr txBox="1">
            <a:spLocks noGrp="1"/>
          </p:cNvSpPr>
          <p:nvPr>
            <p:ph type="title"/>
          </p:nvPr>
        </p:nvSpPr>
        <p:spPr>
          <a:xfrm>
            <a:off x="332185" y="324001"/>
            <a:ext cx="8479500" cy="1040400"/>
          </a:xfrm>
          <a:prstGeom prst="rect">
            <a:avLst/>
          </a:prstGeom>
          <a:noFill/>
          <a:ln>
            <a:noFill/>
          </a:ln>
        </p:spPr>
        <p:txBody>
          <a:bodyPr spcFirstLastPara="1" wrap="square" lIns="0" tIns="0" rIns="0" bIns="0" anchor="t" anchorCtr="0">
            <a:normAutofit/>
          </a:bodyPr>
          <a:lstStyle>
            <a:lvl1pPr lvl="0" algn="l">
              <a:lnSpc>
                <a:spcPct val="85000"/>
              </a:lnSpc>
              <a:spcBef>
                <a:spcPts val="0"/>
              </a:spcBef>
              <a:spcAft>
                <a:spcPts val="0"/>
              </a:spcAft>
              <a:buClr>
                <a:schemeClr val="dk1"/>
              </a:buClr>
              <a:buSzPts val="2400"/>
              <a:buFont typeface="Georgia"/>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70" name="Google Shape;1670;p295"/>
          <p:cNvSpPr txBox="1">
            <a:spLocks noGrp="1"/>
          </p:cNvSpPr>
          <p:nvPr>
            <p:ph type="sldNum" idx="12"/>
          </p:nvPr>
        </p:nvSpPr>
        <p:spPr>
          <a:xfrm>
            <a:off x="7488222" y="4869180"/>
            <a:ext cx="1323600" cy="1029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grpSp>
        <p:nvGrpSpPr>
          <p:cNvPr id="1671" name="Google Shape;1671;p295"/>
          <p:cNvGrpSpPr/>
          <p:nvPr/>
        </p:nvGrpSpPr>
        <p:grpSpPr>
          <a:xfrm>
            <a:off x="8572500" y="0"/>
            <a:ext cx="571500" cy="571500"/>
            <a:chOff x="10667999" y="0"/>
            <a:chExt cx="762000" cy="762000"/>
          </a:xfrm>
        </p:grpSpPr>
        <p:sp>
          <p:nvSpPr>
            <p:cNvPr id="1672" name="Google Shape;1672;p295"/>
            <p:cNvSpPr/>
            <p:nvPr/>
          </p:nvSpPr>
          <p:spPr>
            <a:xfrm>
              <a:off x="11048999" y="0"/>
              <a:ext cx="381000" cy="381000"/>
            </a:xfrm>
            <a:custGeom>
              <a:avLst/>
              <a:gdLst/>
              <a:ahLst/>
              <a:cxnLst/>
              <a:rect l="l" t="t" r="r" b="b"/>
              <a:pathLst>
                <a:path w="381000" h="381000" extrusionOk="0">
                  <a:moveTo>
                    <a:pt x="0" y="0"/>
                  </a:moveTo>
                  <a:lnTo>
                    <a:pt x="381000" y="0"/>
                  </a:lnTo>
                  <a:lnTo>
                    <a:pt x="381000" y="381000"/>
                  </a:lnTo>
                  <a:lnTo>
                    <a:pt x="0" y="381000"/>
                  </a:lnTo>
                  <a:close/>
                </a:path>
              </a:pathLst>
            </a:custGeom>
            <a:solidFill>
              <a:schemeClr val="accent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1673" name="Google Shape;1673;p295"/>
            <p:cNvSpPr/>
            <p:nvPr/>
          </p:nvSpPr>
          <p:spPr>
            <a:xfrm>
              <a:off x="10667999" y="381000"/>
              <a:ext cx="381000" cy="381000"/>
            </a:xfrm>
            <a:custGeom>
              <a:avLst/>
              <a:gdLst/>
              <a:ahLst/>
              <a:cxnLst/>
              <a:rect l="l" t="t" r="r" b="b"/>
              <a:pathLst>
                <a:path w="381000" h="381000" extrusionOk="0">
                  <a:moveTo>
                    <a:pt x="0" y="0"/>
                  </a:moveTo>
                  <a:lnTo>
                    <a:pt x="381000" y="0"/>
                  </a:lnTo>
                  <a:lnTo>
                    <a:pt x="381000" y="381000"/>
                  </a:lnTo>
                  <a:lnTo>
                    <a:pt x="0" y="381000"/>
                  </a:ln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grpSp>
      <p:sp>
        <p:nvSpPr>
          <p:cNvPr id="1674" name="Google Shape;1674;p295"/>
          <p:cNvSpPr txBox="1">
            <a:spLocks noGrp="1"/>
          </p:cNvSpPr>
          <p:nvPr>
            <p:ph type="ftr" idx="11"/>
          </p:nvPr>
        </p:nvSpPr>
        <p:spPr>
          <a:xfrm>
            <a:off x="332184" y="4766310"/>
            <a:ext cx="4105500" cy="1029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1100"/>
              <a:buFont typeface="Arial"/>
              <a:buNone/>
              <a:defRPr sz="1100"/>
            </a:lvl1pPr>
            <a:lvl2pPr lvl="1" algn="l">
              <a:lnSpc>
                <a:spcPct val="100000"/>
              </a:lnSpc>
              <a:spcBef>
                <a:spcPts val="0"/>
              </a:spcBef>
              <a:spcAft>
                <a:spcPts val="0"/>
              </a:spcAft>
              <a:buClr>
                <a:schemeClr val="dk1"/>
              </a:buClr>
              <a:buSzPts val="1100"/>
              <a:buFont typeface="Arial"/>
              <a:buNone/>
              <a:defRPr sz="1100"/>
            </a:lvl2pPr>
            <a:lvl3pPr lvl="2" algn="l">
              <a:lnSpc>
                <a:spcPct val="100000"/>
              </a:lnSpc>
              <a:spcBef>
                <a:spcPts val="0"/>
              </a:spcBef>
              <a:spcAft>
                <a:spcPts val="0"/>
              </a:spcAft>
              <a:buClr>
                <a:schemeClr val="dk1"/>
              </a:buClr>
              <a:buSzPts val="1100"/>
              <a:buFont typeface="Arial"/>
              <a:buNone/>
              <a:defRPr sz="1100"/>
            </a:lvl3pPr>
            <a:lvl4pPr lvl="3" algn="l">
              <a:lnSpc>
                <a:spcPct val="100000"/>
              </a:lnSpc>
              <a:spcBef>
                <a:spcPts val="0"/>
              </a:spcBef>
              <a:spcAft>
                <a:spcPts val="0"/>
              </a:spcAft>
              <a:buClr>
                <a:schemeClr val="dk1"/>
              </a:buClr>
              <a:buSzPts val="1100"/>
              <a:buFont typeface="Arial"/>
              <a:buNone/>
              <a:defRPr sz="1100"/>
            </a:lvl4pPr>
            <a:lvl5pPr lvl="4" algn="l">
              <a:lnSpc>
                <a:spcPct val="100000"/>
              </a:lnSpc>
              <a:spcBef>
                <a:spcPts val="0"/>
              </a:spcBef>
              <a:spcAft>
                <a:spcPts val="0"/>
              </a:spcAft>
              <a:buClr>
                <a:schemeClr val="dk1"/>
              </a:buClr>
              <a:buSzPts val="1100"/>
              <a:buFont typeface="Arial"/>
              <a:buNone/>
              <a:defRPr sz="1100"/>
            </a:lvl5pPr>
            <a:lvl6pPr lvl="5" algn="l">
              <a:lnSpc>
                <a:spcPct val="100000"/>
              </a:lnSpc>
              <a:spcBef>
                <a:spcPts val="0"/>
              </a:spcBef>
              <a:spcAft>
                <a:spcPts val="0"/>
              </a:spcAft>
              <a:buClr>
                <a:schemeClr val="dk1"/>
              </a:buClr>
              <a:buSzPts val="1100"/>
              <a:buFont typeface="Arial"/>
              <a:buNone/>
              <a:defRPr sz="1100"/>
            </a:lvl6pPr>
            <a:lvl7pPr lvl="6" algn="l">
              <a:lnSpc>
                <a:spcPct val="100000"/>
              </a:lnSpc>
              <a:spcBef>
                <a:spcPts val="0"/>
              </a:spcBef>
              <a:spcAft>
                <a:spcPts val="0"/>
              </a:spcAft>
              <a:buClr>
                <a:schemeClr val="dk1"/>
              </a:buClr>
              <a:buSzPts val="1100"/>
              <a:buFont typeface="Arial"/>
              <a:buNone/>
              <a:defRPr sz="1100"/>
            </a:lvl7pPr>
            <a:lvl8pPr lvl="7" algn="l">
              <a:lnSpc>
                <a:spcPct val="100000"/>
              </a:lnSpc>
              <a:spcBef>
                <a:spcPts val="0"/>
              </a:spcBef>
              <a:spcAft>
                <a:spcPts val="0"/>
              </a:spcAft>
              <a:buClr>
                <a:schemeClr val="dk1"/>
              </a:buClr>
              <a:buSzPts val="1100"/>
              <a:buFont typeface="Arial"/>
              <a:buNone/>
              <a:defRPr sz="1100"/>
            </a:lvl8pPr>
            <a:lvl9pPr lvl="8" algn="l">
              <a:lnSpc>
                <a:spcPct val="100000"/>
              </a:lnSpc>
              <a:spcBef>
                <a:spcPts val="0"/>
              </a:spcBef>
              <a:spcAft>
                <a:spcPts val="0"/>
              </a:spcAft>
              <a:buClr>
                <a:schemeClr val="dk1"/>
              </a:buClr>
              <a:buSzPts val="1100"/>
              <a:buFont typeface="Arial"/>
              <a:buNone/>
              <a:defRPr sz="1100"/>
            </a:lvl9pPr>
          </a:lstStyle>
          <a:p>
            <a:endParaRPr/>
          </a:p>
        </p:txBody>
      </p:sp>
    </p:spTree>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matchingName="2_Thank You Light 1">
  <p:cSld name="2_Thank You Light_1">
    <p:bg>
      <p:bgPr>
        <a:solidFill>
          <a:schemeClr val="lt1"/>
        </a:solidFill>
        <a:effectLst/>
      </p:bgPr>
    </p:bg>
    <p:spTree>
      <p:nvGrpSpPr>
        <p:cNvPr id="1" name="Shape 1675"/>
        <p:cNvGrpSpPr/>
        <p:nvPr/>
      </p:nvGrpSpPr>
      <p:grpSpPr>
        <a:xfrm>
          <a:off x="0" y="0"/>
          <a:ext cx="0" cy="0"/>
          <a:chOff x="0" y="0"/>
          <a:chExt cx="0" cy="0"/>
        </a:xfrm>
      </p:grpSpPr>
      <p:sp>
        <p:nvSpPr>
          <p:cNvPr id="1676" name="Google Shape;1676;p296"/>
          <p:cNvSpPr>
            <a:spLocks noGrp="1"/>
          </p:cNvSpPr>
          <p:nvPr>
            <p:ph type="pic" idx="2"/>
          </p:nvPr>
        </p:nvSpPr>
        <p:spPr>
          <a:xfrm>
            <a:off x="4551759" y="1191"/>
            <a:ext cx="4592100" cy="3711300"/>
          </a:xfrm>
          <a:prstGeom prst="rect">
            <a:avLst/>
          </a:prstGeom>
          <a:noFill/>
          <a:ln>
            <a:noFill/>
          </a:ln>
        </p:spPr>
      </p:sp>
      <p:sp>
        <p:nvSpPr>
          <p:cNvPr id="1677" name="Google Shape;1677;p296"/>
          <p:cNvSpPr/>
          <p:nvPr/>
        </p:nvSpPr>
        <p:spPr>
          <a:xfrm>
            <a:off x="0" y="3705640"/>
            <a:ext cx="9144000" cy="1437900"/>
          </a:xfrm>
          <a:prstGeom prst="rect">
            <a:avLst/>
          </a:prstGeom>
          <a:solidFill>
            <a:schemeClr val="accent5"/>
          </a:solidFill>
          <a:ln>
            <a:noFill/>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400" b="0" i="0" u="none" strike="noStrike" cap="none">
              <a:solidFill>
                <a:schemeClr val="lt1"/>
              </a:solidFill>
              <a:latin typeface="Arial"/>
              <a:ea typeface="Arial"/>
              <a:cs typeface="Arial"/>
              <a:sym typeface="Arial"/>
            </a:endParaRPr>
          </a:p>
        </p:txBody>
      </p:sp>
      <p:sp>
        <p:nvSpPr>
          <p:cNvPr id="1678" name="Google Shape;1678;p296"/>
          <p:cNvSpPr txBox="1">
            <a:spLocks noGrp="1"/>
          </p:cNvSpPr>
          <p:nvPr>
            <p:ph type="body" idx="1"/>
          </p:nvPr>
        </p:nvSpPr>
        <p:spPr>
          <a:xfrm>
            <a:off x="332184" y="3944700"/>
            <a:ext cx="8479500" cy="10887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900"/>
              <a:buFont typeface="Arial"/>
              <a:buNone/>
              <a:defRPr sz="900" b="0">
                <a:solidFill>
                  <a:schemeClr val="lt1"/>
                </a:solidFill>
                <a:latin typeface="Arial"/>
                <a:ea typeface="Arial"/>
                <a:cs typeface="Arial"/>
                <a:sym typeface="Arial"/>
              </a:defRPr>
            </a:lvl1pPr>
            <a:lvl2pPr marL="914400" lvl="1" indent="-228600" algn="l">
              <a:lnSpc>
                <a:spcPct val="100000"/>
              </a:lnSpc>
              <a:spcBef>
                <a:spcPts val="0"/>
              </a:spcBef>
              <a:spcAft>
                <a:spcPts val="0"/>
              </a:spcAft>
              <a:buClr>
                <a:schemeClr val="lt1"/>
              </a:buClr>
              <a:buSzPts val="900"/>
              <a:buFont typeface="Arial"/>
              <a:buNone/>
              <a:defRPr sz="900" b="0">
                <a:solidFill>
                  <a:schemeClr val="lt1"/>
                </a:solidFill>
              </a:defRPr>
            </a:lvl2pPr>
            <a:lvl3pPr marL="1371600" lvl="2" indent="-228600" algn="l">
              <a:lnSpc>
                <a:spcPct val="100000"/>
              </a:lnSpc>
              <a:spcBef>
                <a:spcPts val="0"/>
              </a:spcBef>
              <a:spcAft>
                <a:spcPts val="0"/>
              </a:spcAft>
              <a:buClr>
                <a:schemeClr val="lt1"/>
              </a:buClr>
              <a:buSzPts val="900"/>
              <a:buFont typeface="Arial"/>
              <a:buNone/>
              <a:defRPr sz="900" b="0">
                <a:solidFill>
                  <a:schemeClr val="lt1"/>
                </a:solidFill>
              </a:defRPr>
            </a:lvl3pPr>
            <a:lvl4pPr marL="1828800" lvl="3" indent="-228600" algn="l">
              <a:lnSpc>
                <a:spcPct val="100000"/>
              </a:lnSpc>
              <a:spcBef>
                <a:spcPts val="0"/>
              </a:spcBef>
              <a:spcAft>
                <a:spcPts val="0"/>
              </a:spcAft>
              <a:buClr>
                <a:schemeClr val="lt1"/>
              </a:buClr>
              <a:buSzPts val="900"/>
              <a:buFont typeface="Arial"/>
              <a:buNone/>
              <a:defRPr sz="900" b="0">
                <a:solidFill>
                  <a:schemeClr val="lt1"/>
                </a:solidFill>
              </a:defRPr>
            </a:lvl4pPr>
            <a:lvl5pPr marL="2286000" lvl="4" indent="-228600" algn="l">
              <a:lnSpc>
                <a:spcPct val="100000"/>
              </a:lnSpc>
              <a:spcBef>
                <a:spcPts val="0"/>
              </a:spcBef>
              <a:spcAft>
                <a:spcPts val="0"/>
              </a:spcAft>
              <a:buClr>
                <a:schemeClr val="lt1"/>
              </a:buClr>
              <a:buSzPts val="900"/>
              <a:buFont typeface="Arial"/>
              <a:buNone/>
              <a:defRPr sz="900" b="0">
                <a:solidFill>
                  <a:schemeClr val="lt1"/>
                </a:solidFill>
              </a:defRPr>
            </a:lvl5pPr>
            <a:lvl6pPr marL="2743200" lvl="5" indent="-228600" algn="l">
              <a:lnSpc>
                <a:spcPct val="100000"/>
              </a:lnSpc>
              <a:spcBef>
                <a:spcPts val="0"/>
              </a:spcBef>
              <a:spcAft>
                <a:spcPts val="0"/>
              </a:spcAft>
              <a:buClr>
                <a:schemeClr val="lt1"/>
              </a:buClr>
              <a:buSzPts val="900"/>
              <a:buFont typeface="Arial"/>
              <a:buNone/>
              <a:defRPr sz="900">
                <a:solidFill>
                  <a:schemeClr val="lt1"/>
                </a:solidFill>
              </a:defRPr>
            </a:lvl6pPr>
            <a:lvl7pPr marL="3200400" lvl="6" indent="-228600" algn="l">
              <a:lnSpc>
                <a:spcPct val="100000"/>
              </a:lnSpc>
              <a:spcBef>
                <a:spcPts val="0"/>
              </a:spcBef>
              <a:spcAft>
                <a:spcPts val="0"/>
              </a:spcAft>
              <a:buClr>
                <a:schemeClr val="lt1"/>
              </a:buClr>
              <a:buSzPts val="900"/>
              <a:buFont typeface="Arial"/>
              <a:buNone/>
              <a:defRPr sz="900">
                <a:solidFill>
                  <a:schemeClr val="lt1"/>
                </a:solidFill>
              </a:defRPr>
            </a:lvl7pPr>
            <a:lvl8pPr marL="3657600" lvl="7" indent="-228600" algn="l">
              <a:lnSpc>
                <a:spcPct val="100000"/>
              </a:lnSpc>
              <a:spcBef>
                <a:spcPts val="0"/>
              </a:spcBef>
              <a:spcAft>
                <a:spcPts val="0"/>
              </a:spcAft>
              <a:buClr>
                <a:schemeClr val="lt1"/>
              </a:buClr>
              <a:buSzPts val="900"/>
              <a:buFont typeface="Arial"/>
              <a:buNone/>
              <a:defRPr sz="900">
                <a:solidFill>
                  <a:schemeClr val="lt1"/>
                </a:solidFill>
              </a:defRPr>
            </a:lvl8pPr>
            <a:lvl9pPr marL="4114800" lvl="8" indent="-228600" algn="l">
              <a:lnSpc>
                <a:spcPct val="100000"/>
              </a:lnSpc>
              <a:spcBef>
                <a:spcPts val="0"/>
              </a:spcBef>
              <a:spcAft>
                <a:spcPts val="0"/>
              </a:spcAft>
              <a:buClr>
                <a:schemeClr val="lt1"/>
              </a:buClr>
              <a:buSzPts val="900"/>
              <a:buFont typeface="Arial"/>
              <a:buNone/>
              <a:defRPr sz="900">
                <a:solidFill>
                  <a:schemeClr val="lt1"/>
                </a:solidFill>
              </a:defRPr>
            </a:lvl9pPr>
          </a:lstStyle>
          <a:p>
            <a:endParaRPr/>
          </a:p>
        </p:txBody>
      </p:sp>
      <p:sp>
        <p:nvSpPr>
          <p:cNvPr id="1679" name="Google Shape;1679;p296"/>
          <p:cNvSpPr/>
          <p:nvPr/>
        </p:nvSpPr>
        <p:spPr>
          <a:xfrm>
            <a:off x="4000500" y="0"/>
            <a:ext cx="5143500" cy="51435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400" b="0" i="0" u="none" strike="noStrike" cap="none">
              <a:solidFill>
                <a:schemeClr val="dk1"/>
              </a:solidFill>
              <a:latin typeface="Arial"/>
              <a:ea typeface="Arial"/>
              <a:cs typeface="Arial"/>
              <a:sym typeface="Arial"/>
            </a:endParaRPr>
          </a:p>
        </p:txBody>
      </p:sp>
      <p:sp>
        <p:nvSpPr>
          <p:cNvPr id="1680" name="Google Shape;1680;p296"/>
          <p:cNvSpPr txBox="1"/>
          <p:nvPr/>
        </p:nvSpPr>
        <p:spPr>
          <a:xfrm>
            <a:off x="332185" y="3300411"/>
            <a:ext cx="4105200" cy="255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900"/>
              <a:buFont typeface="Arial"/>
              <a:buNone/>
            </a:pPr>
            <a:r>
              <a:rPr lang="en" sz="900" b="0" i="0" u="none" strike="noStrike" cap="none">
                <a:solidFill>
                  <a:schemeClr val="lt1"/>
                </a:solidFill>
                <a:latin typeface="Arial"/>
                <a:ea typeface="Arial"/>
                <a:cs typeface="Arial"/>
                <a:sym typeface="Arial"/>
              </a:rPr>
              <a:t>pwc.com</a:t>
            </a:r>
            <a:endParaRPr sz="1100" b="0" i="0" u="none" strike="noStrike" cap="none">
              <a:solidFill>
                <a:srgbClr val="000000"/>
              </a:solidFill>
              <a:latin typeface="Arial"/>
              <a:ea typeface="Arial"/>
              <a:cs typeface="Arial"/>
              <a:sym typeface="Arial"/>
            </a:endParaRPr>
          </a:p>
        </p:txBody>
      </p:sp>
      <p:sp>
        <p:nvSpPr>
          <p:cNvPr id="1681" name="Google Shape;1681;p296"/>
          <p:cNvSpPr txBox="1"/>
          <p:nvPr/>
        </p:nvSpPr>
        <p:spPr>
          <a:xfrm>
            <a:off x="332186" y="3414711"/>
            <a:ext cx="4105200" cy="255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900"/>
              <a:buFont typeface="Arial"/>
              <a:buNone/>
            </a:pPr>
            <a:r>
              <a:rPr lang="en" sz="900" b="0" i="0" u="none" strike="noStrike" cap="none">
                <a:solidFill>
                  <a:schemeClr val="dk1"/>
                </a:solidFill>
                <a:latin typeface="Arial"/>
                <a:ea typeface="Arial"/>
                <a:cs typeface="Arial"/>
                <a:sym typeface="Arial"/>
              </a:rPr>
              <a:t>pwc.com</a:t>
            </a:r>
            <a:endParaRPr sz="1100" b="0" i="0" u="none" strike="noStrike" cap="none">
              <a:solidFill>
                <a:schemeClr val="dk1"/>
              </a:solidFill>
              <a:latin typeface="Arial"/>
              <a:ea typeface="Arial"/>
              <a:cs typeface="Arial"/>
              <a:sym typeface="Arial"/>
            </a:endParaRPr>
          </a:p>
        </p:txBody>
      </p:sp>
      <p:sp>
        <p:nvSpPr>
          <p:cNvPr id="1682" name="Google Shape;1682;p296"/>
          <p:cNvSpPr txBox="1">
            <a:spLocks noGrp="1"/>
          </p:cNvSpPr>
          <p:nvPr>
            <p:ph type="ctrTitle"/>
          </p:nvPr>
        </p:nvSpPr>
        <p:spPr>
          <a:xfrm>
            <a:off x="332185" y="321469"/>
            <a:ext cx="4105500" cy="1821600"/>
          </a:xfrm>
          <a:prstGeom prst="rect">
            <a:avLst/>
          </a:prstGeom>
          <a:noFill/>
          <a:ln>
            <a:noFill/>
          </a:ln>
        </p:spPr>
        <p:txBody>
          <a:bodyPr spcFirstLastPara="1" wrap="square" lIns="0" tIns="0" rIns="0" bIns="0" anchor="b" anchorCtr="0">
            <a:normAutofit/>
          </a:bodyPr>
          <a:lstStyle>
            <a:lvl1pPr lvl="0" algn="l">
              <a:lnSpc>
                <a:spcPct val="85000"/>
              </a:lnSpc>
              <a:spcBef>
                <a:spcPts val="0"/>
              </a:spcBef>
              <a:spcAft>
                <a:spcPts val="0"/>
              </a:spcAft>
              <a:buClr>
                <a:schemeClr val="dk1"/>
              </a:buClr>
              <a:buSzPts val="4400"/>
              <a:buFont typeface="Georgia"/>
              <a:buNone/>
              <a:defRPr sz="4400">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183"/>
        <p:cNvGrpSpPr/>
        <p:nvPr/>
      </p:nvGrpSpPr>
      <p:grpSpPr>
        <a:xfrm>
          <a:off x="0" y="0"/>
          <a:ext cx="0" cy="0"/>
          <a:chOff x="0" y="0"/>
          <a:chExt cx="0" cy="0"/>
        </a:xfrm>
      </p:grpSpPr>
      <p:sp>
        <p:nvSpPr>
          <p:cNvPr id="184" name="Google Shape;184;p32"/>
          <p:cNvSpPr txBox="1">
            <a:spLocks noGrp="1"/>
          </p:cNvSpPr>
          <p:nvPr>
            <p:ph type="title"/>
          </p:nvPr>
        </p:nvSpPr>
        <p:spPr>
          <a:xfrm>
            <a:off x="3713560" y="1577579"/>
            <a:ext cx="37026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85" name="Google Shape;185;p32"/>
          <p:cNvSpPr txBox="1">
            <a:spLocks noGrp="1"/>
          </p:cNvSpPr>
          <p:nvPr>
            <p:ph type="subTitle" idx="1"/>
          </p:nvPr>
        </p:nvSpPr>
        <p:spPr>
          <a:xfrm>
            <a:off x="33218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9pPr>
          </a:lstStyle>
          <a:p>
            <a:endParaRPr/>
          </a:p>
        </p:txBody>
      </p:sp>
      <p:sp>
        <p:nvSpPr>
          <p:cNvPr id="186" name="Google Shape;186;p3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187"/>
        <p:cNvGrpSpPr/>
        <p:nvPr/>
      </p:nvGrpSpPr>
      <p:grpSpPr>
        <a:xfrm>
          <a:off x="0" y="0"/>
          <a:ext cx="0" cy="0"/>
          <a:chOff x="0" y="0"/>
          <a:chExt cx="0" cy="0"/>
        </a:xfrm>
      </p:grpSpPr>
      <p:sp>
        <p:nvSpPr>
          <p:cNvPr id="188" name="Google Shape;188;p33"/>
          <p:cNvSpPr txBox="1">
            <a:spLocks noGrp="1"/>
          </p:cNvSpPr>
          <p:nvPr>
            <p:ph type="title"/>
          </p:nvPr>
        </p:nvSpPr>
        <p:spPr>
          <a:xfrm>
            <a:off x="3713560" y="1577579"/>
            <a:ext cx="37026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89" name="Google Shape;189;p33"/>
          <p:cNvSpPr txBox="1">
            <a:spLocks noGrp="1"/>
          </p:cNvSpPr>
          <p:nvPr>
            <p:ph type="subTitle" idx="1"/>
          </p:nvPr>
        </p:nvSpPr>
        <p:spPr>
          <a:xfrm>
            <a:off x="33218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9pPr>
          </a:lstStyle>
          <a:p>
            <a:endParaRPr/>
          </a:p>
        </p:txBody>
      </p:sp>
      <p:sp>
        <p:nvSpPr>
          <p:cNvPr id="190" name="Google Shape;190;p3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191"/>
        <p:cNvGrpSpPr/>
        <p:nvPr/>
      </p:nvGrpSpPr>
      <p:grpSpPr>
        <a:xfrm>
          <a:off x="0" y="0"/>
          <a:ext cx="0" cy="0"/>
          <a:chOff x="0" y="0"/>
          <a:chExt cx="0" cy="0"/>
        </a:xfrm>
      </p:grpSpPr>
      <p:sp>
        <p:nvSpPr>
          <p:cNvPr id="192" name="Google Shape;192;p34"/>
          <p:cNvSpPr txBox="1">
            <a:spLocks noGrp="1"/>
          </p:cNvSpPr>
          <p:nvPr>
            <p:ph type="title"/>
          </p:nvPr>
        </p:nvSpPr>
        <p:spPr>
          <a:xfrm>
            <a:off x="332185" y="321469"/>
            <a:ext cx="10311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93" name="Google Shape;193;p3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194"/>
        <p:cNvGrpSpPr/>
        <p:nvPr/>
      </p:nvGrpSpPr>
      <p:grpSpPr>
        <a:xfrm>
          <a:off x="0" y="0"/>
          <a:ext cx="0" cy="0"/>
          <a:chOff x="0" y="0"/>
          <a:chExt cx="0" cy="0"/>
        </a:xfrm>
      </p:grpSpPr>
      <p:sp>
        <p:nvSpPr>
          <p:cNvPr id="195" name="Google Shape;195;p35"/>
          <p:cNvSpPr txBox="1">
            <a:spLocks noGrp="1"/>
          </p:cNvSpPr>
          <p:nvPr>
            <p:ph type="title"/>
          </p:nvPr>
        </p:nvSpPr>
        <p:spPr>
          <a:xfrm>
            <a:off x="332185" y="321469"/>
            <a:ext cx="10311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96" name="Google Shape;196;p3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197"/>
        <p:cNvGrpSpPr/>
        <p:nvPr/>
      </p:nvGrpSpPr>
      <p:grpSpPr>
        <a:xfrm>
          <a:off x="0" y="0"/>
          <a:ext cx="0" cy="0"/>
          <a:chOff x="0" y="0"/>
          <a:chExt cx="0" cy="0"/>
        </a:xfrm>
      </p:grpSpPr>
      <p:sp>
        <p:nvSpPr>
          <p:cNvPr id="198" name="Google Shape;198;p36"/>
          <p:cNvSpPr txBox="1">
            <a:spLocks noGrp="1"/>
          </p:cNvSpPr>
          <p:nvPr>
            <p:ph type="title"/>
          </p:nvPr>
        </p:nvSpPr>
        <p:spPr>
          <a:xfrm>
            <a:off x="332185" y="321469"/>
            <a:ext cx="10311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99" name="Google Shape;199;p3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200"/>
        <p:cNvGrpSpPr/>
        <p:nvPr/>
      </p:nvGrpSpPr>
      <p:grpSpPr>
        <a:xfrm>
          <a:off x="0" y="0"/>
          <a:ext cx="0" cy="0"/>
          <a:chOff x="0" y="0"/>
          <a:chExt cx="0" cy="0"/>
        </a:xfrm>
      </p:grpSpPr>
      <p:sp>
        <p:nvSpPr>
          <p:cNvPr id="201" name="Google Shape;201;p37"/>
          <p:cNvSpPr txBox="1">
            <a:spLocks noGrp="1"/>
          </p:cNvSpPr>
          <p:nvPr>
            <p:ph type="body" idx="1"/>
          </p:nvPr>
        </p:nvSpPr>
        <p:spPr>
          <a:xfrm>
            <a:off x="0" y="857250"/>
            <a:ext cx="3429000" cy="3429000"/>
          </a:xfrm>
          <a:prstGeom prst="rect">
            <a:avLst/>
          </a:prstGeom>
          <a:solidFill>
            <a:srgbClr val="E0301E"/>
          </a:solidFill>
          <a:ln>
            <a:noFill/>
          </a:ln>
        </p:spPr>
        <p:txBody>
          <a:bodyPr spcFirstLastPara="1" wrap="square" lIns="329175" tIns="1080000" rIns="189000" bIns="135000" anchor="t" anchorCtr="0">
            <a:noAutofit/>
          </a:bodyPr>
          <a:lstStyle>
            <a:lvl1pPr marL="457200" marR="0" lvl="0" indent="-228600" algn="l" rtl="0">
              <a:lnSpc>
                <a:spcPct val="90000"/>
              </a:lnSpc>
              <a:spcBef>
                <a:spcPts val="0"/>
              </a:spcBef>
              <a:spcAft>
                <a:spcPts val="0"/>
              </a:spcAft>
              <a:buClr>
                <a:schemeClr val="lt1"/>
              </a:buClr>
              <a:buSzPts val="2000"/>
              <a:buFont typeface="Arial"/>
              <a:buNone/>
              <a:defRPr sz="20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202" name="Google Shape;202;p37"/>
          <p:cNvSpPr/>
          <p:nvPr/>
        </p:nvSpPr>
        <p:spPr>
          <a:xfrm>
            <a:off x="332185" y="1217777"/>
            <a:ext cx="65365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03" name="Google Shape;203;p37"/>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204"/>
        <p:cNvGrpSpPr/>
        <p:nvPr/>
      </p:nvGrpSpPr>
      <p:grpSpPr>
        <a:xfrm>
          <a:off x="0" y="0"/>
          <a:ext cx="0" cy="0"/>
          <a:chOff x="0" y="0"/>
          <a:chExt cx="0" cy="0"/>
        </a:xfrm>
      </p:grpSpPr>
      <p:sp>
        <p:nvSpPr>
          <p:cNvPr id="205" name="Google Shape;205;p38"/>
          <p:cNvSpPr/>
          <p:nvPr/>
        </p:nvSpPr>
        <p:spPr>
          <a:xfrm>
            <a:off x="4572000" y="0"/>
            <a:ext cx="45720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206" name="Google Shape;206;p38"/>
          <p:cNvSpPr txBox="1">
            <a:spLocks noGrp="1"/>
          </p:cNvSpPr>
          <p:nvPr>
            <p:ph type="body" idx="1"/>
          </p:nvPr>
        </p:nvSpPr>
        <p:spPr>
          <a:xfrm>
            <a:off x="332185" y="1285875"/>
            <a:ext cx="3974700" cy="334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207" name="Google Shape;207;p38"/>
          <p:cNvSpPr/>
          <p:nvPr/>
        </p:nvSpPr>
        <p:spPr>
          <a:xfrm>
            <a:off x="332185" y="515251"/>
            <a:ext cx="65365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08" name="Google Shape;208;p38"/>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09" name="Google Shape;209;p38"/>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210"/>
        <p:cNvGrpSpPr/>
        <p:nvPr/>
      </p:nvGrpSpPr>
      <p:grpSpPr>
        <a:xfrm>
          <a:off x="0" y="0"/>
          <a:ext cx="0" cy="0"/>
          <a:chOff x="0" y="0"/>
          <a:chExt cx="0" cy="0"/>
        </a:xfrm>
      </p:grpSpPr>
      <p:sp>
        <p:nvSpPr>
          <p:cNvPr id="211" name="Google Shape;211;p39"/>
          <p:cNvSpPr/>
          <p:nvPr/>
        </p:nvSpPr>
        <p:spPr>
          <a:xfrm>
            <a:off x="4572000" y="0"/>
            <a:ext cx="45720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212" name="Google Shape;212;p39"/>
          <p:cNvSpPr txBox="1">
            <a:spLocks noGrp="1"/>
          </p:cNvSpPr>
          <p:nvPr>
            <p:ph type="body" idx="1"/>
          </p:nvPr>
        </p:nvSpPr>
        <p:spPr>
          <a:xfrm>
            <a:off x="332185" y="1285875"/>
            <a:ext cx="3974700" cy="334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2900"/>
              <a:buFont typeface="Arial"/>
              <a:buNone/>
              <a:defRPr sz="29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13" name="Google Shape;213;p39"/>
          <p:cNvSpPr/>
          <p:nvPr/>
        </p:nvSpPr>
        <p:spPr>
          <a:xfrm>
            <a:off x="332185" y="515251"/>
            <a:ext cx="65365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14" name="Google Shape;214;p39"/>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215"/>
        <p:cNvGrpSpPr/>
        <p:nvPr/>
      </p:nvGrpSpPr>
      <p:grpSpPr>
        <a:xfrm>
          <a:off x="0" y="0"/>
          <a:ext cx="0" cy="0"/>
          <a:chOff x="0" y="0"/>
          <a:chExt cx="0" cy="0"/>
        </a:xfrm>
      </p:grpSpPr>
      <p:sp>
        <p:nvSpPr>
          <p:cNvPr id="216" name="Google Shape;216;p40"/>
          <p:cNvSpPr txBox="1">
            <a:spLocks noGrp="1"/>
          </p:cNvSpPr>
          <p:nvPr>
            <p:ph type="body" idx="1"/>
          </p:nvPr>
        </p:nvSpPr>
        <p:spPr>
          <a:xfrm>
            <a:off x="332185" y="1705928"/>
            <a:ext cx="71553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217" name="Google Shape;217;p40"/>
          <p:cNvSpPr/>
          <p:nvPr/>
        </p:nvSpPr>
        <p:spPr>
          <a:xfrm>
            <a:off x="332185" y="1022219"/>
            <a:ext cx="65365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18" name="Google Shape;218;p40"/>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19" name="Google Shape;219;p40"/>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220"/>
        <p:cNvGrpSpPr/>
        <p:nvPr/>
      </p:nvGrpSpPr>
      <p:grpSpPr>
        <a:xfrm>
          <a:off x="0" y="0"/>
          <a:ext cx="0" cy="0"/>
          <a:chOff x="0" y="0"/>
          <a:chExt cx="0" cy="0"/>
        </a:xfrm>
      </p:grpSpPr>
      <p:sp>
        <p:nvSpPr>
          <p:cNvPr id="221" name="Google Shape;221;p41"/>
          <p:cNvSpPr txBox="1">
            <a:spLocks noGrp="1"/>
          </p:cNvSpPr>
          <p:nvPr>
            <p:ph type="body" idx="1"/>
          </p:nvPr>
        </p:nvSpPr>
        <p:spPr>
          <a:xfrm>
            <a:off x="332185" y="1705928"/>
            <a:ext cx="71553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222" name="Google Shape;222;p41"/>
          <p:cNvSpPr/>
          <p:nvPr/>
        </p:nvSpPr>
        <p:spPr>
          <a:xfrm>
            <a:off x="332185" y="1022219"/>
            <a:ext cx="65365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23" name="Google Shape;223;p41"/>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24" name="Google Shape;224;p41"/>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7" name="Google Shape;2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225"/>
        <p:cNvGrpSpPr/>
        <p:nvPr/>
      </p:nvGrpSpPr>
      <p:grpSpPr>
        <a:xfrm>
          <a:off x="0" y="0"/>
          <a:ext cx="0" cy="0"/>
          <a:chOff x="0" y="0"/>
          <a:chExt cx="0" cy="0"/>
        </a:xfrm>
      </p:grpSpPr>
      <p:sp>
        <p:nvSpPr>
          <p:cNvPr id="226" name="Google Shape;226;p42"/>
          <p:cNvSpPr txBox="1">
            <a:spLocks noGrp="1"/>
          </p:cNvSpPr>
          <p:nvPr>
            <p:ph type="body" idx="1"/>
          </p:nvPr>
        </p:nvSpPr>
        <p:spPr>
          <a:xfrm>
            <a:off x="332185" y="1705928"/>
            <a:ext cx="71553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227" name="Google Shape;227;p42"/>
          <p:cNvSpPr/>
          <p:nvPr/>
        </p:nvSpPr>
        <p:spPr>
          <a:xfrm>
            <a:off x="332185" y="1022219"/>
            <a:ext cx="65365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28" name="Google Shape;228;p42"/>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29" name="Google Shape;229;p42"/>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230"/>
        <p:cNvGrpSpPr/>
        <p:nvPr/>
      </p:nvGrpSpPr>
      <p:grpSpPr>
        <a:xfrm>
          <a:off x="0" y="0"/>
          <a:ext cx="0" cy="0"/>
          <a:chOff x="0" y="0"/>
          <a:chExt cx="0" cy="0"/>
        </a:xfrm>
      </p:grpSpPr>
      <p:sp>
        <p:nvSpPr>
          <p:cNvPr id="231" name="Google Shape;231;p43"/>
          <p:cNvSpPr txBox="1">
            <a:spLocks noGrp="1"/>
          </p:cNvSpPr>
          <p:nvPr>
            <p:ph type="body" idx="1"/>
          </p:nvPr>
        </p:nvSpPr>
        <p:spPr>
          <a:xfrm>
            <a:off x="332185" y="1705928"/>
            <a:ext cx="71553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232" name="Google Shape;232;p43"/>
          <p:cNvSpPr/>
          <p:nvPr/>
        </p:nvSpPr>
        <p:spPr>
          <a:xfrm>
            <a:off x="332185" y="1022219"/>
            <a:ext cx="65365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33" name="Google Shape;233;p43"/>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34" name="Google Shape;234;p43"/>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235"/>
        <p:cNvGrpSpPr/>
        <p:nvPr/>
      </p:nvGrpSpPr>
      <p:grpSpPr>
        <a:xfrm>
          <a:off x="0" y="0"/>
          <a:ext cx="0" cy="0"/>
          <a:chOff x="0" y="0"/>
          <a:chExt cx="0" cy="0"/>
        </a:xfrm>
      </p:grpSpPr>
      <p:sp>
        <p:nvSpPr>
          <p:cNvPr id="236" name="Google Shape;236;p44"/>
          <p:cNvSpPr txBox="1">
            <a:spLocks noGrp="1"/>
          </p:cNvSpPr>
          <p:nvPr>
            <p:ph type="body" idx="1"/>
          </p:nvPr>
        </p:nvSpPr>
        <p:spPr>
          <a:xfrm>
            <a:off x="332185" y="1705928"/>
            <a:ext cx="71553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2900"/>
              <a:buFont typeface="Arial"/>
              <a:buNone/>
              <a:defRPr sz="29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37" name="Google Shape;237;p44"/>
          <p:cNvSpPr/>
          <p:nvPr/>
        </p:nvSpPr>
        <p:spPr>
          <a:xfrm>
            <a:off x="332185" y="1022219"/>
            <a:ext cx="65365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38" name="Google Shape;238;p44"/>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9"/>
        <p:cNvGrpSpPr/>
        <p:nvPr/>
      </p:nvGrpSpPr>
      <p:grpSpPr>
        <a:xfrm>
          <a:off x="0" y="0"/>
          <a:ext cx="0" cy="0"/>
          <a:chOff x="0" y="0"/>
          <a:chExt cx="0" cy="0"/>
        </a:xfrm>
      </p:grpSpPr>
      <p:sp>
        <p:nvSpPr>
          <p:cNvPr id="240" name="Google Shape;240;p45"/>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241" name="Google Shape;241;p45"/>
          <p:cNvSpPr txBox="1">
            <a:spLocks noGrp="1"/>
          </p:cNvSpPr>
          <p:nvPr>
            <p:ph type="body" idx="1"/>
          </p:nvPr>
        </p:nvSpPr>
        <p:spPr>
          <a:xfrm>
            <a:off x="332185" y="1577340"/>
            <a:ext cx="5563800" cy="30552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42" name="Google Shape;242;p45"/>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243"/>
        <p:cNvGrpSpPr/>
        <p:nvPr/>
      </p:nvGrpSpPr>
      <p:grpSpPr>
        <a:xfrm>
          <a:off x="0" y="0"/>
          <a:ext cx="0" cy="0"/>
          <a:chOff x="0" y="0"/>
          <a:chExt cx="0" cy="0"/>
        </a:xfrm>
      </p:grpSpPr>
      <p:sp>
        <p:nvSpPr>
          <p:cNvPr id="244" name="Google Shape;244;p46"/>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245" name="Google Shape;245;p46"/>
          <p:cNvSpPr txBox="1">
            <a:spLocks noGrp="1"/>
          </p:cNvSpPr>
          <p:nvPr>
            <p:ph type="body" idx="1"/>
          </p:nvPr>
        </p:nvSpPr>
        <p:spPr>
          <a:xfrm>
            <a:off x="332185" y="1577579"/>
            <a:ext cx="55638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46" name="Google Shape;246;p46"/>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47" name="Google Shape;247;p46"/>
          <p:cNvSpPr txBox="1">
            <a:spLocks noGrp="1"/>
          </p:cNvSpPr>
          <p:nvPr>
            <p:ph type="subTitle" idx="2"/>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248"/>
        <p:cNvGrpSpPr/>
        <p:nvPr/>
      </p:nvGrpSpPr>
      <p:grpSpPr>
        <a:xfrm>
          <a:off x="0" y="0"/>
          <a:ext cx="0" cy="0"/>
          <a:chOff x="0" y="0"/>
          <a:chExt cx="0" cy="0"/>
        </a:xfrm>
      </p:grpSpPr>
      <p:sp>
        <p:nvSpPr>
          <p:cNvPr id="249" name="Google Shape;249;p47"/>
          <p:cNvSpPr txBox="1">
            <a:spLocks noGrp="1"/>
          </p:cNvSpPr>
          <p:nvPr>
            <p:ph type="body" idx="1"/>
          </p:nvPr>
        </p:nvSpPr>
        <p:spPr>
          <a:xfrm>
            <a:off x="33218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50" name="Google Shape;250;p47"/>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251" name="Google Shape;251;p47"/>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52"/>
        <p:cNvGrpSpPr/>
        <p:nvPr/>
      </p:nvGrpSpPr>
      <p:grpSpPr>
        <a:xfrm>
          <a:off x="0" y="0"/>
          <a:ext cx="0" cy="0"/>
          <a:chOff x="0" y="0"/>
          <a:chExt cx="0" cy="0"/>
        </a:xfrm>
      </p:grpSpPr>
      <p:sp>
        <p:nvSpPr>
          <p:cNvPr id="253" name="Google Shape;253;p48"/>
          <p:cNvSpPr txBox="1">
            <a:spLocks noGrp="1"/>
          </p:cNvSpPr>
          <p:nvPr>
            <p:ph type="body" idx="1"/>
          </p:nvPr>
        </p:nvSpPr>
        <p:spPr>
          <a:xfrm>
            <a:off x="332185" y="1577579"/>
            <a:ext cx="41055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54" name="Google Shape;254;p48"/>
          <p:cNvSpPr txBox="1">
            <a:spLocks noGrp="1"/>
          </p:cNvSpPr>
          <p:nvPr>
            <p:ph type="body" idx="2"/>
          </p:nvPr>
        </p:nvSpPr>
        <p:spPr>
          <a:xfrm>
            <a:off x="4706541" y="1577579"/>
            <a:ext cx="41055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55" name="Google Shape;255;p48"/>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256" name="Google Shape;256;p48"/>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257"/>
        <p:cNvGrpSpPr/>
        <p:nvPr/>
      </p:nvGrpSpPr>
      <p:grpSpPr>
        <a:xfrm>
          <a:off x="0" y="0"/>
          <a:ext cx="0" cy="0"/>
          <a:chOff x="0" y="0"/>
          <a:chExt cx="0" cy="0"/>
        </a:xfrm>
      </p:grpSpPr>
      <p:sp>
        <p:nvSpPr>
          <p:cNvPr id="258" name="Google Shape;258;p49"/>
          <p:cNvSpPr txBox="1">
            <a:spLocks noGrp="1"/>
          </p:cNvSpPr>
          <p:nvPr>
            <p:ph type="body" idx="1"/>
          </p:nvPr>
        </p:nvSpPr>
        <p:spPr>
          <a:xfrm>
            <a:off x="33218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59" name="Google Shape;259;p49"/>
          <p:cNvSpPr txBox="1">
            <a:spLocks noGrp="1"/>
          </p:cNvSpPr>
          <p:nvPr>
            <p:ph type="body" idx="2"/>
          </p:nvPr>
        </p:nvSpPr>
        <p:spPr>
          <a:xfrm>
            <a:off x="324921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60" name="Google Shape;260;p49"/>
          <p:cNvSpPr txBox="1">
            <a:spLocks noGrp="1"/>
          </p:cNvSpPr>
          <p:nvPr>
            <p:ph type="body" idx="3"/>
          </p:nvPr>
        </p:nvSpPr>
        <p:spPr>
          <a:xfrm>
            <a:off x="6165057"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61" name="Google Shape;261;p49"/>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262" name="Google Shape;262;p49"/>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263"/>
        <p:cNvGrpSpPr/>
        <p:nvPr/>
      </p:nvGrpSpPr>
      <p:grpSpPr>
        <a:xfrm>
          <a:off x="0" y="0"/>
          <a:ext cx="0" cy="0"/>
          <a:chOff x="0" y="0"/>
          <a:chExt cx="0" cy="0"/>
        </a:xfrm>
      </p:grpSpPr>
      <p:sp>
        <p:nvSpPr>
          <p:cNvPr id="264" name="Google Shape;264;p50"/>
          <p:cNvSpPr txBox="1">
            <a:spLocks noGrp="1"/>
          </p:cNvSpPr>
          <p:nvPr>
            <p:ph type="body" idx="1"/>
          </p:nvPr>
        </p:nvSpPr>
        <p:spPr>
          <a:xfrm>
            <a:off x="332185"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65" name="Google Shape;265;p50"/>
          <p:cNvSpPr txBox="1">
            <a:spLocks noGrp="1"/>
          </p:cNvSpPr>
          <p:nvPr>
            <p:ph type="body" idx="2"/>
          </p:nvPr>
        </p:nvSpPr>
        <p:spPr>
          <a:xfrm>
            <a:off x="2520460"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66" name="Google Shape;266;p50"/>
          <p:cNvSpPr txBox="1">
            <a:spLocks noGrp="1"/>
          </p:cNvSpPr>
          <p:nvPr>
            <p:ph type="body" idx="3"/>
          </p:nvPr>
        </p:nvSpPr>
        <p:spPr>
          <a:xfrm>
            <a:off x="4706541"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67" name="Google Shape;267;p50"/>
          <p:cNvSpPr txBox="1">
            <a:spLocks noGrp="1"/>
          </p:cNvSpPr>
          <p:nvPr>
            <p:ph type="body" idx="4"/>
          </p:nvPr>
        </p:nvSpPr>
        <p:spPr>
          <a:xfrm>
            <a:off x="6892623"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68" name="Google Shape;268;p50"/>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269" name="Google Shape;269;p50"/>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270"/>
        <p:cNvGrpSpPr/>
        <p:nvPr/>
      </p:nvGrpSpPr>
      <p:grpSpPr>
        <a:xfrm>
          <a:off x="0" y="0"/>
          <a:ext cx="0" cy="0"/>
          <a:chOff x="0" y="0"/>
          <a:chExt cx="0" cy="0"/>
        </a:xfrm>
      </p:grpSpPr>
      <p:sp>
        <p:nvSpPr>
          <p:cNvPr id="271" name="Google Shape;271;p51"/>
          <p:cNvSpPr txBox="1">
            <a:spLocks noGrp="1"/>
          </p:cNvSpPr>
          <p:nvPr>
            <p:ph type="body" idx="1"/>
          </p:nvPr>
        </p:nvSpPr>
        <p:spPr>
          <a:xfrm>
            <a:off x="332185"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72" name="Google Shape;272;p51"/>
          <p:cNvSpPr txBox="1">
            <a:spLocks noGrp="1"/>
          </p:cNvSpPr>
          <p:nvPr>
            <p:ph type="body" idx="2"/>
          </p:nvPr>
        </p:nvSpPr>
        <p:spPr>
          <a:xfrm>
            <a:off x="2082784"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73" name="Google Shape;273;p51"/>
          <p:cNvSpPr txBox="1">
            <a:spLocks noGrp="1"/>
          </p:cNvSpPr>
          <p:nvPr>
            <p:ph type="body" idx="3"/>
          </p:nvPr>
        </p:nvSpPr>
        <p:spPr>
          <a:xfrm>
            <a:off x="3833383"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74" name="Google Shape;274;p51"/>
          <p:cNvSpPr txBox="1">
            <a:spLocks noGrp="1"/>
          </p:cNvSpPr>
          <p:nvPr>
            <p:ph type="body" idx="4"/>
          </p:nvPr>
        </p:nvSpPr>
        <p:spPr>
          <a:xfrm>
            <a:off x="5583982"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75" name="Google Shape;275;p51"/>
          <p:cNvSpPr txBox="1">
            <a:spLocks noGrp="1"/>
          </p:cNvSpPr>
          <p:nvPr>
            <p:ph type="body" idx="5"/>
          </p:nvPr>
        </p:nvSpPr>
        <p:spPr>
          <a:xfrm>
            <a:off x="7334582"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76" name="Google Shape;276;p51"/>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277" name="Google Shape;277;p51"/>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278"/>
        <p:cNvGrpSpPr/>
        <p:nvPr/>
      </p:nvGrpSpPr>
      <p:grpSpPr>
        <a:xfrm>
          <a:off x="0" y="0"/>
          <a:ext cx="0" cy="0"/>
          <a:chOff x="0" y="0"/>
          <a:chExt cx="0" cy="0"/>
        </a:xfrm>
      </p:grpSpPr>
      <p:sp>
        <p:nvSpPr>
          <p:cNvPr id="279" name="Google Shape;279;p52"/>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280" name="Google Shape;280;p52"/>
          <p:cNvSpPr txBox="1">
            <a:spLocks noGrp="1"/>
          </p:cNvSpPr>
          <p:nvPr>
            <p:ph type="body" idx="1"/>
          </p:nvPr>
        </p:nvSpPr>
        <p:spPr>
          <a:xfrm>
            <a:off x="332185" y="1577340"/>
            <a:ext cx="8479500" cy="30552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81" name="Google Shape;281;p52"/>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282"/>
        <p:cNvGrpSpPr/>
        <p:nvPr/>
      </p:nvGrpSpPr>
      <p:grpSpPr>
        <a:xfrm>
          <a:off x="0" y="0"/>
          <a:ext cx="0" cy="0"/>
          <a:chOff x="0" y="0"/>
          <a:chExt cx="0" cy="0"/>
        </a:xfrm>
      </p:grpSpPr>
      <p:sp>
        <p:nvSpPr>
          <p:cNvPr id="283" name="Google Shape;283;p53"/>
          <p:cNvSpPr txBox="1">
            <a:spLocks noGrp="1"/>
          </p:cNvSpPr>
          <p:nvPr>
            <p:ph type="title"/>
          </p:nvPr>
        </p:nvSpPr>
        <p:spPr>
          <a:xfrm>
            <a:off x="3713560" y="1577579"/>
            <a:ext cx="37026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284" name="Google Shape;284;p53"/>
          <p:cNvSpPr txBox="1">
            <a:spLocks noGrp="1"/>
          </p:cNvSpPr>
          <p:nvPr>
            <p:ph type="subTitle" idx="1"/>
          </p:nvPr>
        </p:nvSpPr>
        <p:spPr>
          <a:xfrm>
            <a:off x="33218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9pPr>
          </a:lstStyle>
          <a:p>
            <a:endParaRPr/>
          </a:p>
        </p:txBody>
      </p:sp>
      <p:sp>
        <p:nvSpPr>
          <p:cNvPr id="285" name="Google Shape;285;p5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286"/>
        <p:cNvGrpSpPr/>
        <p:nvPr/>
      </p:nvGrpSpPr>
      <p:grpSpPr>
        <a:xfrm>
          <a:off x="0" y="0"/>
          <a:ext cx="0" cy="0"/>
          <a:chOff x="0" y="0"/>
          <a:chExt cx="0" cy="0"/>
        </a:xfrm>
      </p:grpSpPr>
      <p:sp>
        <p:nvSpPr>
          <p:cNvPr id="287" name="Google Shape;287;p54"/>
          <p:cNvSpPr/>
          <p:nvPr/>
        </p:nvSpPr>
        <p:spPr>
          <a:xfrm>
            <a:off x="4572000" y="0"/>
            <a:ext cx="45720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288" name="Google Shape;288;p54"/>
          <p:cNvSpPr txBox="1">
            <a:spLocks noGrp="1"/>
          </p:cNvSpPr>
          <p:nvPr>
            <p:ph type="body" idx="1"/>
          </p:nvPr>
        </p:nvSpPr>
        <p:spPr>
          <a:xfrm>
            <a:off x="332185" y="1577579"/>
            <a:ext cx="39885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89" name="Google Shape;289;p54"/>
          <p:cNvSpPr txBox="1">
            <a:spLocks noGrp="1"/>
          </p:cNvSpPr>
          <p:nvPr>
            <p:ph type="title"/>
          </p:nvPr>
        </p:nvSpPr>
        <p:spPr>
          <a:xfrm>
            <a:off x="332185" y="324000"/>
            <a:ext cx="3988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290" name="Google Shape;290;p54"/>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291"/>
        <p:cNvGrpSpPr/>
        <p:nvPr/>
      </p:nvGrpSpPr>
      <p:grpSpPr>
        <a:xfrm>
          <a:off x="0" y="0"/>
          <a:ext cx="0" cy="0"/>
          <a:chOff x="0" y="0"/>
          <a:chExt cx="0" cy="0"/>
        </a:xfrm>
      </p:grpSpPr>
      <p:sp>
        <p:nvSpPr>
          <p:cNvPr id="292" name="Google Shape;292;p55"/>
          <p:cNvSpPr/>
          <p:nvPr/>
        </p:nvSpPr>
        <p:spPr>
          <a:xfrm>
            <a:off x="332183"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293" name="Google Shape;293;p55"/>
          <p:cNvSpPr/>
          <p:nvPr/>
        </p:nvSpPr>
        <p:spPr>
          <a:xfrm>
            <a:off x="3248620"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294" name="Google Shape;294;p55"/>
          <p:cNvSpPr/>
          <p:nvPr/>
        </p:nvSpPr>
        <p:spPr>
          <a:xfrm>
            <a:off x="6165056"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295" name="Google Shape;295;p55"/>
          <p:cNvSpPr txBox="1">
            <a:spLocks noGrp="1"/>
          </p:cNvSpPr>
          <p:nvPr>
            <p:ph type="body" idx="1"/>
          </p:nvPr>
        </p:nvSpPr>
        <p:spPr>
          <a:xfrm>
            <a:off x="332185" y="3960019"/>
            <a:ext cx="26466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96" name="Google Shape;296;p55"/>
          <p:cNvSpPr txBox="1">
            <a:spLocks noGrp="1"/>
          </p:cNvSpPr>
          <p:nvPr>
            <p:ph type="body" idx="2"/>
          </p:nvPr>
        </p:nvSpPr>
        <p:spPr>
          <a:xfrm>
            <a:off x="3248621" y="3960019"/>
            <a:ext cx="26466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97" name="Google Shape;297;p55"/>
          <p:cNvSpPr txBox="1">
            <a:spLocks noGrp="1"/>
          </p:cNvSpPr>
          <p:nvPr>
            <p:ph type="body" idx="3"/>
          </p:nvPr>
        </p:nvSpPr>
        <p:spPr>
          <a:xfrm>
            <a:off x="6165057" y="3960019"/>
            <a:ext cx="26466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98" name="Google Shape;298;p55"/>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299" name="Google Shape;299;p55"/>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0"/>
        <p:cNvGrpSpPr/>
        <p:nvPr/>
      </p:nvGrpSpPr>
      <p:grpSpPr>
        <a:xfrm>
          <a:off x="0" y="0"/>
          <a:ext cx="0" cy="0"/>
          <a:chOff x="0" y="0"/>
          <a:chExt cx="0" cy="0"/>
        </a:xfrm>
      </p:grpSpPr>
      <p:sp>
        <p:nvSpPr>
          <p:cNvPr id="301" name="Google Shape;301;p56"/>
          <p:cNvSpPr txBox="1">
            <a:spLocks noGrp="1"/>
          </p:cNvSpPr>
          <p:nvPr>
            <p:ph type="title"/>
          </p:nvPr>
        </p:nvSpPr>
        <p:spPr>
          <a:xfrm>
            <a:off x="332185" y="324001"/>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302" name="Google Shape;302;p56"/>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303"/>
        <p:cNvGrpSpPr/>
        <p:nvPr/>
      </p:nvGrpSpPr>
      <p:grpSpPr>
        <a:xfrm>
          <a:off x="0" y="0"/>
          <a:ext cx="0" cy="0"/>
          <a:chOff x="0" y="0"/>
          <a:chExt cx="0" cy="0"/>
        </a:xfrm>
      </p:grpSpPr>
      <p:sp>
        <p:nvSpPr>
          <p:cNvPr id="304" name="Google Shape;304;p57"/>
          <p:cNvSpPr txBox="1">
            <a:spLocks noGrp="1"/>
          </p:cNvSpPr>
          <p:nvPr>
            <p:ph type="body" idx="1"/>
          </p:nvPr>
        </p:nvSpPr>
        <p:spPr>
          <a:xfrm>
            <a:off x="332185" y="2699657"/>
            <a:ext cx="2646600" cy="19338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05" name="Google Shape;305;p57"/>
          <p:cNvSpPr txBox="1">
            <a:spLocks noGrp="1"/>
          </p:cNvSpPr>
          <p:nvPr>
            <p:ph type="body" idx="2"/>
          </p:nvPr>
        </p:nvSpPr>
        <p:spPr>
          <a:xfrm>
            <a:off x="332185" y="1571625"/>
            <a:ext cx="2646600" cy="10002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6400"/>
              <a:buFont typeface="Arial"/>
              <a:buNone/>
              <a:defRPr sz="6400" b="0" i="0" u="none" strike="noStrike" cap="none">
                <a:solidFill>
                  <a:schemeClr val="accent3"/>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06" name="Google Shape;306;p57"/>
          <p:cNvSpPr txBox="1">
            <a:spLocks noGrp="1"/>
          </p:cNvSpPr>
          <p:nvPr>
            <p:ph type="body" idx="3"/>
          </p:nvPr>
        </p:nvSpPr>
        <p:spPr>
          <a:xfrm>
            <a:off x="3245643" y="1571625"/>
            <a:ext cx="2650200" cy="10002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6400"/>
              <a:buFont typeface="Arial"/>
              <a:buNone/>
              <a:defRPr sz="6400" b="0" i="0" u="none" strike="noStrike" cap="none">
                <a:solidFill>
                  <a:schemeClr val="dk2"/>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07" name="Google Shape;307;p57"/>
          <p:cNvSpPr txBox="1">
            <a:spLocks noGrp="1"/>
          </p:cNvSpPr>
          <p:nvPr>
            <p:ph type="body" idx="4"/>
          </p:nvPr>
        </p:nvSpPr>
        <p:spPr>
          <a:xfrm>
            <a:off x="6166929" y="1571625"/>
            <a:ext cx="2646600" cy="10002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6400"/>
              <a:buFont typeface="Arial"/>
              <a:buNone/>
              <a:defRPr sz="6400" b="0" i="0" u="none" strike="noStrike" cap="none">
                <a:solidFill>
                  <a:schemeClr val="accent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08" name="Google Shape;308;p57"/>
          <p:cNvSpPr txBox="1">
            <a:spLocks noGrp="1"/>
          </p:cNvSpPr>
          <p:nvPr>
            <p:ph type="title"/>
          </p:nvPr>
        </p:nvSpPr>
        <p:spPr>
          <a:xfrm>
            <a:off x="332185" y="324001"/>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309" name="Google Shape;309;p57"/>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10" name="Google Shape;310;p57"/>
          <p:cNvSpPr txBox="1">
            <a:spLocks noGrp="1"/>
          </p:cNvSpPr>
          <p:nvPr>
            <p:ph type="body" idx="5"/>
          </p:nvPr>
        </p:nvSpPr>
        <p:spPr>
          <a:xfrm>
            <a:off x="3245644" y="2699657"/>
            <a:ext cx="2650200" cy="19338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11" name="Google Shape;311;p57"/>
          <p:cNvSpPr txBox="1">
            <a:spLocks noGrp="1"/>
          </p:cNvSpPr>
          <p:nvPr>
            <p:ph type="body" idx="6"/>
          </p:nvPr>
        </p:nvSpPr>
        <p:spPr>
          <a:xfrm>
            <a:off x="6166929" y="2699657"/>
            <a:ext cx="2646600" cy="19338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312"/>
        <p:cNvGrpSpPr/>
        <p:nvPr/>
      </p:nvGrpSpPr>
      <p:grpSpPr>
        <a:xfrm>
          <a:off x="0" y="0"/>
          <a:ext cx="0" cy="0"/>
          <a:chOff x="0" y="0"/>
          <a:chExt cx="0" cy="0"/>
        </a:xfrm>
      </p:grpSpPr>
      <p:sp>
        <p:nvSpPr>
          <p:cNvPr id="313" name="Google Shape;313;p58"/>
          <p:cNvSpPr/>
          <p:nvPr/>
        </p:nvSpPr>
        <p:spPr>
          <a:xfrm>
            <a:off x="0" y="1577579"/>
            <a:ext cx="2979000" cy="30516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4" name="Google Shape;314;p58"/>
          <p:cNvSpPr txBox="1">
            <a:spLocks noGrp="1"/>
          </p:cNvSpPr>
          <p:nvPr>
            <p:ph type="body" idx="1"/>
          </p:nvPr>
        </p:nvSpPr>
        <p:spPr>
          <a:xfrm>
            <a:off x="270277" y="1577340"/>
            <a:ext cx="2709000" cy="130290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0200"/>
              <a:buFont typeface="Arial"/>
              <a:buNone/>
              <a:defRPr sz="10200" b="1" i="0" u="none" strike="noStrike" cap="none">
                <a:solidFill>
                  <a:schemeClr val="lt1"/>
                </a:solidFill>
                <a:latin typeface="Arial"/>
                <a:ea typeface="Arial"/>
                <a:cs typeface="Arial"/>
                <a:sym typeface="Arial"/>
              </a:defRPr>
            </a:lvl1pPr>
            <a:lvl2pPr marL="914400" marR="0" lvl="1"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15" name="Google Shape;315;p58"/>
          <p:cNvSpPr txBox="1">
            <a:spLocks noGrp="1"/>
          </p:cNvSpPr>
          <p:nvPr>
            <p:ph type="body" idx="2"/>
          </p:nvPr>
        </p:nvSpPr>
        <p:spPr>
          <a:xfrm>
            <a:off x="332185" y="2948940"/>
            <a:ext cx="2496900" cy="15465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316" name="Google Shape;316;p58"/>
          <p:cNvSpPr txBox="1">
            <a:spLocks noGrp="1"/>
          </p:cNvSpPr>
          <p:nvPr>
            <p:ph type="title"/>
          </p:nvPr>
        </p:nvSpPr>
        <p:spPr>
          <a:xfrm>
            <a:off x="332185" y="324001"/>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317" name="Google Shape;317;p58"/>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318"/>
        <p:cNvGrpSpPr/>
        <p:nvPr/>
      </p:nvGrpSpPr>
      <p:grpSpPr>
        <a:xfrm>
          <a:off x="0" y="0"/>
          <a:ext cx="0" cy="0"/>
          <a:chOff x="0" y="0"/>
          <a:chExt cx="0" cy="0"/>
        </a:xfrm>
      </p:grpSpPr>
      <p:sp>
        <p:nvSpPr>
          <p:cNvPr id="319" name="Google Shape;319;p59"/>
          <p:cNvSpPr txBox="1">
            <a:spLocks noGrp="1"/>
          </p:cNvSpPr>
          <p:nvPr>
            <p:ph type="body" idx="1"/>
          </p:nvPr>
        </p:nvSpPr>
        <p:spPr>
          <a:xfrm>
            <a:off x="33218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1pPr>
            <a:lvl2pPr marL="914400" marR="0" lvl="1"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2pPr>
            <a:lvl3pPr marL="1371600" marR="0" lvl="2"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3pPr>
            <a:lvl4pPr marL="1828800" marR="0" lvl="3"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4pPr>
            <a:lvl5pPr marL="2286000" marR="0" lvl="4"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5pPr>
            <a:lvl6pPr marL="2743200" marR="0" lvl="5"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6pPr>
            <a:lvl7pPr marL="3200400" marR="0" lvl="6"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7pPr>
            <a:lvl8pPr marL="3657600" marR="0" lvl="7"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8pPr>
            <a:lvl9pPr marL="4114800" marR="0" lvl="8" indent="-304800" algn="l" rtl="0">
              <a:lnSpc>
                <a:spcPct val="100000"/>
              </a:lnSpc>
              <a:spcBef>
                <a:spcPts val="500"/>
              </a:spcBef>
              <a:spcAft>
                <a:spcPts val="500"/>
              </a:spcAft>
              <a:buClr>
                <a:schemeClr val="lt1"/>
              </a:buClr>
              <a:buSzPts val="1200"/>
              <a:buFont typeface="Arial"/>
              <a:buChar char="•"/>
              <a:defRPr sz="1200" b="0" i="0" u="none" strike="noStrike" cap="none">
                <a:solidFill>
                  <a:schemeClr val="lt1"/>
                </a:solidFill>
                <a:latin typeface="Arial"/>
                <a:ea typeface="Arial"/>
                <a:cs typeface="Arial"/>
                <a:sym typeface="Arial"/>
              </a:defRPr>
            </a:lvl9pPr>
          </a:lstStyle>
          <a:p>
            <a:endParaRPr/>
          </a:p>
        </p:txBody>
      </p:sp>
      <p:sp>
        <p:nvSpPr>
          <p:cNvPr id="320" name="Google Shape;320;p59"/>
          <p:cNvSpPr txBox="1">
            <a:spLocks noGrp="1"/>
          </p:cNvSpPr>
          <p:nvPr>
            <p:ph type="title"/>
          </p:nvPr>
        </p:nvSpPr>
        <p:spPr>
          <a:xfrm>
            <a:off x="332185" y="324001"/>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321" name="Google Shape;321;p59"/>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22" name="Google Shape;322;p59"/>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323"/>
        <p:cNvGrpSpPr/>
        <p:nvPr/>
      </p:nvGrpSpPr>
      <p:grpSpPr>
        <a:xfrm>
          <a:off x="0" y="0"/>
          <a:ext cx="0" cy="0"/>
          <a:chOff x="0" y="0"/>
          <a:chExt cx="0" cy="0"/>
        </a:xfrm>
      </p:grpSpPr>
      <p:sp>
        <p:nvSpPr>
          <p:cNvPr id="324" name="Google Shape;324;p60"/>
          <p:cNvSpPr txBox="1">
            <a:spLocks noGrp="1"/>
          </p:cNvSpPr>
          <p:nvPr>
            <p:ph type="title"/>
          </p:nvPr>
        </p:nvSpPr>
        <p:spPr>
          <a:xfrm>
            <a:off x="332185" y="324001"/>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325" name="Google Shape;325;p60"/>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26" name="Google Shape;326;p60"/>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327"/>
        <p:cNvGrpSpPr/>
        <p:nvPr/>
      </p:nvGrpSpPr>
      <p:grpSpPr>
        <a:xfrm>
          <a:off x="0" y="0"/>
          <a:ext cx="0" cy="0"/>
          <a:chOff x="0" y="0"/>
          <a:chExt cx="0" cy="0"/>
        </a:xfrm>
      </p:grpSpPr>
      <p:sp>
        <p:nvSpPr>
          <p:cNvPr id="328" name="Google Shape;328;p61"/>
          <p:cNvSpPr txBox="1">
            <a:spLocks noGrp="1"/>
          </p:cNvSpPr>
          <p:nvPr>
            <p:ph type="body" idx="1"/>
          </p:nvPr>
        </p:nvSpPr>
        <p:spPr>
          <a:xfrm>
            <a:off x="33218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29" name="Google Shape;329;p61"/>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330" name="Google Shape;330;p61"/>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331"/>
        <p:cNvGrpSpPr/>
        <p:nvPr/>
      </p:nvGrpSpPr>
      <p:grpSpPr>
        <a:xfrm>
          <a:off x="0" y="0"/>
          <a:ext cx="0" cy="0"/>
          <a:chOff x="0" y="0"/>
          <a:chExt cx="0" cy="0"/>
        </a:xfrm>
      </p:grpSpPr>
      <p:sp>
        <p:nvSpPr>
          <p:cNvPr id="332" name="Google Shape;332;p62"/>
          <p:cNvSpPr txBox="1">
            <a:spLocks noGrp="1"/>
          </p:cNvSpPr>
          <p:nvPr>
            <p:ph type="body" idx="1"/>
          </p:nvPr>
        </p:nvSpPr>
        <p:spPr>
          <a:xfrm>
            <a:off x="33218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1pPr>
            <a:lvl2pPr marL="914400" marR="0" lvl="1"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2pPr>
            <a:lvl3pPr marL="1371600" marR="0" lvl="2"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3pPr>
            <a:lvl4pPr marL="1828800" marR="0" lvl="3"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4pPr>
            <a:lvl5pPr marL="2286000" marR="0" lvl="4"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5pPr>
            <a:lvl6pPr marL="2743200" marR="0" lvl="5"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6pPr>
            <a:lvl7pPr marL="3200400" marR="0" lvl="6"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7pPr>
            <a:lvl8pPr marL="3657600" marR="0" lvl="7"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8pPr>
            <a:lvl9pPr marL="4114800" marR="0" lvl="8" indent="-304800" algn="l" rtl="0">
              <a:lnSpc>
                <a:spcPct val="100000"/>
              </a:lnSpc>
              <a:spcBef>
                <a:spcPts val="500"/>
              </a:spcBef>
              <a:spcAft>
                <a:spcPts val="500"/>
              </a:spcAft>
              <a:buClr>
                <a:schemeClr val="lt1"/>
              </a:buClr>
              <a:buSzPts val="1200"/>
              <a:buFont typeface="Arial"/>
              <a:buChar char="•"/>
              <a:defRPr sz="1200" b="0" i="0" u="none" strike="noStrike" cap="none">
                <a:solidFill>
                  <a:schemeClr val="lt1"/>
                </a:solidFill>
                <a:latin typeface="Arial"/>
                <a:ea typeface="Arial"/>
                <a:cs typeface="Arial"/>
                <a:sym typeface="Arial"/>
              </a:defRPr>
            </a:lvl9pPr>
          </a:lstStyle>
          <a:p>
            <a:endParaRPr/>
          </a:p>
        </p:txBody>
      </p:sp>
      <p:sp>
        <p:nvSpPr>
          <p:cNvPr id="333" name="Google Shape;333;p62"/>
          <p:cNvSpPr txBox="1">
            <a:spLocks noGrp="1"/>
          </p:cNvSpPr>
          <p:nvPr>
            <p:ph type="title"/>
          </p:nvPr>
        </p:nvSpPr>
        <p:spPr>
          <a:xfrm>
            <a:off x="332185" y="324001"/>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334" name="Google Shape;334;p62"/>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35" name="Google Shape;335;p62"/>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336"/>
        <p:cNvGrpSpPr/>
        <p:nvPr/>
      </p:nvGrpSpPr>
      <p:grpSpPr>
        <a:xfrm>
          <a:off x="0" y="0"/>
          <a:ext cx="0" cy="0"/>
          <a:chOff x="0" y="0"/>
          <a:chExt cx="0" cy="0"/>
        </a:xfrm>
      </p:grpSpPr>
      <p:sp>
        <p:nvSpPr>
          <p:cNvPr id="337" name="Google Shape;337;p63"/>
          <p:cNvSpPr txBox="1">
            <a:spLocks noGrp="1"/>
          </p:cNvSpPr>
          <p:nvPr>
            <p:ph type="body" idx="1"/>
          </p:nvPr>
        </p:nvSpPr>
        <p:spPr>
          <a:xfrm>
            <a:off x="332185"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38" name="Google Shape;338;p63"/>
          <p:cNvSpPr txBox="1">
            <a:spLocks noGrp="1"/>
          </p:cNvSpPr>
          <p:nvPr>
            <p:ph type="body" idx="2"/>
          </p:nvPr>
        </p:nvSpPr>
        <p:spPr>
          <a:xfrm>
            <a:off x="2519728"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39" name="Google Shape;339;p63"/>
          <p:cNvSpPr txBox="1">
            <a:spLocks noGrp="1"/>
          </p:cNvSpPr>
          <p:nvPr>
            <p:ph type="body" idx="3"/>
          </p:nvPr>
        </p:nvSpPr>
        <p:spPr>
          <a:xfrm>
            <a:off x="4707272"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40" name="Google Shape;340;p63"/>
          <p:cNvSpPr txBox="1">
            <a:spLocks noGrp="1"/>
          </p:cNvSpPr>
          <p:nvPr>
            <p:ph type="body" idx="4"/>
          </p:nvPr>
        </p:nvSpPr>
        <p:spPr>
          <a:xfrm>
            <a:off x="6894816"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41" name="Google Shape;341;p63"/>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342" name="Google Shape;342;p63"/>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343"/>
        <p:cNvGrpSpPr/>
        <p:nvPr/>
      </p:nvGrpSpPr>
      <p:grpSpPr>
        <a:xfrm>
          <a:off x="0" y="0"/>
          <a:ext cx="0" cy="0"/>
          <a:chOff x="0" y="0"/>
          <a:chExt cx="0" cy="0"/>
        </a:xfrm>
      </p:grpSpPr>
      <p:sp>
        <p:nvSpPr>
          <p:cNvPr id="344" name="Google Shape;344;p64"/>
          <p:cNvSpPr/>
          <p:nvPr/>
        </p:nvSpPr>
        <p:spPr>
          <a:xfrm>
            <a:off x="332184"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345" name="Google Shape;345;p64"/>
          <p:cNvSpPr/>
          <p:nvPr/>
        </p:nvSpPr>
        <p:spPr>
          <a:xfrm>
            <a:off x="2519728"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346" name="Google Shape;346;p64"/>
          <p:cNvSpPr/>
          <p:nvPr/>
        </p:nvSpPr>
        <p:spPr>
          <a:xfrm>
            <a:off x="4707271"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347" name="Google Shape;347;p64"/>
          <p:cNvSpPr/>
          <p:nvPr/>
        </p:nvSpPr>
        <p:spPr>
          <a:xfrm>
            <a:off x="6894816"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348" name="Google Shape;348;p64"/>
          <p:cNvSpPr txBox="1">
            <a:spLocks noGrp="1"/>
          </p:cNvSpPr>
          <p:nvPr>
            <p:ph type="body" idx="1"/>
          </p:nvPr>
        </p:nvSpPr>
        <p:spPr>
          <a:xfrm>
            <a:off x="332184"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349" name="Google Shape;349;p64"/>
          <p:cNvSpPr txBox="1">
            <a:spLocks noGrp="1"/>
          </p:cNvSpPr>
          <p:nvPr>
            <p:ph type="body" idx="2"/>
          </p:nvPr>
        </p:nvSpPr>
        <p:spPr>
          <a:xfrm>
            <a:off x="2519728"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350" name="Google Shape;350;p64"/>
          <p:cNvSpPr txBox="1">
            <a:spLocks noGrp="1"/>
          </p:cNvSpPr>
          <p:nvPr>
            <p:ph type="body" idx="3"/>
          </p:nvPr>
        </p:nvSpPr>
        <p:spPr>
          <a:xfrm>
            <a:off x="4707271"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351" name="Google Shape;351;p64"/>
          <p:cNvSpPr txBox="1">
            <a:spLocks noGrp="1"/>
          </p:cNvSpPr>
          <p:nvPr>
            <p:ph type="body" idx="4"/>
          </p:nvPr>
        </p:nvSpPr>
        <p:spPr>
          <a:xfrm>
            <a:off x="6894816"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352" name="Google Shape;352;p64"/>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353" name="Google Shape;353;p64"/>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354"/>
        <p:cNvGrpSpPr/>
        <p:nvPr/>
      </p:nvGrpSpPr>
      <p:grpSpPr>
        <a:xfrm>
          <a:off x="0" y="0"/>
          <a:ext cx="0" cy="0"/>
          <a:chOff x="0" y="0"/>
          <a:chExt cx="0" cy="0"/>
        </a:xfrm>
      </p:grpSpPr>
      <p:sp>
        <p:nvSpPr>
          <p:cNvPr id="355" name="Google Shape;355;p65"/>
          <p:cNvSpPr/>
          <p:nvPr/>
        </p:nvSpPr>
        <p:spPr>
          <a:xfrm>
            <a:off x="0" y="3705641"/>
            <a:ext cx="9144000" cy="14379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56" name="Google Shape;356;p65"/>
          <p:cNvSpPr txBox="1">
            <a:spLocks noGrp="1"/>
          </p:cNvSpPr>
          <p:nvPr>
            <p:ph type="ctrTitle"/>
          </p:nvPr>
        </p:nvSpPr>
        <p:spPr>
          <a:xfrm>
            <a:off x="332185" y="321469"/>
            <a:ext cx="4105500" cy="18216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357" name="Google Shape;357;p65"/>
          <p:cNvSpPr/>
          <p:nvPr/>
        </p:nvSpPr>
        <p:spPr>
          <a:xfrm>
            <a:off x="4000500" y="0"/>
            <a:ext cx="51435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58" name="Google Shape;358;p65"/>
          <p:cNvSpPr txBox="1">
            <a:spLocks noGrp="1"/>
          </p:cNvSpPr>
          <p:nvPr>
            <p:ph type="body" idx="1"/>
          </p:nvPr>
        </p:nvSpPr>
        <p:spPr>
          <a:xfrm>
            <a:off x="332184" y="3944700"/>
            <a:ext cx="8479500" cy="1088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9pPr>
          </a:lstStyle>
          <a:p>
            <a:endParaRPr/>
          </a:p>
        </p:txBody>
      </p:sp>
      <p:sp>
        <p:nvSpPr>
          <p:cNvPr id="359" name="Google Shape;359;p65"/>
          <p:cNvSpPr/>
          <p:nvPr/>
        </p:nvSpPr>
        <p:spPr>
          <a:xfrm>
            <a:off x="4000500" y="0"/>
            <a:ext cx="51435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60" name="Google Shape;360;p6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361"/>
        <p:cNvGrpSpPr/>
        <p:nvPr/>
      </p:nvGrpSpPr>
      <p:grpSpPr>
        <a:xfrm>
          <a:off x="0" y="0"/>
          <a:ext cx="0" cy="0"/>
          <a:chOff x="0" y="0"/>
          <a:chExt cx="0" cy="0"/>
        </a:xfrm>
      </p:grpSpPr>
      <p:sp>
        <p:nvSpPr>
          <p:cNvPr id="362" name="Google Shape;362;p66"/>
          <p:cNvSpPr/>
          <p:nvPr/>
        </p:nvSpPr>
        <p:spPr>
          <a:xfrm>
            <a:off x="0" y="3705641"/>
            <a:ext cx="9144000" cy="14379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63" name="Google Shape;363;p66"/>
          <p:cNvSpPr txBox="1">
            <a:spLocks noGrp="1"/>
          </p:cNvSpPr>
          <p:nvPr>
            <p:ph type="ctrTitle"/>
          </p:nvPr>
        </p:nvSpPr>
        <p:spPr>
          <a:xfrm>
            <a:off x="332185" y="321469"/>
            <a:ext cx="4105500" cy="18216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400"/>
              <a:buFont typeface="Georgia"/>
              <a:buNone/>
              <a:defRPr sz="4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364" name="Google Shape;364;p66"/>
          <p:cNvSpPr/>
          <p:nvPr/>
        </p:nvSpPr>
        <p:spPr>
          <a:xfrm>
            <a:off x="4000500" y="0"/>
            <a:ext cx="51435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65" name="Google Shape;365;p66"/>
          <p:cNvSpPr txBox="1">
            <a:spLocks noGrp="1"/>
          </p:cNvSpPr>
          <p:nvPr>
            <p:ph type="body" idx="1"/>
          </p:nvPr>
        </p:nvSpPr>
        <p:spPr>
          <a:xfrm>
            <a:off x="332184" y="3944700"/>
            <a:ext cx="8479500" cy="1088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9pPr>
          </a:lstStyle>
          <a:p>
            <a:endParaRPr/>
          </a:p>
        </p:txBody>
      </p:sp>
      <p:sp>
        <p:nvSpPr>
          <p:cNvPr id="366" name="Google Shape;366;p66"/>
          <p:cNvSpPr/>
          <p:nvPr/>
        </p:nvSpPr>
        <p:spPr>
          <a:xfrm>
            <a:off x="4000500" y="0"/>
            <a:ext cx="51435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67" name="Google Shape;367;p6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368"/>
        <p:cNvGrpSpPr/>
        <p:nvPr/>
      </p:nvGrpSpPr>
      <p:grpSpPr>
        <a:xfrm>
          <a:off x="0" y="0"/>
          <a:ext cx="0" cy="0"/>
          <a:chOff x="0" y="0"/>
          <a:chExt cx="0" cy="0"/>
        </a:xfrm>
      </p:grpSpPr>
      <p:grpSp>
        <p:nvGrpSpPr>
          <p:cNvPr id="369" name="Google Shape;369;p67"/>
          <p:cNvGrpSpPr/>
          <p:nvPr/>
        </p:nvGrpSpPr>
        <p:grpSpPr>
          <a:xfrm>
            <a:off x="0" y="0"/>
            <a:ext cx="6685577" cy="5143501"/>
            <a:chOff x="0" y="0"/>
            <a:chExt cx="8914102" cy="6858001"/>
          </a:xfrm>
        </p:grpSpPr>
        <p:sp>
          <p:nvSpPr>
            <p:cNvPr id="370" name="Google Shape;370;p67"/>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371" name="Google Shape;371;p67"/>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372" name="Google Shape;372;p67"/>
          <p:cNvSpPr txBox="1">
            <a:spLocks noGrp="1"/>
          </p:cNvSpPr>
          <p:nvPr>
            <p:ph type="ctrTitle"/>
          </p:nvPr>
        </p:nvSpPr>
        <p:spPr>
          <a:xfrm>
            <a:off x="332185" y="756889"/>
            <a:ext cx="3944100" cy="1815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373" name="Google Shape;373;p67"/>
          <p:cNvSpPr txBox="1">
            <a:spLocks noGrp="1"/>
          </p:cNvSpPr>
          <p:nvPr>
            <p:ph type="subTitle" idx="1"/>
          </p:nvPr>
        </p:nvSpPr>
        <p:spPr>
          <a:xfrm>
            <a:off x="332185" y="2811780"/>
            <a:ext cx="39441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374" name="Google Shape;374;p6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375"/>
        <p:cNvGrpSpPr/>
        <p:nvPr/>
      </p:nvGrpSpPr>
      <p:grpSpPr>
        <a:xfrm>
          <a:off x="0" y="0"/>
          <a:ext cx="0" cy="0"/>
          <a:chOff x="0" y="0"/>
          <a:chExt cx="0" cy="0"/>
        </a:xfrm>
      </p:grpSpPr>
      <p:sp>
        <p:nvSpPr>
          <p:cNvPr id="376" name="Google Shape;376;p68"/>
          <p:cNvSpPr txBox="1">
            <a:spLocks noGrp="1"/>
          </p:cNvSpPr>
          <p:nvPr>
            <p:ph type="body" idx="1"/>
          </p:nvPr>
        </p:nvSpPr>
        <p:spPr>
          <a:xfrm>
            <a:off x="332185" y="1577579"/>
            <a:ext cx="84795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77" name="Google Shape;377;p68"/>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378" name="Google Shape;378;p68"/>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79" name="Google Shape;379;p68"/>
          <p:cNvSpPr txBox="1">
            <a:spLocks noGrp="1"/>
          </p:cNvSpPr>
          <p:nvPr>
            <p:ph type="subTitle" idx="2"/>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380"/>
        <p:cNvGrpSpPr/>
        <p:nvPr/>
      </p:nvGrpSpPr>
      <p:grpSpPr>
        <a:xfrm>
          <a:off x="0" y="0"/>
          <a:ext cx="0" cy="0"/>
          <a:chOff x="0" y="0"/>
          <a:chExt cx="0" cy="0"/>
        </a:xfrm>
      </p:grpSpPr>
      <p:sp>
        <p:nvSpPr>
          <p:cNvPr id="381" name="Google Shape;381;p69"/>
          <p:cNvSpPr txBox="1">
            <a:spLocks noGrp="1"/>
          </p:cNvSpPr>
          <p:nvPr>
            <p:ph type="body" idx="1"/>
          </p:nvPr>
        </p:nvSpPr>
        <p:spPr>
          <a:xfrm>
            <a:off x="33218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82" name="Google Shape;382;p69"/>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383" name="Google Shape;383;p69"/>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84" name="Google Shape;384;p69"/>
          <p:cNvSpPr txBox="1">
            <a:spLocks noGrp="1"/>
          </p:cNvSpPr>
          <p:nvPr>
            <p:ph type="subTitle" idx="2"/>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385"/>
        <p:cNvGrpSpPr/>
        <p:nvPr/>
      </p:nvGrpSpPr>
      <p:grpSpPr>
        <a:xfrm>
          <a:off x="0" y="0"/>
          <a:ext cx="0" cy="0"/>
          <a:chOff x="0" y="0"/>
          <a:chExt cx="0" cy="0"/>
        </a:xfrm>
      </p:grpSpPr>
      <p:sp>
        <p:nvSpPr>
          <p:cNvPr id="386" name="Google Shape;386;p70"/>
          <p:cNvSpPr txBox="1">
            <a:spLocks noGrp="1"/>
          </p:cNvSpPr>
          <p:nvPr>
            <p:ph type="body" idx="1"/>
          </p:nvPr>
        </p:nvSpPr>
        <p:spPr>
          <a:xfrm>
            <a:off x="332185" y="1577579"/>
            <a:ext cx="41055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87" name="Google Shape;387;p70"/>
          <p:cNvSpPr txBox="1">
            <a:spLocks noGrp="1"/>
          </p:cNvSpPr>
          <p:nvPr>
            <p:ph type="body" idx="2"/>
          </p:nvPr>
        </p:nvSpPr>
        <p:spPr>
          <a:xfrm>
            <a:off x="4706541" y="1577578"/>
            <a:ext cx="41055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88" name="Google Shape;388;p70"/>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389" name="Google Shape;389;p70"/>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90" name="Google Shape;390;p70"/>
          <p:cNvSpPr txBox="1">
            <a:spLocks noGrp="1"/>
          </p:cNvSpPr>
          <p:nvPr>
            <p:ph type="subTitle" idx="3"/>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391"/>
        <p:cNvGrpSpPr/>
        <p:nvPr/>
      </p:nvGrpSpPr>
      <p:grpSpPr>
        <a:xfrm>
          <a:off x="0" y="0"/>
          <a:ext cx="0" cy="0"/>
          <a:chOff x="0" y="0"/>
          <a:chExt cx="0" cy="0"/>
        </a:xfrm>
      </p:grpSpPr>
      <p:sp>
        <p:nvSpPr>
          <p:cNvPr id="392" name="Google Shape;392;p71"/>
          <p:cNvSpPr/>
          <p:nvPr/>
        </p:nvSpPr>
        <p:spPr>
          <a:xfrm>
            <a:off x="4572000" y="0"/>
            <a:ext cx="45720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393" name="Google Shape;393;p71"/>
          <p:cNvSpPr txBox="1">
            <a:spLocks noGrp="1"/>
          </p:cNvSpPr>
          <p:nvPr>
            <p:ph type="body" idx="1"/>
          </p:nvPr>
        </p:nvSpPr>
        <p:spPr>
          <a:xfrm>
            <a:off x="332185" y="1577579"/>
            <a:ext cx="39885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94" name="Google Shape;394;p71"/>
          <p:cNvSpPr txBox="1">
            <a:spLocks noGrp="1"/>
          </p:cNvSpPr>
          <p:nvPr>
            <p:ph type="title"/>
          </p:nvPr>
        </p:nvSpPr>
        <p:spPr>
          <a:xfrm>
            <a:off x="332185" y="322885"/>
            <a:ext cx="3988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395" name="Google Shape;395;p71"/>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96" name="Google Shape;396;p71"/>
          <p:cNvSpPr txBox="1">
            <a:spLocks noGrp="1"/>
          </p:cNvSpPr>
          <p:nvPr>
            <p:ph type="subTitle" idx="2"/>
          </p:nvPr>
        </p:nvSpPr>
        <p:spPr>
          <a:xfrm>
            <a:off x="332184" y="700075"/>
            <a:ext cx="3988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8" name="Google Shape;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397"/>
        <p:cNvGrpSpPr/>
        <p:nvPr/>
      </p:nvGrpSpPr>
      <p:grpSpPr>
        <a:xfrm>
          <a:off x="0" y="0"/>
          <a:ext cx="0" cy="0"/>
          <a:chOff x="0" y="0"/>
          <a:chExt cx="0" cy="0"/>
        </a:xfrm>
      </p:grpSpPr>
      <p:sp>
        <p:nvSpPr>
          <p:cNvPr id="398" name="Google Shape;398;p72"/>
          <p:cNvSpPr txBox="1">
            <a:spLocks noGrp="1"/>
          </p:cNvSpPr>
          <p:nvPr>
            <p:ph type="body" idx="1"/>
          </p:nvPr>
        </p:nvSpPr>
        <p:spPr>
          <a:xfrm>
            <a:off x="33218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99" name="Google Shape;399;p72"/>
          <p:cNvSpPr txBox="1">
            <a:spLocks noGrp="1"/>
          </p:cNvSpPr>
          <p:nvPr>
            <p:ph type="body" idx="2"/>
          </p:nvPr>
        </p:nvSpPr>
        <p:spPr>
          <a:xfrm>
            <a:off x="324921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00" name="Google Shape;400;p72"/>
          <p:cNvSpPr txBox="1">
            <a:spLocks noGrp="1"/>
          </p:cNvSpPr>
          <p:nvPr>
            <p:ph type="body" idx="3"/>
          </p:nvPr>
        </p:nvSpPr>
        <p:spPr>
          <a:xfrm>
            <a:off x="6165057"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01" name="Google Shape;401;p72"/>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402" name="Google Shape;402;p72"/>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03" name="Google Shape;403;p72"/>
          <p:cNvSpPr txBox="1">
            <a:spLocks noGrp="1"/>
          </p:cNvSpPr>
          <p:nvPr>
            <p:ph type="subTitle" idx="4"/>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404"/>
        <p:cNvGrpSpPr/>
        <p:nvPr/>
      </p:nvGrpSpPr>
      <p:grpSpPr>
        <a:xfrm>
          <a:off x="0" y="0"/>
          <a:ext cx="0" cy="0"/>
          <a:chOff x="0" y="0"/>
          <a:chExt cx="0" cy="0"/>
        </a:xfrm>
      </p:grpSpPr>
      <p:sp>
        <p:nvSpPr>
          <p:cNvPr id="405" name="Google Shape;405;p73"/>
          <p:cNvSpPr txBox="1">
            <a:spLocks noGrp="1"/>
          </p:cNvSpPr>
          <p:nvPr>
            <p:ph type="body" idx="1"/>
          </p:nvPr>
        </p:nvSpPr>
        <p:spPr>
          <a:xfrm>
            <a:off x="332175" y="1577578"/>
            <a:ext cx="1917000" cy="9072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06" name="Google Shape;406;p73"/>
          <p:cNvSpPr txBox="1">
            <a:spLocks noGrp="1"/>
          </p:cNvSpPr>
          <p:nvPr>
            <p:ph type="body" idx="2"/>
          </p:nvPr>
        </p:nvSpPr>
        <p:spPr>
          <a:xfrm>
            <a:off x="2520460"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07" name="Google Shape;407;p73"/>
          <p:cNvSpPr txBox="1">
            <a:spLocks noGrp="1"/>
          </p:cNvSpPr>
          <p:nvPr>
            <p:ph type="body" idx="3"/>
          </p:nvPr>
        </p:nvSpPr>
        <p:spPr>
          <a:xfrm>
            <a:off x="4706541"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08" name="Google Shape;408;p73"/>
          <p:cNvSpPr txBox="1">
            <a:spLocks noGrp="1"/>
          </p:cNvSpPr>
          <p:nvPr>
            <p:ph type="body" idx="4"/>
          </p:nvPr>
        </p:nvSpPr>
        <p:spPr>
          <a:xfrm>
            <a:off x="6892623"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09" name="Google Shape;409;p73"/>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410" name="Google Shape;410;p73"/>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11" name="Google Shape;411;p73"/>
          <p:cNvSpPr txBox="1">
            <a:spLocks noGrp="1"/>
          </p:cNvSpPr>
          <p:nvPr>
            <p:ph type="subTitle" idx="5"/>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412"/>
        <p:cNvGrpSpPr/>
        <p:nvPr/>
      </p:nvGrpSpPr>
      <p:grpSpPr>
        <a:xfrm>
          <a:off x="0" y="0"/>
          <a:ext cx="0" cy="0"/>
          <a:chOff x="0" y="0"/>
          <a:chExt cx="0" cy="0"/>
        </a:xfrm>
      </p:grpSpPr>
      <p:sp>
        <p:nvSpPr>
          <p:cNvPr id="413" name="Google Shape;413;p74"/>
          <p:cNvSpPr txBox="1">
            <a:spLocks noGrp="1"/>
          </p:cNvSpPr>
          <p:nvPr>
            <p:ph type="body" idx="1"/>
          </p:nvPr>
        </p:nvSpPr>
        <p:spPr>
          <a:xfrm>
            <a:off x="332185"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14" name="Google Shape;414;p74"/>
          <p:cNvSpPr txBox="1">
            <a:spLocks noGrp="1"/>
          </p:cNvSpPr>
          <p:nvPr>
            <p:ph type="body" idx="2"/>
          </p:nvPr>
        </p:nvSpPr>
        <p:spPr>
          <a:xfrm>
            <a:off x="2082784"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15" name="Google Shape;415;p74"/>
          <p:cNvSpPr txBox="1">
            <a:spLocks noGrp="1"/>
          </p:cNvSpPr>
          <p:nvPr>
            <p:ph type="body" idx="3"/>
          </p:nvPr>
        </p:nvSpPr>
        <p:spPr>
          <a:xfrm>
            <a:off x="3833383"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16" name="Google Shape;416;p74"/>
          <p:cNvSpPr txBox="1">
            <a:spLocks noGrp="1"/>
          </p:cNvSpPr>
          <p:nvPr>
            <p:ph type="body" idx="4"/>
          </p:nvPr>
        </p:nvSpPr>
        <p:spPr>
          <a:xfrm>
            <a:off x="5583982"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17" name="Google Shape;417;p74"/>
          <p:cNvSpPr txBox="1">
            <a:spLocks noGrp="1"/>
          </p:cNvSpPr>
          <p:nvPr>
            <p:ph type="body" idx="5"/>
          </p:nvPr>
        </p:nvSpPr>
        <p:spPr>
          <a:xfrm>
            <a:off x="7334582"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18" name="Google Shape;418;p74"/>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419" name="Google Shape;419;p74"/>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20" name="Google Shape;420;p74"/>
          <p:cNvSpPr txBox="1">
            <a:spLocks noGrp="1"/>
          </p:cNvSpPr>
          <p:nvPr>
            <p:ph type="subTitle" idx="6"/>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421"/>
        <p:cNvGrpSpPr/>
        <p:nvPr/>
      </p:nvGrpSpPr>
      <p:grpSpPr>
        <a:xfrm>
          <a:off x="0" y="0"/>
          <a:ext cx="0" cy="0"/>
          <a:chOff x="0" y="0"/>
          <a:chExt cx="0" cy="0"/>
        </a:xfrm>
      </p:grpSpPr>
      <p:sp>
        <p:nvSpPr>
          <p:cNvPr id="422" name="Google Shape;422;p75"/>
          <p:cNvSpPr/>
          <p:nvPr/>
        </p:nvSpPr>
        <p:spPr>
          <a:xfrm>
            <a:off x="332183"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423" name="Google Shape;423;p75"/>
          <p:cNvSpPr/>
          <p:nvPr/>
        </p:nvSpPr>
        <p:spPr>
          <a:xfrm>
            <a:off x="3248620"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424" name="Google Shape;424;p75"/>
          <p:cNvSpPr/>
          <p:nvPr/>
        </p:nvSpPr>
        <p:spPr>
          <a:xfrm>
            <a:off x="6165056"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425" name="Google Shape;425;p75"/>
          <p:cNvSpPr txBox="1">
            <a:spLocks noGrp="1"/>
          </p:cNvSpPr>
          <p:nvPr>
            <p:ph type="body" idx="1"/>
          </p:nvPr>
        </p:nvSpPr>
        <p:spPr>
          <a:xfrm>
            <a:off x="332185" y="3960019"/>
            <a:ext cx="26466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26" name="Google Shape;426;p75"/>
          <p:cNvSpPr txBox="1">
            <a:spLocks noGrp="1"/>
          </p:cNvSpPr>
          <p:nvPr>
            <p:ph type="body" idx="2"/>
          </p:nvPr>
        </p:nvSpPr>
        <p:spPr>
          <a:xfrm>
            <a:off x="3248621" y="3960019"/>
            <a:ext cx="26466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27" name="Google Shape;427;p75"/>
          <p:cNvSpPr txBox="1">
            <a:spLocks noGrp="1"/>
          </p:cNvSpPr>
          <p:nvPr>
            <p:ph type="body" idx="3"/>
          </p:nvPr>
        </p:nvSpPr>
        <p:spPr>
          <a:xfrm>
            <a:off x="6165057" y="3960019"/>
            <a:ext cx="26466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28" name="Google Shape;428;p75"/>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429" name="Google Shape;429;p75"/>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30" name="Google Shape;430;p75"/>
          <p:cNvSpPr txBox="1">
            <a:spLocks noGrp="1"/>
          </p:cNvSpPr>
          <p:nvPr>
            <p:ph type="subTitle" idx="4"/>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431"/>
        <p:cNvGrpSpPr/>
        <p:nvPr/>
      </p:nvGrpSpPr>
      <p:grpSpPr>
        <a:xfrm>
          <a:off x="0" y="0"/>
          <a:ext cx="0" cy="0"/>
          <a:chOff x="0" y="0"/>
          <a:chExt cx="0" cy="0"/>
        </a:xfrm>
      </p:grpSpPr>
      <p:sp>
        <p:nvSpPr>
          <p:cNvPr id="432" name="Google Shape;432;p76"/>
          <p:cNvSpPr txBox="1">
            <a:spLocks noGrp="1"/>
          </p:cNvSpPr>
          <p:nvPr>
            <p:ph type="body" idx="1"/>
          </p:nvPr>
        </p:nvSpPr>
        <p:spPr>
          <a:xfrm>
            <a:off x="332185"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33" name="Google Shape;433;p76"/>
          <p:cNvSpPr txBox="1">
            <a:spLocks noGrp="1"/>
          </p:cNvSpPr>
          <p:nvPr>
            <p:ph type="body" idx="2"/>
          </p:nvPr>
        </p:nvSpPr>
        <p:spPr>
          <a:xfrm>
            <a:off x="2518648"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34" name="Google Shape;434;p76"/>
          <p:cNvSpPr txBox="1">
            <a:spLocks noGrp="1"/>
          </p:cNvSpPr>
          <p:nvPr>
            <p:ph type="body" idx="3"/>
          </p:nvPr>
        </p:nvSpPr>
        <p:spPr>
          <a:xfrm>
            <a:off x="4705112"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35" name="Google Shape;435;p76"/>
          <p:cNvSpPr txBox="1">
            <a:spLocks noGrp="1"/>
          </p:cNvSpPr>
          <p:nvPr>
            <p:ph type="body" idx="4"/>
          </p:nvPr>
        </p:nvSpPr>
        <p:spPr>
          <a:xfrm>
            <a:off x="6891575"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36" name="Google Shape;436;p76"/>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437" name="Google Shape;437;p76"/>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38" name="Google Shape;438;p76"/>
          <p:cNvSpPr txBox="1">
            <a:spLocks noGrp="1"/>
          </p:cNvSpPr>
          <p:nvPr>
            <p:ph type="subTitle" idx="5"/>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439"/>
        <p:cNvGrpSpPr/>
        <p:nvPr/>
      </p:nvGrpSpPr>
      <p:grpSpPr>
        <a:xfrm>
          <a:off x="0" y="0"/>
          <a:ext cx="0" cy="0"/>
          <a:chOff x="0" y="0"/>
          <a:chExt cx="0" cy="0"/>
        </a:xfrm>
      </p:grpSpPr>
      <p:sp>
        <p:nvSpPr>
          <p:cNvPr id="440" name="Google Shape;440;p77"/>
          <p:cNvSpPr/>
          <p:nvPr/>
        </p:nvSpPr>
        <p:spPr>
          <a:xfrm>
            <a:off x="332184"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441" name="Google Shape;441;p77"/>
          <p:cNvSpPr/>
          <p:nvPr/>
        </p:nvSpPr>
        <p:spPr>
          <a:xfrm>
            <a:off x="2519728"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442" name="Google Shape;442;p77"/>
          <p:cNvSpPr/>
          <p:nvPr/>
        </p:nvSpPr>
        <p:spPr>
          <a:xfrm>
            <a:off x="4707271"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443" name="Google Shape;443;p77"/>
          <p:cNvSpPr/>
          <p:nvPr/>
        </p:nvSpPr>
        <p:spPr>
          <a:xfrm>
            <a:off x="6894816"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444" name="Google Shape;444;p77"/>
          <p:cNvSpPr txBox="1">
            <a:spLocks noGrp="1"/>
          </p:cNvSpPr>
          <p:nvPr>
            <p:ph type="body" idx="1"/>
          </p:nvPr>
        </p:nvSpPr>
        <p:spPr>
          <a:xfrm>
            <a:off x="332184"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445" name="Google Shape;445;p77"/>
          <p:cNvSpPr txBox="1">
            <a:spLocks noGrp="1"/>
          </p:cNvSpPr>
          <p:nvPr>
            <p:ph type="body" idx="2"/>
          </p:nvPr>
        </p:nvSpPr>
        <p:spPr>
          <a:xfrm>
            <a:off x="2518648"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446" name="Google Shape;446;p77"/>
          <p:cNvSpPr txBox="1">
            <a:spLocks noGrp="1"/>
          </p:cNvSpPr>
          <p:nvPr>
            <p:ph type="body" idx="3"/>
          </p:nvPr>
        </p:nvSpPr>
        <p:spPr>
          <a:xfrm>
            <a:off x="4705112"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447" name="Google Shape;447;p77"/>
          <p:cNvSpPr txBox="1">
            <a:spLocks noGrp="1"/>
          </p:cNvSpPr>
          <p:nvPr>
            <p:ph type="body" idx="4"/>
          </p:nvPr>
        </p:nvSpPr>
        <p:spPr>
          <a:xfrm>
            <a:off x="6891575"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448" name="Google Shape;448;p77"/>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449" name="Google Shape;449;p77"/>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50" name="Google Shape;450;p77"/>
          <p:cNvSpPr txBox="1">
            <a:spLocks noGrp="1"/>
          </p:cNvSpPr>
          <p:nvPr>
            <p:ph type="subTitle" idx="5"/>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451"/>
        <p:cNvGrpSpPr/>
        <p:nvPr/>
      </p:nvGrpSpPr>
      <p:grpSpPr>
        <a:xfrm>
          <a:off x="0" y="0"/>
          <a:ext cx="0" cy="0"/>
          <a:chOff x="0" y="0"/>
          <a:chExt cx="0" cy="0"/>
        </a:xfrm>
      </p:grpSpPr>
      <p:sp>
        <p:nvSpPr>
          <p:cNvPr id="452" name="Google Shape;452;p78"/>
          <p:cNvSpPr txBox="1">
            <a:spLocks noGrp="1"/>
          </p:cNvSpPr>
          <p:nvPr>
            <p:ph type="body" idx="1"/>
          </p:nvPr>
        </p:nvSpPr>
        <p:spPr>
          <a:xfrm>
            <a:off x="33218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53" name="Google Shape;453;p78"/>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454" name="Google Shape;454;p78"/>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55" name="Google Shape;455;p78"/>
          <p:cNvSpPr txBox="1">
            <a:spLocks noGrp="1"/>
          </p:cNvSpPr>
          <p:nvPr>
            <p:ph type="subTitle" idx="2"/>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456"/>
        <p:cNvGrpSpPr/>
        <p:nvPr/>
      </p:nvGrpSpPr>
      <p:grpSpPr>
        <a:xfrm>
          <a:off x="0" y="0"/>
          <a:ext cx="0" cy="0"/>
          <a:chOff x="0" y="0"/>
          <a:chExt cx="0" cy="0"/>
        </a:xfrm>
      </p:grpSpPr>
      <p:sp>
        <p:nvSpPr>
          <p:cNvPr id="457" name="Google Shape;457;p79"/>
          <p:cNvSpPr txBox="1">
            <a:spLocks noGrp="1"/>
          </p:cNvSpPr>
          <p:nvPr>
            <p:ph type="title"/>
          </p:nvPr>
        </p:nvSpPr>
        <p:spPr>
          <a:xfrm>
            <a:off x="332185" y="321469"/>
            <a:ext cx="10311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458" name="Google Shape;458;p7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59"/>
        <p:cNvGrpSpPr/>
        <p:nvPr/>
      </p:nvGrpSpPr>
      <p:grpSpPr>
        <a:xfrm>
          <a:off x="0" y="0"/>
          <a:ext cx="0" cy="0"/>
          <a:chOff x="0" y="0"/>
          <a:chExt cx="0" cy="0"/>
        </a:xfrm>
      </p:grpSpPr>
      <p:sp>
        <p:nvSpPr>
          <p:cNvPr id="460" name="Google Shape;460;p80"/>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61"/>
        <p:cNvGrpSpPr/>
        <p:nvPr/>
      </p:nvGrpSpPr>
      <p:grpSpPr>
        <a:xfrm>
          <a:off x="0" y="0"/>
          <a:ext cx="0" cy="0"/>
          <a:chOff x="0" y="0"/>
          <a:chExt cx="0" cy="0"/>
        </a:xfrm>
      </p:grpSpPr>
      <p:sp>
        <p:nvSpPr>
          <p:cNvPr id="462" name="Google Shape;462;p81"/>
          <p:cNvSpPr txBox="1">
            <a:spLocks noGrp="1"/>
          </p:cNvSpPr>
          <p:nvPr>
            <p:ph type="title"/>
          </p:nvPr>
        </p:nvSpPr>
        <p:spPr>
          <a:xfrm>
            <a:off x="311700" y="445025"/>
            <a:ext cx="8520600" cy="572700"/>
          </a:xfrm>
          <a:prstGeom prst="rect">
            <a:avLst/>
          </a:prstGeom>
          <a:noFill/>
          <a:ln>
            <a:noFill/>
          </a:ln>
        </p:spPr>
        <p:txBody>
          <a:bodyPr spcFirstLastPara="1" wrap="square" lIns="0" tIns="0" rIns="0" bIns="0" anchor="t" anchorCtr="0">
            <a:noAutofit/>
          </a:bodyPr>
          <a:lstStyle>
            <a:lvl1pPr lvl="0" algn="l" rtl="0">
              <a:lnSpc>
                <a:spcPct val="85000"/>
              </a:lnSpc>
              <a:spcBef>
                <a:spcPts val="0"/>
              </a:spcBef>
              <a:spcAft>
                <a:spcPts val="0"/>
              </a:spcAft>
              <a:buSzPts val="2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463" name="Google Shape;463;p81"/>
          <p:cNvSpPr txBox="1">
            <a:spLocks noGrp="1"/>
          </p:cNvSpPr>
          <p:nvPr>
            <p:ph type="body" idx="1"/>
          </p:nvPr>
        </p:nvSpPr>
        <p:spPr>
          <a:xfrm>
            <a:off x="311700" y="1152475"/>
            <a:ext cx="8520600" cy="3416400"/>
          </a:xfrm>
          <a:prstGeom prst="rect">
            <a:avLst/>
          </a:prstGeom>
          <a:noFill/>
          <a:ln>
            <a:noFill/>
          </a:ln>
        </p:spPr>
        <p:txBody>
          <a:bodyPr spcFirstLastPara="1" wrap="square" lIns="0" tIns="0" rIns="0" bIns="0" anchor="t" anchorCtr="0">
            <a:noAutofit/>
          </a:bodyPr>
          <a:lstStyle>
            <a:lvl1pPr marL="457200" lvl="0" indent="-304800" algn="l" rtl="0">
              <a:lnSpc>
                <a:spcPct val="100000"/>
              </a:lnSpc>
              <a:spcBef>
                <a:spcPts val="0"/>
              </a:spcBef>
              <a:spcAft>
                <a:spcPts val="0"/>
              </a:spcAft>
              <a:buSzPts val="1200"/>
              <a:buChar char="•"/>
              <a:defRPr/>
            </a:lvl1pPr>
            <a:lvl2pPr marL="914400" lvl="1" indent="-304800" algn="l" rtl="0">
              <a:lnSpc>
                <a:spcPct val="100000"/>
              </a:lnSpc>
              <a:spcBef>
                <a:spcPts val="500"/>
              </a:spcBef>
              <a:spcAft>
                <a:spcPts val="0"/>
              </a:spcAft>
              <a:buSzPts val="1200"/>
              <a:buChar char="–"/>
              <a:defRPr/>
            </a:lvl2pPr>
            <a:lvl3pPr marL="1371600" lvl="2" indent="-304800" algn="l" rtl="0">
              <a:lnSpc>
                <a:spcPct val="100000"/>
              </a:lnSpc>
              <a:spcBef>
                <a:spcPts val="500"/>
              </a:spcBef>
              <a:spcAft>
                <a:spcPts val="0"/>
              </a:spcAft>
              <a:buSzPts val="1200"/>
              <a:buChar char="•"/>
              <a:defRPr/>
            </a:lvl3pPr>
            <a:lvl4pPr marL="1828800" lvl="3" indent="-304800" algn="l" rtl="0">
              <a:lnSpc>
                <a:spcPct val="100000"/>
              </a:lnSpc>
              <a:spcBef>
                <a:spcPts val="500"/>
              </a:spcBef>
              <a:spcAft>
                <a:spcPts val="0"/>
              </a:spcAft>
              <a:buSzPts val="1200"/>
              <a:buChar char="–"/>
              <a:defRPr/>
            </a:lvl4pPr>
            <a:lvl5pPr marL="2286000" lvl="4" indent="-304800" algn="l" rtl="0">
              <a:lnSpc>
                <a:spcPct val="100000"/>
              </a:lnSpc>
              <a:spcBef>
                <a:spcPts val="500"/>
              </a:spcBef>
              <a:spcAft>
                <a:spcPts val="0"/>
              </a:spcAft>
              <a:buSzPts val="1200"/>
              <a:buChar char="•"/>
              <a:defRPr/>
            </a:lvl5pPr>
            <a:lvl6pPr marL="2743200" lvl="5" indent="-304800" algn="l" rtl="0">
              <a:lnSpc>
                <a:spcPct val="100000"/>
              </a:lnSpc>
              <a:spcBef>
                <a:spcPts val="500"/>
              </a:spcBef>
              <a:spcAft>
                <a:spcPts val="0"/>
              </a:spcAft>
              <a:buSzPts val="1200"/>
              <a:buChar char="–"/>
              <a:defRPr/>
            </a:lvl6pPr>
            <a:lvl7pPr marL="3200400" lvl="6" indent="-304800" algn="l" rtl="0">
              <a:lnSpc>
                <a:spcPct val="100000"/>
              </a:lnSpc>
              <a:spcBef>
                <a:spcPts val="500"/>
              </a:spcBef>
              <a:spcAft>
                <a:spcPts val="0"/>
              </a:spcAft>
              <a:buSzPts val="1200"/>
              <a:buChar char="•"/>
              <a:defRPr/>
            </a:lvl7pPr>
            <a:lvl8pPr marL="3657600" lvl="7" indent="-304800" algn="l" rtl="0">
              <a:lnSpc>
                <a:spcPct val="100000"/>
              </a:lnSpc>
              <a:spcBef>
                <a:spcPts val="500"/>
              </a:spcBef>
              <a:spcAft>
                <a:spcPts val="0"/>
              </a:spcAft>
              <a:buSzPts val="1200"/>
              <a:buChar char="–"/>
              <a:defRPr/>
            </a:lvl8pPr>
            <a:lvl9pPr marL="4114800" lvl="8" indent="-304800" algn="l" rtl="0">
              <a:lnSpc>
                <a:spcPct val="100000"/>
              </a:lnSpc>
              <a:spcBef>
                <a:spcPts val="500"/>
              </a:spcBef>
              <a:spcAft>
                <a:spcPts val="500"/>
              </a:spcAft>
              <a:buSzPts val="1200"/>
              <a:buChar char="•"/>
              <a:defRPr/>
            </a:lvl9pPr>
          </a:lstStyle>
          <a:p>
            <a:endParaRPr/>
          </a:p>
        </p:txBody>
      </p:sp>
      <p:sp>
        <p:nvSpPr>
          <p:cNvPr id="464" name="Google Shape;464;p8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465"/>
        <p:cNvGrpSpPr/>
        <p:nvPr/>
      </p:nvGrpSpPr>
      <p:grpSpPr>
        <a:xfrm>
          <a:off x="0" y="0"/>
          <a:ext cx="0" cy="0"/>
          <a:chOff x="0" y="0"/>
          <a:chExt cx="0" cy="0"/>
        </a:xfrm>
      </p:grpSpPr>
      <p:sp>
        <p:nvSpPr>
          <p:cNvPr id="466" name="Google Shape;466;p82"/>
          <p:cNvSpPr>
            <a:spLocks noGrp="1"/>
          </p:cNvSpPr>
          <p:nvPr>
            <p:ph type="pic" idx="2"/>
          </p:nvPr>
        </p:nvSpPr>
        <p:spPr>
          <a:xfrm>
            <a:off x="4572000" y="-1"/>
            <a:ext cx="4572000" cy="5143500"/>
          </a:xfrm>
          <a:prstGeom prst="rect">
            <a:avLst/>
          </a:prstGeom>
          <a:noFill/>
          <a:ln>
            <a:noFill/>
          </a:ln>
        </p:spPr>
      </p:sp>
      <p:sp>
        <p:nvSpPr>
          <p:cNvPr id="467" name="Google Shape;467;p82"/>
          <p:cNvSpPr/>
          <p:nvPr/>
        </p:nvSpPr>
        <p:spPr>
          <a:xfrm>
            <a:off x="209350" y="4778943"/>
            <a:ext cx="678600" cy="2958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900"/>
              <a:buFont typeface="Arial"/>
              <a:buNone/>
            </a:pPr>
            <a:endParaRPr sz="1200" b="0" i="0" u="none" strike="noStrike" cap="none">
              <a:solidFill>
                <a:schemeClr val="lt1"/>
              </a:solidFill>
              <a:latin typeface="Arial"/>
              <a:ea typeface="Arial"/>
              <a:cs typeface="Arial"/>
              <a:sym typeface="Arial"/>
            </a:endParaRPr>
          </a:p>
        </p:txBody>
      </p:sp>
      <p:pic>
        <p:nvPicPr>
          <p:cNvPr id="468" name="Google Shape;468;p82"/>
          <p:cNvPicPr preferRelativeResize="0"/>
          <p:nvPr/>
        </p:nvPicPr>
        <p:blipFill rotWithShape="1">
          <a:blip r:embed="rId2">
            <a:alphaModFix/>
          </a:blip>
          <a:srcRect/>
          <a:stretch/>
        </p:blipFill>
        <p:spPr>
          <a:xfrm>
            <a:off x="185904" y="3969340"/>
            <a:ext cx="1227583" cy="1013389"/>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Quote 1 Image Full 1">
  <p:cSld name="Quote 1 Image Full_1">
    <p:bg>
      <p:bgPr>
        <a:solidFill>
          <a:srgbClr val="DEDEDE"/>
        </a:solidFill>
        <a:effectLst/>
      </p:bgPr>
    </p:bg>
    <p:spTree>
      <p:nvGrpSpPr>
        <p:cNvPr id="1" name="Shape 469"/>
        <p:cNvGrpSpPr/>
        <p:nvPr/>
      </p:nvGrpSpPr>
      <p:grpSpPr>
        <a:xfrm>
          <a:off x="0" y="0"/>
          <a:ext cx="0" cy="0"/>
          <a:chOff x="0" y="0"/>
          <a:chExt cx="0" cy="0"/>
        </a:xfrm>
      </p:grpSpPr>
      <p:sp>
        <p:nvSpPr>
          <p:cNvPr id="470" name="Google Shape;470;p83"/>
          <p:cNvSpPr>
            <a:spLocks noGrp="1"/>
          </p:cNvSpPr>
          <p:nvPr>
            <p:ph type="pic" idx="2"/>
          </p:nvPr>
        </p:nvSpPr>
        <p:spPr>
          <a:xfrm>
            <a:off x="0" y="0"/>
            <a:ext cx="9144000" cy="5143500"/>
          </a:xfrm>
          <a:prstGeom prst="rect">
            <a:avLst/>
          </a:prstGeom>
          <a:solidFill>
            <a:schemeClr val="lt2"/>
          </a:solidFill>
          <a:ln>
            <a:noFill/>
          </a:ln>
        </p:spPr>
      </p:sp>
      <p:sp>
        <p:nvSpPr>
          <p:cNvPr id="471" name="Google Shape;471;p83"/>
          <p:cNvSpPr txBox="1">
            <a:spLocks noGrp="1"/>
          </p:cNvSpPr>
          <p:nvPr>
            <p:ph type="body" idx="1"/>
          </p:nvPr>
        </p:nvSpPr>
        <p:spPr>
          <a:xfrm>
            <a:off x="0" y="857250"/>
            <a:ext cx="3429000" cy="3429000"/>
          </a:xfrm>
          <a:prstGeom prst="rect">
            <a:avLst/>
          </a:prstGeom>
          <a:solidFill>
            <a:srgbClr val="E0301E"/>
          </a:solidFill>
          <a:ln>
            <a:noFill/>
          </a:ln>
        </p:spPr>
        <p:txBody>
          <a:bodyPr spcFirstLastPara="1" wrap="square" lIns="329175" tIns="1080000" rIns="189000" bIns="135000" anchor="t" anchorCtr="0">
            <a:noAutofit/>
          </a:bodyPr>
          <a:lstStyle>
            <a:lvl1pPr marL="457200" lvl="0" indent="-228600" algn="l">
              <a:lnSpc>
                <a:spcPct val="90000"/>
              </a:lnSpc>
              <a:spcBef>
                <a:spcPts val="0"/>
              </a:spcBef>
              <a:spcAft>
                <a:spcPts val="0"/>
              </a:spcAft>
              <a:buClr>
                <a:schemeClr val="lt1"/>
              </a:buClr>
              <a:buSzPts val="1900"/>
              <a:buFont typeface="Arial"/>
              <a:buNone/>
              <a:defRPr sz="1900" b="0">
                <a:solidFill>
                  <a:schemeClr val="lt1"/>
                </a:solidFill>
                <a:latin typeface="Georgia"/>
                <a:ea typeface="Georgia"/>
                <a:cs typeface="Georgia"/>
                <a:sym typeface="Georgia"/>
              </a:defRPr>
            </a:lvl1pPr>
            <a:lvl2pPr marL="914400" lvl="1" indent="-228600" algn="l">
              <a:lnSpc>
                <a:spcPct val="100000"/>
              </a:lnSpc>
              <a:spcBef>
                <a:spcPts val="2200"/>
              </a:spcBef>
              <a:spcAft>
                <a:spcPts val="0"/>
              </a:spcAft>
              <a:buClr>
                <a:schemeClr val="lt1"/>
              </a:buClr>
              <a:buSzPts val="1200"/>
              <a:buFont typeface="Arial"/>
              <a:buNone/>
              <a:defRPr sz="1200" b="1">
                <a:solidFill>
                  <a:schemeClr val="lt1"/>
                </a:solidFill>
                <a:latin typeface="Arial"/>
                <a:ea typeface="Arial"/>
                <a:cs typeface="Arial"/>
                <a:sym typeface="Arial"/>
              </a:defRPr>
            </a:lvl2pPr>
            <a:lvl3pPr marL="1371600" lvl="2" indent="-228600" algn="l">
              <a:lnSpc>
                <a:spcPct val="100000"/>
              </a:lnSpc>
              <a:spcBef>
                <a:spcPts val="0"/>
              </a:spcBef>
              <a:spcAft>
                <a:spcPts val="0"/>
              </a:spcAft>
              <a:buClr>
                <a:schemeClr val="lt1"/>
              </a:buClr>
              <a:buSzPts val="1200"/>
              <a:buFont typeface="Arial"/>
              <a:buNone/>
              <a:defRPr sz="1200" b="0">
                <a:solidFill>
                  <a:schemeClr val="lt1"/>
                </a:solidFill>
                <a:latin typeface="Arial"/>
                <a:ea typeface="Arial"/>
                <a:cs typeface="Arial"/>
                <a:sym typeface="Arial"/>
              </a:defRPr>
            </a:lvl3pPr>
            <a:lvl4pPr marL="1828800" lvl="3" indent="-228600" algn="l">
              <a:lnSpc>
                <a:spcPct val="100000"/>
              </a:lnSpc>
              <a:spcBef>
                <a:spcPts val="0"/>
              </a:spcBef>
              <a:spcAft>
                <a:spcPts val="0"/>
              </a:spcAft>
              <a:buClr>
                <a:schemeClr val="lt1"/>
              </a:buClr>
              <a:buSzPts val="1200"/>
              <a:buFont typeface="Arial"/>
              <a:buNone/>
              <a:defRPr sz="1200" b="0">
                <a:solidFill>
                  <a:schemeClr val="lt1"/>
                </a:solidFill>
                <a:latin typeface="Arial"/>
                <a:ea typeface="Arial"/>
                <a:cs typeface="Arial"/>
                <a:sym typeface="Arial"/>
              </a:defRPr>
            </a:lvl4pPr>
            <a:lvl5pPr marL="2286000" lvl="4" indent="-228600" algn="l">
              <a:lnSpc>
                <a:spcPct val="100000"/>
              </a:lnSpc>
              <a:spcBef>
                <a:spcPts val="0"/>
              </a:spcBef>
              <a:spcAft>
                <a:spcPts val="0"/>
              </a:spcAft>
              <a:buClr>
                <a:schemeClr val="lt1"/>
              </a:buClr>
              <a:buSzPts val="1200"/>
              <a:buFont typeface="Arial"/>
              <a:buNone/>
              <a:defRPr sz="1200" b="0">
                <a:solidFill>
                  <a:schemeClr val="lt1"/>
                </a:solidFill>
                <a:latin typeface="Arial"/>
                <a:ea typeface="Arial"/>
                <a:cs typeface="Arial"/>
                <a:sym typeface="Arial"/>
              </a:defRPr>
            </a:lvl5pPr>
            <a:lvl6pPr marL="2743200" lvl="5" indent="-228600" algn="l">
              <a:lnSpc>
                <a:spcPct val="100000"/>
              </a:lnSpc>
              <a:spcBef>
                <a:spcPts val="0"/>
              </a:spcBef>
              <a:spcAft>
                <a:spcPts val="0"/>
              </a:spcAft>
              <a:buClr>
                <a:schemeClr val="lt1"/>
              </a:buClr>
              <a:buSzPts val="1200"/>
              <a:buFont typeface="Arial"/>
              <a:buNone/>
              <a:defRPr sz="1200">
                <a:solidFill>
                  <a:schemeClr val="lt1"/>
                </a:solidFill>
              </a:defRPr>
            </a:lvl6pPr>
            <a:lvl7pPr marL="3200400" lvl="6" indent="-228600" algn="l">
              <a:lnSpc>
                <a:spcPct val="100000"/>
              </a:lnSpc>
              <a:spcBef>
                <a:spcPts val="0"/>
              </a:spcBef>
              <a:spcAft>
                <a:spcPts val="0"/>
              </a:spcAft>
              <a:buClr>
                <a:schemeClr val="lt1"/>
              </a:buClr>
              <a:buSzPts val="1200"/>
              <a:buFont typeface="Arial"/>
              <a:buNone/>
              <a:defRPr sz="1200">
                <a:solidFill>
                  <a:schemeClr val="lt1"/>
                </a:solidFill>
              </a:defRPr>
            </a:lvl7pPr>
            <a:lvl8pPr marL="3657600" lvl="7" indent="-228600" algn="l">
              <a:lnSpc>
                <a:spcPct val="100000"/>
              </a:lnSpc>
              <a:spcBef>
                <a:spcPts val="0"/>
              </a:spcBef>
              <a:spcAft>
                <a:spcPts val="0"/>
              </a:spcAft>
              <a:buClr>
                <a:schemeClr val="lt1"/>
              </a:buClr>
              <a:buSzPts val="1200"/>
              <a:buFont typeface="Arial"/>
              <a:buNone/>
              <a:defRPr sz="1200">
                <a:solidFill>
                  <a:schemeClr val="lt1"/>
                </a:solidFill>
              </a:defRPr>
            </a:lvl8pPr>
            <a:lvl9pPr marL="4114800" lvl="8" indent="-228600" algn="l">
              <a:lnSpc>
                <a:spcPct val="100000"/>
              </a:lnSpc>
              <a:spcBef>
                <a:spcPts val="0"/>
              </a:spcBef>
              <a:spcAft>
                <a:spcPts val="0"/>
              </a:spcAft>
              <a:buClr>
                <a:schemeClr val="lt1"/>
              </a:buClr>
              <a:buSzPts val="1200"/>
              <a:buFont typeface="Arial"/>
              <a:buNone/>
              <a:defRPr sz="1200">
                <a:solidFill>
                  <a:schemeClr val="lt1"/>
                </a:solidFill>
              </a:defRPr>
            </a:lvl9pPr>
          </a:lstStyle>
          <a:p>
            <a:endParaRPr/>
          </a:p>
        </p:txBody>
      </p:sp>
      <p:sp>
        <p:nvSpPr>
          <p:cNvPr id="472" name="Google Shape;472;p83"/>
          <p:cNvSpPr/>
          <p:nvPr/>
        </p:nvSpPr>
        <p:spPr>
          <a:xfrm>
            <a:off x="332185" y="1217777"/>
            <a:ext cx="65365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300">
              <a:solidFill>
                <a:schemeClr val="lt1"/>
              </a:solidFill>
              <a:latin typeface="Arial"/>
              <a:ea typeface="Arial"/>
              <a:cs typeface="Arial"/>
              <a:sym typeface="Arial"/>
            </a:endParaRPr>
          </a:p>
        </p:txBody>
      </p:sp>
      <p:sp>
        <p:nvSpPr>
          <p:cNvPr id="473" name="Google Shape;473;p83"/>
          <p:cNvSpPr txBox="1">
            <a:spLocks noGrp="1"/>
          </p:cNvSpPr>
          <p:nvPr>
            <p:ph type="dt" idx="10"/>
          </p:nvPr>
        </p:nvSpPr>
        <p:spPr>
          <a:xfrm>
            <a:off x="7488222" y="4766310"/>
            <a:ext cx="1323600" cy="1029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000"/>
              <a:buNone/>
              <a:defRPr sz="1000"/>
            </a:lvl1pPr>
            <a:lvl2pPr lvl="1" algn="l">
              <a:spcBef>
                <a:spcPts val="0"/>
              </a:spcBef>
              <a:spcAft>
                <a:spcPts val="0"/>
              </a:spcAft>
              <a:buSzPts val="1000"/>
              <a:buNone/>
              <a:defRPr sz="1000"/>
            </a:lvl2pPr>
            <a:lvl3pPr lvl="2" algn="l">
              <a:spcBef>
                <a:spcPts val="0"/>
              </a:spcBef>
              <a:spcAft>
                <a:spcPts val="0"/>
              </a:spcAft>
              <a:buSzPts val="1000"/>
              <a:buNone/>
              <a:defRPr sz="1000"/>
            </a:lvl3pPr>
            <a:lvl4pPr lvl="3" algn="l">
              <a:spcBef>
                <a:spcPts val="0"/>
              </a:spcBef>
              <a:spcAft>
                <a:spcPts val="0"/>
              </a:spcAft>
              <a:buSzPts val="1000"/>
              <a:buNone/>
              <a:defRPr sz="1000"/>
            </a:lvl4pPr>
            <a:lvl5pPr lvl="4" algn="l">
              <a:spcBef>
                <a:spcPts val="0"/>
              </a:spcBef>
              <a:spcAft>
                <a:spcPts val="0"/>
              </a:spcAft>
              <a:buSzPts val="1000"/>
              <a:buNone/>
              <a:defRPr sz="1000"/>
            </a:lvl5pPr>
            <a:lvl6pPr lvl="5" algn="l">
              <a:spcBef>
                <a:spcPts val="0"/>
              </a:spcBef>
              <a:spcAft>
                <a:spcPts val="0"/>
              </a:spcAft>
              <a:buSzPts val="1000"/>
              <a:buNone/>
              <a:defRPr sz="1000"/>
            </a:lvl6pPr>
            <a:lvl7pPr lvl="6" algn="l">
              <a:spcBef>
                <a:spcPts val="0"/>
              </a:spcBef>
              <a:spcAft>
                <a:spcPts val="0"/>
              </a:spcAft>
              <a:buSzPts val="1000"/>
              <a:buNone/>
              <a:defRPr sz="1000"/>
            </a:lvl7pPr>
            <a:lvl8pPr lvl="7" algn="l">
              <a:spcBef>
                <a:spcPts val="0"/>
              </a:spcBef>
              <a:spcAft>
                <a:spcPts val="0"/>
              </a:spcAft>
              <a:buSzPts val="1000"/>
              <a:buNone/>
              <a:defRPr sz="1000"/>
            </a:lvl8pPr>
            <a:lvl9pPr lvl="8" algn="l">
              <a:spcBef>
                <a:spcPts val="0"/>
              </a:spcBef>
              <a:spcAft>
                <a:spcPts val="0"/>
              </a:spcAft>
              <a:buSzPts val="1000"/>
              <a:buNone/>
              <a:defRPr sz="1000"/>
            </a:lvl9pPr>
          </a:lstStyle>
          <a:p>
            <a:endParaRPr/>
          </a:p>
        </p:txBody>
      </p:sp>
      <p:sp>
        <p:nvSpPr>
          <p:cNvPr id="474" name="Google Shape;474;p83"/>
          <p:cNvSpPr txBox="1">
            <a:spLocks noGrp="1"/>
          </p:cNvSpPr>
          <p:nvPr>
            <p:ph type="ftr" idx="11"/>
          </p:nvPr>
        </p:nvSpPr>
        <p:spPr>
          <a:xfrm>
            <a:off x="332184" y="4766310"/>
            <a:ext cx="4105200" cy="1029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000"/>
              <a:buNone/>
              <a:defRPr sz="1000"/>
            </a:lvl1pPr>
            <a:lvl2pPr lvl="1" algn="l">
              <a:spcBef>
                <a:spcPts val="0"/>
              </a:spcBef>
              <a:spcAft>
                <a:spcPts val="0"/>
              </a:spcAft>
              <a:buSzPts val="1000"/>
              <a:buNone/>
              <a:defRPr sz="1000"/>
            </a:lvl2pPr>
            <a:lvl3pPr lvl="2" algn="l">
              <a:spcBef>
                <a:spcPts val="0"/>
              </a:spcBef>
              <a:spcAft>
                <a:spcPts val="0"/>
              </a:spcAft>
              <a:buSzPts val="1000"/>
              <a:buNone/>
              <a:defRPr sz="1000"/>
            </a:lvl3pPr>
            <a:lvl4pPr lvl="3" algn="l">
              <a:spcBef>
                <a:spcPts val="0"/>
              </a:spcBef>
              <a:spcAft>
                <a:spcPts val="0"/>
              </a:spcAft>
              <a:buSzPts val="1000"/>
              <a:buNone/>
              <a:defRPr sz="1000"/>
            </a:lvl4pPr>
            <a:lvl5pPr lvl="4" algn="l">
              <a:spcBef>
                <a:spcPts val="0"/>
              </a:spcBef>
              <a:spcAft>
                <a:spcPts val="0"/>
              </a:spcAft>
              <a:buSzPts val="1000"/>
              <a:buNone/>
              <a:defRPr sz="1000"/>
            </a:lvl5pPr>
            <a:lvl6pPr lvl="5" algn="l">
              <a:spcBef>
                <a:spcPts val="0"/>
              </a:spcBef>
              <a:spcAft>
                <a:spcPts val="0"/>
              </a:spcAft>
              <a:buSzPts val="1000"/>
              <a:buNone/>
              <a:defRPr sz="1000"/>
            </a:lvl6pPr>
            <a:lvl7pPr lvl="6" algn="l">
              <a:spcBef>
                <a:spcPts val="0"/>
              </a:spcBef>
              <a:spcAft>
                <a:spcPts val="0"/>
              </a:spcAft>
              <a:buSzPts val="1000"/>
              <a:buNone/>
              <a:defRPr sz="1000"/>
            </a:lvl7pPr>
            <a:lvl8pPr lvl="7" algn="l">
              <a:spcBef>
                <a:spcPts val="0"/>
              </a:spcBef>
              <a:spcAft>
                <a:spcPts val="0"/>
              </a:spcAft>
              <a:buSzPts val="1000"/>
              <a:buNone/>
              <a:defRPr sz="1000"/>
            </a:lvl8pPr>
            <a:lvl9pPr lvl="8" algn="l">
              <a:spcBef>
                <a:spcPts val="0"/>
              </a:spcBef>
              <a:spcAft>
                <a:spcPts val="0"/>
              </a:spcAft>
              <a:buSzPts val="1000"/>
              <a:buNone/>
              <a:defRPr sz="1000"/>
            </a:lvl9pPr>
          </a:lstStyle>
          <a:p>
            <a:endParaRPr/>
          </a:p>
        </p:txBody>
      </p:sp>
      <p:sp>
        <p:nvSpPr>
          <p:cNvPr id="475" name="Google Shape;475;p83"/>
          <p:cNvSpPr txBox="1">
            <a:spLocks noGrp="1"/>
          </p:cNvSpPr>
          <p:nvPr>
            <p:ph type="sldNum" idx="12"/>
          </p:nvPr>
        </p:nvSpPr>
        <p:spPr>
          <a:xfrm>
            <a:off x="7488222" y="4869180"/>
            <a:ext cx="1323600" cy="102900"/>
          </a:xfrm>
          <a:prstGeom prst="rect">
            <a:avLst/>
          </a:prstGeom>
          <a:noFill/>
          <a:ln>
            <a:noFill/>
          </a:ln>
        </p:spPr>
        <p:txBody>
          <a:bodyPr spcFirstLastPara="1" wrap="square" lIns="0" tIns="0" rIns="0" bIns="0" anchor="b" anchorCtr="0">
            <a:noAutofit/>
          </a:bodyPr>
          <a:lstStyle>
            <a:lvl1pPr marL="0" lvl="0" indent="0" algn="r">
              <a:spcBef>
                <a:spcPts val="0"/>
              </a:spcBef>
              <a:buNone/>
              <a:defRPr sz="600">
                <a:solidFill>
                  <a:schemeClr val="lt1"/>
                </a:solidFill>
                <a:latin typeface="Arial"/>
                <a:ea typeface="Arial"/>
                <a:cs typeface="Arial"/>
                <a:sym typeface="Arial"/>
              </a:defRPr>
            </a:lvl1pPr>
            <a:lvl2pPr marL="0" lvl="1" indent="0" algn="r">
              <a:spcBef>
                <a:spcPts val="0"/>
              </a:spcBef>
              <a:buNone/>
              <a:defRPr sz="600">
                <a:solidFill>
                  <a:schemeClr val="lt1"/>
                </a:solidFill>
                <a:latin typeface="Arial"/>
                <a:ea typeface="Arial"/>
                <a:cs typeface="Arial"/>
                <a:sym typeface="Arial"/>
              </a:defRPr>
            </a:lvl2pPr>
            <a:lvl3pPr marL="0" lvl="2" indent="0" algn="r">
              <a:spcBef>
                <a:spcPts val="0"/>
              </a:spcBef>
              <a:buNone/>
              <a:defRPr sz="600">
                <a:solidFill>
                  <a:schemeClr val="lt1"/>
                </a:solidFill>
                <a:latin typeface="Arial"/>
                <a:ea typeface="Arial"/>
                <a:cs typeface="Arial"/>
                <a:sym typeface="Arial"/>
              </a:defRPr>
            </a:lvl3pPr>
            <a:lvl4pPr marL="0" lvl="3" indent="0" algn="r">
              <a:spcBef>
                <a:spcPts val="0"/>
              </a:spcBef>
              <a:buNone/>
              <a:defRPr sz="600">
                <a:solidFill>
                  <a:schemeClr val="lt1"/>
                </a:solidFill>
                <a:latin typeface="Arial"/>
                <a:ea typeface="Arial"/>
                <a:cs typeface="Arial"/>
                <a:sym typeface="Arial"/>
              </a:defRPr>
            </a:lvl4pPr>
            <a:lvl5pPr marL="0" lvl="4" indent="0" algn="r">
              <a:spcBef>
                <a:spcPts val="0"/>
              </a:spcBef>
              <a:buNone/>
              <a:defRPr sz="600">
                <a:solidFill>
                  <a:schemeClr val="lt1"/>
                </a:solidFill>
                <a:latin typeface="Arial"/>
                <a:ea typeface="Arial"/>
                <a:cs typeface="Arial"/>
                <a:sym typeface="Arial"/>
              </a:defRPr>
            </a:lvl5pPr>
            <a:lvl6pPr marL="0" lvl="5" indent="0" algn="r">
              <a:spcBef>
                <a:spcPts val="0"/>
              </a:spcBef>
              <a:buNone/>
              <a:defRPr sz="600">
                <a:solidFill>
                  <a:schemeClr val="lt1"/>
                </a:solidFill>
                <a:latin typeface="Arial"/>
                <a:ea typeface="Arial"/>
                <a:cs typeface="Arial"/>
                <a:sym typeface="Arial"/>
              </a:defRPr>
            </a:lvl6pPr>
            <a:lvl7pPr marL="0" lvl="6" indent="0" algn="r">
              <a:spcBef>
                <a:spcPts val="0"/>
              </a:spcBef>
              <a:buNone/>
              <a:defRPr sz="600">
                <a:solidFill>
                  <a:schemeClr val="lt1"/>
                </a:solidFill>
                <a:latin typeface="Arial"/>
                <a:ea typeface="Arial"/>
                <a:cs typeface="Arial"/>
                <a:sym typeface="Arial"/>
              </a:defRPr>
            </a:lvl7pPr>
            <a:lvl8pPr marL="0" lvl="7" indent="0" algn="r">
              <a:spcBef>
                <a:spcPts val="0"/>
              </a:spcBef>
              <a:buNone/>
              <a:defRPr sz="600">
                <a:solidFill>
                  <a:schemeClr val="lt1"/>
                </a:solidFill>
                <a:latin typeface="Arial"/>
                <a:ea typeface="Arial"/>
                <a:cs typeface="Arial"/>
                <a:sym typeface="Arial"/>
              </a:defRPr>
            </a:lvl8pPr>
            <a:lvl9pPr marL="0" lvl="8" indent="0" algn="r">
              <a:spcBef>
                <a:spcPts val="0"/>
              </a:spcBef>
              <a:buNone/>
              <a:defRPr sz="6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479"/>
        <p:cNvGrpSpPr/>
        <p:nvPr/>
      </p:nvGrpSpPr>
      <p:grpSpPr>
        <a:xfrm>
          <a:off x="0" y="0"/>
          <a:ext cx="0" cy="0"/>
          <a:chOff x="0" y="0"/>
          <a:chExt cx="0" cy="0"/>
        </a:xfrm>
      </p:grpSpPr>
      <p:sp>
        <p:nvSpPr>
          <p:cNvPr id="480" name="Google Shape;480;p85"/>
          <p:cNvSpPr txBox="1">
            <a:spLocks noGrp="1"/>
          </p:cNvSpPr>
          <p:nvPr>
            <p:ph type="body" idx="1"/>
          </p:nvPr>
        </p:nvSpPr>
        <p:spPr>
          <a:xfrm>
            <a:off x="332164"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81" name="Google Shape;481;p85"/>
          <p:cNvSpPr txBox="1">
            <a:spLocks noGrp="1"/>
          </p:cNvSpPr>
          <p:nvPr>
            <p:ph type="body" idx="2"/>
          </p:nvPr>
        </p:nvSpPr>
        <p:spPr>
          <a:xfrm>
            <a:off x="324901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82" name="Google Shape;482;p85"/>
          <p:cNvSpPr txBox="1">
            <a:spLocks noGrp="1"/>
          </p:cNvSpPr>
          <p:nvPr>
            <p:ph type="body" idx="3"/>
          </p:nvPr>
        </p:nvSpPr>
        <p:spPr>
          <a:xfrm>
            <a:off x="6164678"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83" name="Google Shape;483;p85"/>
          <p:cNvSpPr txBox="1">
            <a:spLocks noGrp="1"/>
          </p:cNvSpPr>
          <p:nvPr>
            <p:ph type="title"/>
          </p:nvPr>
        </p:nvSpPr>
        <p:spPr>
          <a:xfrm>
            <a:off x="332164"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484" name="Google Shape;484;p85"/>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85" name="Google Shape;485;p85"/>
          <p:cNvSpPr txBox="1">
            <a:spLocks noGrp="1"/>
          </p:cNvSpPr>
          <p:nvPr>
            <p:ph type="subTitle" idx="4"/>
          </p:nvPr>
        </p:nvSpPr>
        <p:spPr>
          <a:xfrm>
            <a:off x="33216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6"/>
        <p:cNvGrpSpPr/>
        <p:nvPr/>
      </p:nvGrpSpPr>
      <p:grpSpPr>
        <a:xfrm>
          <a:off x="0" y="0"/>
          <a:ext cx="0" cy="0"/>
          <a:chOff x="0" y="0"/>
          <a:chExt cx="0" cy="0"/>
        </a:xfrm>
      </p:grpSpPr>
      <p:sp>
        <p:nvSpPr>
          <p:cNvPr id="487" name="Google Shape;487;p86"/>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88" name="Google Shape;488;p86"/>
          <p:cNvSpPr/>
          <p:nvPr/>
        </p:nvSpPr>
        <p:spPr>
          <a:xfrm>
            <a:off x="0" y="0"/>
            <a:ext cx="9144000" cy="1459500"/>
          </a:xfrm>
          <a:prstGeom prst="rect">
            <a:avLst/>
          </a:prstGeom>
          <a:solidFill>
            <a:srgbClr val="EFEFEF"/>
          </a:solidFill>
          <a:ln>
            <a:noFill/>
          </a:ln>
        </p:spPr>
        <p:txBody>
          <a:bodyPr spcFirstLastPara="1" wrap="square" lIns="51425" tIns="51425" rIns="51425" bIns="51425"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Blank">
  <p:cSld name="BLANK 2">
    <p:spTree>
      <p:nvGrpSpPr>
        <p:cNvPr id="1" name="Shape 489"/>
        <p:cNvGrpSpPr/>
        <p:nvPr/>
      </p:nvGrpSpPr>
      <p:grpSpPr>
        <a:xfrm>
          <a:off x="0" y="0"/>
          <a:ext cx="0" cy="0"/>
          <a:chOff x="0" y="0"/>
          <a:chExt cx="0" cy="0"/>
        </a:xfrm>
      </p:grpSpPr>
      <p:sp>
        <p:nvSpPr>
          <p:cNvPr id="490" name="Google Shape;490;p87"/>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1"/>
        <p:cNvGrpSpPr/>
        <p:nvPr/>
      </p:nvGrpSpPr>
      <p:grpSpPr>
        <a:xfrm>
          <a:off x="0" y="0"/>
          <a:ext cx="0" cy="0"/>
          <a:chOff x="0" y="0"/>
          <a:chExt cx="0" cy="0"/>
        </a:xfrm>
      </p:grpSpPr>
      <p:sp>
        <p:nvSpPr>
          <p:cNvPr id="492" name="Google Shape;492;p88"/>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493" name="Google Shape;493;p88"/>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494"/>
        <p:cNvGrpSpPr/>
        <p:nvPr/>
      </p:nvGrpSpPr>
      <p:grpSpPr>
        <a:xfrm>
          <a:off x="0" y="0"/>
          <a:ext cx="0" cy="0"/>
          <a:chOff x="0" y="0"/>
          <a:chExt cx="0" cy="0"/>
        </a:xfrm>
      </p:grpSpPr>
      <p:sp>
        <p:nvSpPr>
          <p:cNvPr id="495" name="Google Shape;495;p89"/>
          <p:cNvSpPr/>
          <p:nvPr/>
        </p:nvSpPr>
        <p:spPr>
          <a:xfrm>
            <a:off x="0" y="0"/>
            <a:ext cx="6072000" cy="25719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96" name="Google Shape;496;p89"/>
          <p:cNvSpPr/>
          <p:nvPr/>
        </p:nvSpPr>
        <p:spPr>
          <a:xfrm>
            <a:off x="0" y="2571750"/>
            <a:ext cx="6072000" cy="8574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97" name="Google Shape;497;p89"/>
          <p:cNvSpPr/>
          <p:nvPr/>
        </p:nvSpPr>
        <p:spPr>
          <a:xfrm>
            <a:off x="6071814" y="0"/>
            <a:ext cx="3071700" cy="2571900"/>
          </a:xfrm>
          <a:prstGeom prst="rect">
            <a:avLst/>
          </a:prstGeom>
          <a:solidFill>
            <a:srgbClr val="EB8C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98" name="Google Shape;498;p89"/>
          <p:cNvSpPr txBox="1">
            <a:spLocks noGrp="1"/>
          </p:cNvSpPr>
          <p:nvPr>
            <p:ph type="ctrTitle"/>
          </p:nvPr>
        </p:nvSpPr>
        <p:spPr>
          <a:xfrm>
            <a:off x="332164" y="321469"/>
            <a:ext cx="55632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499" name="Google Shape;499;p89"/>
          <p:cNvSpPr txBox="1">
            <a:spLocks noGrp="1"/>
          </p:cNvSpPr>
          <p:nvPr>
            <p:ph type="subTitle" idx="1"/>
          </p:nvPr>
        </p:nvSpPr>
        <p:spPr>
          <a:xfrm>
            <a:off x="332165" y="2811780"/>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500" name="Google Shape;500;p89"/>
          <p:cNvPicPr preferRelativeResize="0"/>
          <p:nvPr/>
        </p:nvPicPr>
        <p:blipFill rotWithShape="1">
          <a:blip r:embed="rId2">
            <a:alphaModFix/>
          </a:blip>
          <a:srcRect/>
          <a:stretch/>
        </p:blipFill>
        <p:spPr>
          <a:xfrm>
            <a:off x="138845" y="3998214"/>
            <a:ext cx="1227388" cy="1013225"/>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501"/>
        <p:cNvGrpSpPr/>
        <p:nvPr/>
      </p:nvGrpSpPr>
      <p:grpSpPr>
        <a:xfrm>
          <a:off x="0" y="0"/>
          <a:ext cx="0" cy="0"/>
          <a:chOff x="0" y="0"/>
          <a:chExt cx="0" cy="0"/>
        </a:xfrm>
      </p:grpSpPr>
      <p:sp>
        <p:nvSpPr>
          <p:cNvPr id="502" name="Google Shape;502;p90"/>
          <p:cNvSpPr/>
          <p:nvPr/>
        </p:nvSpPr>
        <p:spPr>
          <a:xfrm>
            <a:off x="0" y="0"/>
            <a:ext cx="6072000" cy="2571900"/>
          </a:xfrm>
          <a:prstGeom prst="rect">
            <a:avLst/>
          </a:prstGeom>
          <a:solidFill>
            <a:srgbClr val="7D7D7D"/>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03" name="Google Shape;503;p90"/>
          <p:cNvSpPr/>
          <p:nvPr/>
        </p:nvSpPr>
        <p:spPr>
          <a:xfrm>
            <a:off x="0" y="2571750"/>
            <a:ext cx="6072000" cy="8574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04" name="Google Shape;504;p90"/>
          <p:cNvSpPr/>
          <p:nvPr/>
        </p:nvSpPr>
        <p:spPr>
          <a:xfrm>
            <a:off x="6071814" y="0"/>
            <a:ext cx="3071700" cy="2571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05" name="Google Shape;505;p90"/>
          <p:cNvSpPr txBox="1">
            <a:spLocks noGrp="1"/>
          </p:cNvSpPr>
          <p:nvPr>
            <p:ph type="ctrTitle"/>
          </p:nvPr>
        </p:nvSpPr>
        <p:spPr>
          <a:xfrm>
            <a:off x="332164" y="321469"/>
            <a:ext cx="55632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06" name="Google Shape;506;p90"/>
          <p:cNvSpPr txBox="1">
            <a:spLocks noGrp="1"/>
          </p:cNvSpPr>
          <p:nvPr>
            <p:ph type="subTitle" idx="1"/>
          </p:nvPr>
        </p:nvSpPr>
        <p:spPr>
          <a:xfrm>
            <a:off x="332165" y="2811780"/>
            <a:ext cx="41079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507" name="Google Shape;507;p90"/>
          <p:cNvPicPr preferRelativeResize="0"/>
          <p:nvPr/>
        </p:nvPicPr>
        <p:blipFill rotWithShape="1">
          <a:blip r:embed="rId2">
            <a:alphaModFix/>
          </a:blip>
          <a:srcRect/>
          <a:stretch/>
        </p:blipFill>
        <p:spPr>
          <a:xfrm>
            <a:off x="138845" y="3998214"/>
            <a:ext cx="1227388" cy="1013225"/>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508"/>
        <p:cNvGrpSpPr/>
        <p:nvPr/>
      </p:nvGrpSpPr>
      <p:grpSpPr>
        <a:xfrm>
          <a:off x="0" y="0"/>
          <a:ext cx="0" cy="0"/>
          <a:chOff x="0" y="0"/>
          <a:chExt cx="0" cy="0"/>
        </a:xfrm>
      </p:grpSpPr>
      <p:sp>
        <p:nvSpPr>
          <p:cNvPr id="509" name="Google Shape;509;p91"/>
          <p:cNvSpPr/>
          <p:nvPr/>
        </p:nvSpPr>
        <p:spPr>
          <a:xfrm>
            <a:off x="0" y="0"/>
            <a:ext cx="6072000" cy="25719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10" name="Google Shape;510;p91"/>
          <p:cNvSpPr/>
          <p:nvPr/>
        </p:nvSpPr>
        <p:spPr>
          <a:xfrm>
            <a:off x="0" y="2571750"/>
            <a:ext cx="6072000" cy="857400"/>
          </a:xfrm>
          <a:prstGeom prst="rect">
            <a:avLst/>
          </a:prstGeom>
          <a:solidFill>
            <a:srgbClr val="7D7D7D"/>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accent6"/>
              </a:solidFill>
              <a:latin typeface="Arial"/>
              <a:ea typeface="Arial"/>
              <a:cs typeface="Arial"/>
              <a:sym typeface="Arial"/>
            </a:endParaRPr>
          </a:p>
        </p:txBody>
      </p:sp>
      <p:sp>
        <p:nvSpPr>
          <p:cNvPr id="511" name="Google Shape;511;p91"/>
          <p:cNvSpPr/>
          <p:nvPr/>
        </p:nvSpPr>
        <p:spPr>
          <a:xfrm>
            <a:off x="6071814" y="0"/>
            <a:ext cx="3071700" cy="2571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12" name="Google Shape;512;p91"/>
          <p:cNvSpPr txBox="1">
            <a:spLocks noGrp="1"/>
          </p:cNvSpPr>
          <p:nvPr>
            <p:ph type="ctrTitle"/>
          </p:nvPr>
        </p:nvSpPr>
        <p:spPr>
          <a:xfrm>
            <a:off x="332164" y="321469"/>
            <a:ext cx="55632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13" name="Google Shape;513;p91"/>
          <p:cNvSpPr txBox="1">
            <a:spLocks noGrp="1"/>
          </p:cNvSpPr>
          <p:nvPr>
            <p:ph type="subTitle" idx="1"/>
          </p:nvPr>
        </p:nvSpPr>
        <p:spPr>
          <a:xfrm>
            <a:off x="332165" y="2811780"/>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514" name="Google Shape;514;p91"/>
          <p:cNvPicPr preferRelativeResize="0"/>
          <p:nvPr/>
        </p:nvPicPr>
        <p:blipFill rotWithShape="1">
          <a:blip r:embed="rId2">
            <a:alphaModFix/>
          </a:blip>
          <a:srcRect/>
          <a:stretch/>
        </p:blipFill>
        <p:spPr>
          <a:xfrm>
            <a:off x="138845" y="3998214"/>
            <a:ext cx="1227388" cy="1013225"/>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515"/>
        <p:cNvGrpSpPr/>
        <p:nvPr/>
      </p:nvGrpSpPr>
      <p:grpSpPr>
        <a:xfrm>
          <a:off x="0" y="0"/>
          <a:ext cx="0" cy="0"/>
          <a:chOff x="0" y="0"/>
          <a:chExt cx="0" cy="0"/>
        </a:xfrm>
      </p:grpSpPr>
      <p:sp>
        <p:nvSpPr>
          <p:cNvPr id="516" name="Google Shape;516;p92"/>
          <p:cNvSpPr txBox="1">
            <a:spLocks noGrp="1"/>
          </p:cNvSpPr>
          <p:nvPr>
            <p:ph type="ctrTitle"/>
          </p:nvPr>
        </p:nvSpPr>
        <p:spPr>
          <a:xfrm>
            <a:off x="332164" y="321469"/>
            <a:ext cx="55632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17" name="Google Shape;517;p92"/>
          <p:cNvSpPr txBox="1">
            <a:spLocks noGrp="1"/>
          </p:cNvSpPr>
          <p:nvPr>
            <p:ph type="subTitle" idx="1"/>
          </p:nvPr>
        </p:nvSpPr>
        <p:spPr>
          <a:xfrm>
            <a:off x="332164" y="2811780"/>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518" name="Google Shape;518;p92"/>
          <p:cNvPicPr preferRelativeResize="0"/>
          <p:nvPr/>
        </p:nvPicPr>
        <p:blipFill rotWithShape="1">
          <a:blip r:embed="rId2">
            <a:alphaModFix/>
          </a:blip>
          <a:srcRect/>
          <a:stretch/>
        </p:blipFill>
        <p:spPr>
          <a:xfrm>
            <a:off x="138845" y="3998214"/>
            <a:ext cx="1227388" cy="101322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519"/>
        <p:cNvGrpSpPr/>
        <p:nvPr/>
      </p:nvGrpSpPr>
      <p:grpSpPr>
        <a:xfrm>
          <a:off x="0" y="0"/>
          <a:ext cx="0" cy="0"/>
          <a:chOff x="0" y="0"/>
          <a:chExt cx="0" cy="0"/>
        </a:xfrm>
      </p:grpSpPr>
      <p:sp>
        <p:nvSpPr>
          <p:cNvPr id="520" name="Google Shape;520;p93"/>
          <p:cNvSpPr txBox="1">
            <a:spLocks noGrp="1"/>
          </p:cNvSpPr>
          <p:nvPr>
            <p:ph type="ctrTitle"/>
          </p:nvPr>
        </p:nvSpPr>
        <p:spPr>
          <a:xfrm>
            <a:off x="332164" y="321469"/>
            <a:ext cx="55632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21" name="Google Shape;521;p93"/>
          <p:cNvSpPr txBox="1">
            <a:spLocks noGrp="1"/>
          </p:cNvSpPr>
          <p:nvPr>
            <p:ph type="subTitle" idx="1"/>
          </p:nvPr>
        </p:nvSpPr>
        <p:spPr>
          <a:xfrm>
            <a:off x="332164" y="2811780"/>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522" name="Google Shape;522;p93"/>
          <p:cNvPicPr preferRelativeResize="0"/>
          <p:nvPr/>
        </p:nvPicPr>
        <p:blipFill rotWithShape="1">
          <a:blip r:embed="rId2">
            <a:alphaModFix/>
          </a:blip>
          <a:srcRect/>
          <a:stretch/>
        </p:blipFill>
        <p:spPr>
          <a:xfrm>
            <a:off x="138845" y="3998214"/>
            <a:ext cx="1227388" cy="1013225"/>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523"/>
        <p:cNvGrpSpPr/>
        <p:nvPr/>
      </p:nvGrpSpPr>
      <p:grpSpPr>
        <a:xfrm>
          <a:off x="0" y="0"/>
          <a:ext cx="0" cy="0"/>
          <a:chOff x="0" y="0"/>
          <a:chExt cx="0" cy="0"/>
        </a:xfrm>
      </p:grpSpPr>
      <p:sp>
        <p:nvSpPr>
          <p:cNvPr id="524" name="Google Shape;524;p94"/>
          <p:cNvSpPr/>
          <p:nvPr/>
        </p:nvSpPr>
        <p:spPr>
          <a:xfrm>
            <a:off x="4571719" y="0"/>
            <a:ext cx="4571700" cy="34320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525" name="Google Shape;525;p94"/>
          <p:cNvSpPr/>
          <p:nvPr/>
        </p:nvSpPr>
        <p:spPr>
          <a:xfrm>
            <a:off x="0" y="0"/>
            <a:ext cx="4571700" cy="34320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26" name="Google Shape;526;p94"/>
          <p:cNvSpPr/>
          <p:nvPr/>
        </p:nvSpPr>
        <p:spPr>
          <a:xfrm>
            <a:off x="0" y="3431859"/>
            <a:ext cx="4571700" cy="17115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27" name="Google Shape;527;p94"/>
          <p:cNvSpPr txBox="1">
            <a:spLocks noGrp="1"/>
          </p:cNvSpPr>
          <p:nvPr>
            <p:ph type="ctrTitle"/>
          </p:nvPr>
        </p:nvSpPr>
        <p:spPr>
          <a:xfrm>
            <a:off x="332164" y="321469"/>
            <a:ext cx="4104600" cy="1714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28" name="Google Shape;528;p94"/>
          <p:cNvSpPr txBox="1">
            <a:spLocks noGrp="1"/>
          </p:cNvSpPr>
          <p:nvPr>
            <p:ph type="subTitle" idx="1"/>
          </p:nvPr>
        </p:nvSpPr>
        <p:spPr>
          <a:xfrm>
            <a:off x="332164" y="3826196"/>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529" name="Google Shape;529;p94"/>
          <p:cNvPicPr preferRelativeResize="0"/>
          <p:nvPr/>
        </p:nvPicPr>
        <p:blipFill rotWithShape="1">
          <a:blip r:embed="rId2">
            <a:alphaModFix/>
          </a:blip>
          <a:srcRect/>
          <a:stretch/>
        </p:blipFill>
        <p:spPr>
          <a:xfrm>
            <a:off x="7752825" y="3998214"/>
            <a:ext cx="1227388" cy="1013225"/>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530"/>
        <p:cNvGrpSpPr/>
        <p:nvPr/>
      </p:nvGrpSpPr>
      <p:grpSpPr>
        <a:xfrm>
          <a:off x="0" y="0"/>
          <a:ext cx="0" cy="0"/>
          <a:chOff x="0" y="0"/>
          <a:chExt cx="0" cy="0"/>
        </a:xfrm>
      </p:grpSpPr>
      <p:sp>
        <p:nvSpPr>
          <p:cNvPr id="531" name="Google Shape;531;p95"/>
          <p:cNvSpPr/>
          <p:nvPr/>
        </p:nvSpPr>
        <p:spPr>
          <a:xfrm>
            <a:off x="4571719" y="0"/>
            <a:ext cx="45717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532" name="Google Shape;532;p95"/>
          <p:cNvSpPr/>
          <p:nvPr/>
        </p:nvSpPr>
        <p:spPr>
          <a:xfrm>
            <a:off x="0" y="0"/>
            <a:ext cx="4571700" cy="25719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33" name="Google Shape;533;p95"/>
          <p:cNvSpPr/>
          <p:nvPr/>
        </p:nvSpPr>
        <p:spPr>
          <a:xfrm>
            <a:off x="0" y="2571750"/>
            <a:ext cx="4571700" cy="8574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34" name="Google Shape;534;p95"/>
          <p:cNvSpPr txBox="1">
            <a:spLocks noGrp="1"/>
          </p:cNvSpPr>
          <p:nvPr>
            <p:ph type="ctrTitle"/>
          </p:nvPr>
        </p:nvSpPr>
        <p:spPr>
          <a:xfrm>
            <a:off x="332164" y="321469"/>
            <a:ext cx="4104600" cy="1714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35" name="Google Shape;535;p95"/>
          <p:cNvSpPr txBox="1">
            <a:spLocks noGrp="1"/>
          </p:cNvSpPr>
          <p:nvPr>
            <p:ph type="subTitle" idx="1"/>
          </p:nvPr>
        </p:nvSpPr>
        <p:spPr>
          <a:xfrm>
            <a:off x="332164" y="2811780"/>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536" name="Google Shape;536;p95"/>
          <p:cNvPicPr preferRelativeResize="0"/>
          <p:nvPr/>
        </p:nvPicPr>
        <p:blipFill rotWithShape="1">
          <a:blip r:embed="rId2">
            <a:alphaModFix/>
          </a:blip>
          <a:srcRect/>
          <a:stretch/>
        </p:blipFill>
        <p:spPr>
          <a:xfrm>
            <a:off x="138845" y="3998214"/>
            <a:ext cx="1227388" cy="1013225"/>
          </a:xfrm>
          <a:prstGeom prst="rect">
            <a:avLst/>
          </a:prstGeom>
          <a:noFill/>
          <a:ln>
            <a:noFill/>
          </a:ln>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537"/>
        <p:cNvGrpSpPr/>
        <p:nvPr/>
      </p:nvGrpSpPr>
      <p:grpSpPr>
        <a:xfrm>
          <a:off x="0" y="0"/>
          <a:ext cx="0" cy="0"/>
          <a:chOff x="0" y="0"/>
          <a:chExt cx="0" cy="0"/>
        </a:xfrm>
      </p:grpSpPr>
      <p:grpSp>
        <p:nvGrpSpPr>
          <p:cNvPr id="538" name="Google Shape;538;p96"/>
          <p:cNvGrpSpPr/>
          <p:nvPr/>
        </p:nvGrpSpPr>
        <p:grpSpPr>
          <a:xfrm>
            <a:off x="-1" y="-1"/>
            <a:ext cx="9143920" cy="5143482"/>
            <a:chOff x="-1" y="-1"/>
            <a:chExt cx="12191893" cy="6857975"/>
          </a:xfrm>
        </p:grpSpPr>
        <p:grpSp>
          <p:nvGrpSpPr>
            <p:cNvPr id="539" name="Google Shape;539;p96"/>
            <p:cNvGrpSpPr/>
            <p:nvPr/>
          </p:nvGrpSpPr>
          <p:grpSpPr>
            <a:xfrm>
              <a:off x="-1" y="-1"/>
              <a:ext cx="12191893" cy="6857975"/>
              <a:chOff x="152400" y="152400"/>
              <a:chExt cx="12196772" cy="6862779"/>
            </a:xfrm>
          </p:grpSpPr>
          <p:sp>
            <p:nvSpPr>
              <p:cNvPr id="540" name="Google Shape;540;p96"/>
              <p:cNvSpPr/>
              <p:nvPr/>
            </p:nvSpPr>
            <p:spPr>
              <a:xfrm>
                <a:off x="152400" y="3775075"/>
                <a:ext cx="9142419" cy="777876"/>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541" name="Google Shape;541;p96"/>
              <p:cNvSpPr/>
              <p:nvPr/>
            </p:nvSpPr>
            <p:spPr>
              <a:xfrm>
                <a:off x="152400" y="152400"/>
                <a:ext cx="12196772" cy="6862779"/>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pic>
          <p:nvPicPr>
            <p:cNvPr id="542" name="Google Shape;542;p96"/>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543" name="Google Shape;543;p96"/>
          <p:cNvSpPr txBox="1">
            <a:spLocks noGrp="1"/>
          </p:cNvSpPr>
          <p:nvPr>
            <p:ph type="subTitle" idx="1"/>
          </p:nvPr>
        </p:nvSpPr>
        <p:spPr>
          <a:xfrm>
            <a:off x="332165" y="2785205"/>
            <a:ext cx="4104600" cy="4440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544" name="Google Shape;544;p96"/>
          <p:cNvSpPr txBox="1">
            <a:spLocks noGrp="1"/>
          </p:cNvSpPr>
          <p:nvPr>
            <p:ph type="ctrTitle"/>
          </p:nvPr>
        </p:nvSpPr>
        <p:spPr>
          <a:xfrm>
            <a:off x="332165" y="321467"/>
            <a:ext cx="5563200" cy="1509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400"/>
              <a:buFont typeface="Georgia"/>
              <a:buNone/>
              <a:defRPr sz="3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545"/>
        <p:cNvGrpSpPr/>
        <p:nvPr/>
      </p:nvGrpSpPr>
      <p:grpSpPr>
        <a:xfrm>
          <a:off x="0" y="0"/>
          <a:ext cx="0" cy="0"/>
          <a:chOff x="0" y="0"/>
          <a:chExt cx="0" cy="0"/>
        </a:xfrm>
      </p:grpSpPr>
      <p:grpSp>
        <p:nvGrpSpPr>
          <p:cNvPr id="546" name="Google Shape;546;p97"/>
          <p:cNvGrpSpPr/>
          <p:nvPr/>
        </p:nvGrpSpPr>
        <p:grpSpPr>
          <a:xfrm>
            <a:off x="0" y="0"/>
            <a:ext cx="9144000" cy="5143500"/>
            <a:chOff x="0" y="0"/>
            <a:chExt cx="12192000" cy="6858000"/>
          </a:xfrm>
        </p:grpSpPr>
        <p:sp>
          <p:nvSpPr>
            <p:cNvPr id="547" name="Google Shape;547;p97"/>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548" name="Google Shape;548;p97"/>
            <p:cNvPicPr preferRelativeResize="0"/>
            <p:nvPr/>
          </p:nvPicPr>
          <p:blipFill rotWithShape="1">
            <a:blip r:embed="rId2">
              <a:alphaModFix/>
            </a:blip>
            <a:srcRect/>
            <a:stretch/>
          </p:blipFill>
          <p:spPr>
            <a:xfrm>
              <a:off x="185139" y="5330952"/>
              <a:ext cx="1636775" cy="1351186"/>
            </a:xfrm>
            <a:prstGeom prst="rect">
              <a:avLst/>
            </a:prstGeom>
            <a:noFill/>
            <a:ln>
              <a:noFill/>
            </a:ln>
          </p:spPr>
        </p:pic>
      </p:grpSp>
      <p:sp>
        <p:nvSpPr>
          <p:cNvPr id="549" name="Google Shape;549;p97"/>
          <p:cNvSpPr txBox="1">
            <a:spLocks noGrp="1"/>
          </p:cNvSpPr>
          <p:nvPr>
            <p:ph type="subTitle" idx="1"/>
          </p:nvPr>
        </p:nvSpPr>
        <p:spPr>
          <a:xfrm>
            <a:off x="332164" y="2785205"/>
            <a:ext cx="4104600" cy="4458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550" name="Google Shape;550;p97"/>
          <p:cNvSpPr txBox="1">
            <a:spLocks noGrp="1"/>
          </p:cNvSpPr>
          <p:nvPr>
            <p:ph type="ctrTitle"/>
          </p:nvPr>
        </p:nvSpPr>
        <p:spPr>
          <a:xfrm>
            <a:off x="332164" y="321467"/>
            <a:ext cx="5563200" cy="1509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3400"/>
              <a:buFont typeface="Georgia"/>
              <a:buNone/>
              <a:defRPr sz="3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551"/>
        <p:cNvGrpSpPr/>
        <p:nvPr/>
      </p:nvGrpSpPr>
      <p:grpSpPr>
        <a:xfrm>
          <a:off x="0" y="0"/>
          <a:ext cx="0" cy="0"/>
          <a:chOff x="0" y="0"/>
          <a:chExt cx="0" cy="0"/>
        </a:xfrm>
      </p:grpSpPr>
      <p:sp>
        <p:nvSpPr>
          <p:cNvPr id="552" name="Google Shape;552;p98"/>
          <p:cNvSpPr/>
          <p:nvPr/>
        </p:nvSpPr>
        <p:spPr>
          <a:xfrm>
            <a:off x="7086164" y="0"/>
            <a:ext cx="20574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grpSp>
        <p:nvGrpSpPr>
          <p:cNvPr id="553" name="Google Shape;553;p98"/>
          <p:cNvGrpSpPr/>
          <p:nvPr/>
        </p:nvGrpSpPr>
        <p:grpSpPr>
          <a:xfrm>
            <a:off x="0" y="0"/>
            <a:ext cx="9144000" cy="5143500"/>
            <a:chOff x="0" y="0"/>
            <a:chExt cx="12192000" cy="6858000"/>
          </a:xfrm>
        </p:grpSpPr>
        <p:sp>
          <p:nvSpPr>
            <p:cNvPr id="554" name="Google Shape;554;p98"/>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555" name="Google Shape;555;p98"/>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556" name="Google Shape;556;p98"/>
          <p:cNvSpPr txBox="1">
            <a:spLocks noGrp="1"/>
          </p:cNvSpPr>
          <p:nvPr>
            <p:ph type="ctrTitle"/>
          </p:nvPr>
        </p:nvSpPr>
        <p:spPr>
          <a:xfrm>
            <a:off x="332164" y="321469"/>
            <a:ext cx="5563200" cy="2078700"/>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57" name="Google Shape;557;p98"/>
          <p:cNvSpPr txBox="1">
            <a:spLocks noGrp="1"/>
          </p:cNvSpPr>
          <p:nvPr>
            <p:ph type="subTitle" idx="1"/>
          </p:nvPr>
        </p:nvSpPr>
        <p:spPr>
          <a:xfrm>
            <a:off x="332164" y="2546033"/>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558"/>
        <p:cNvGrpSpPr/>
        <p:nvPr/>
      </p:nvGrpSpPr>
      <p:grpSpPr>
        <a:xfrm>
          <a:off x="0" y="0"/>
          <a:ext cx="0" cy="0"/>
          <a:chOff x="0" y="0"/>
          <a:chExt cx="0" cy="0"/>
        </a:xfrm>
      </p:grpSpPr>
      <p:sp>
        <p:nvSpPr>
          <p:cNvPr id="559" name="Google Shape;559;p99"/>
          <p:cNvSpPr/>
          <p:nvPr/>
        </p:nvSpPr>
        <p:spPr>
          <a:xfrm>
            <a:off x="7086164" y="0"/>
            <a:ext cx="20574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grpSp>
        <p:nvGrpSpPr>
          <p:cNvPr id="560" name="Google Shape;560;p99"/>
          <p:cNvGrpSpPr/>
          <p:nvPr/>
        </p:nvGrpSpPr>
        <p:grpSpPr>
          <a:xfrm>
            <a:off x="0" y="0"/>
            <a:ext cx="9144000" cy="5143500"/>
            <a:chOff x="0" y="0"/>
            <a:chExt cx="12192000" cy="6858000"/>
          </a:xfrm>
        </p:grpSpPr>
        <p:sp>
          <p:nvSpPr>
            <p:cNvPr id="561" name="Google Shape;561;p99"/>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562" name="Google Shape;562;p99"/>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563" name="Google Shape;563;p99"/>
          <p:cNvSpPr txBox="1">
            <a:spLocks noGrp="1"/>
          </p:cNvSpPr>
          <p:nvPr>
            <p:ph type="ctrTitle"/>
          </p:nvPr>
        </p:nvSpPr>
        <p:spPr>
          <a:xfrm>
            <a:off x="332164" y="321469"/>
            <a:ext cx="5563200" cy="207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64" name="Google Shape;564;p99"/>
          <p:cNvSpPr txBox="1">
            <a:spLocks noGrp="1"/>
          </p:cNvSpPr>
          <p:nvPr>
            <p:ph type="subTitle" idx="1"/>
          </p:nvPr>
        </p:nvSpPr>
        <p:spPr>
          <a:xfrm>
            <a:off x="332164" y="2546033"/>
            <a:ext cx="41046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565"/>
        <p:cNvGrpSpPr/>
        <p:nvPr/>
      </p:nvGrpSpPr>
      <p:grpSpPr>
        <a:xfrm>
          <a:off x="0" y="0"/>
          <a:ext cx="0" cy="0"/>
          <a:chOff x="0" y="0"/>
          <a:chExt cx="0" cy="0"/>
        </a:xfrm>
      </p:grpSpPr>
      <p:grpSp>
        <p:nvGrpSpPr>
          <p:cNvPr id="566" name="Google Shape;566;p100"/>
          <p:cNvGrpSpPr/>
          <p:nvPr/>
        </p:nvGrpSpPr>
        <p:grpSpPr>
          <a:xfrm>
            <a:off x="0" y="0"/>
            <a:ext cx="6685577" cy="5143501"/>
            <a:chOff x="0" y="0"/>
            <a:chExt cx="8914102" cy="6858001"/>
          </a:xfrm>
        </p:grpSpPr>
        <p:sp>
          <p:nvSpPr>
            <p:cNvPr id="567" name="Google Shape;567;p100"/>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568" name="Google Shape;568;p100"/>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569" name="Google Shape;569;p100"/>
          <p:cNvSpPr txBox="1">
            <a:spLocks noGrp="1"/>
          </p:cNvSpPr>
          <p:nvPr>
            <p:ph type="ctrTitle"/>
          </p:nvPr>
        </p:nvSpPr>
        <p:spPr>
          <a:xfrm>
            <a:off x="332164" y="752708"/>
            <a:ext cx="3943500" cy="18192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70" name="Google Shape;570;p100"/>
          <p:cNvSpPr txBox="1">
            <a:spLocks noGrp="1"/>
          </p:cNvSpPr>
          <p:nvPr>
            <p:ph type="subTitle" idx="1"/>
          </p:nvPr>
        </p:nvSpPr>
        <p:spPr>
          <a:xfrm>
            <a:off x="332165" y="2811780"/>
            <a:ext cx="3943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571"/>
        <p:cNvGrpSpPr/>
        <p:nvPr/>
      </p:nvGrpSpPr>
      <p:grpSpPr>
        <a:xfrm>
          <a:off x="0" y="0"/>
          <a:ext cx="0" cy="0"/>
          <a:chOff x="0" y="0"/>
          <a:chExt cx="0" cy="0"/>
        </a:xfrm>
      </p:grpSpPr>
      <p:grpSp>
        <p:nvGrpSpPr>
          <p:cNvPr id="572" name="Google Shape;572;p101"/>
          <p:cNvGrpSpPr/>
          <p:nvPr/>
        </p:nvGrpSpPr>
        <p:grpSpPr>
          <a:xfrm>
            <a:off x="0" y="0"/>
            <a:ext cx="6685577" cy="5143501"/>
            <a:chOff x="0" y="0"/>
            <a:chExt cx="8914102" cy="6858001"/>
          </a:xfrm>
        </p:grpSpPr>
        <p:sp>
          <p:nvSpPr>
            <p:cNvPr id="573" name="Google Shape;573;p101"/>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574" name="Google Shape;574;p101"/>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575" name="Google Shape;575;p101"/>
          <p:cNvSpPr txBox="1">
            <a:spLocks noGrp="1"/>
          </p:cNvSpPr>
          <p:nvPr>
            <p:ph type="ctrTitle"/>
          </p:nvPr>
        </p:nvSpPr>
        <p:spPr>
          <a:xfrm>
            <a:off x="332164" y="752708"/>
            <a:ext cx="3943500" cy="18192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76" name="Google Shape;576;p101"/>
          <p:cNvSpPr txBox="1">
            <a:spLocks noGrp="1"/>
          </p:cNvSpPr>
          <p:nvPr>
            <p:ph type="subTitle" idx="1"/>
          </p:nvPr>
        </p:nvSpPr>
        <p:spPr>
          <a:xfrm>
            <a:off x="332165" y="2811780"/>
            <a:ext cx="3943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577"/>
        <p:cNvGrpSpPr/>
        <p:nvPr/>
      </p:nvGrpSpPr>
      <p:grpSpPr>
        <a:xfrm>
          <a:off x="0" y="0"/>
          <a:ext cx="0" cy="0"/>
          <a:chOff x="0" y="0"/>
          <a:chExt cx="0" cy="0"/>
        </a:xfrm>
      </p:grpSpPr>
      <p:grpSp>
        <p:nvGrpSpPr>
          <p:cNvPr id="578" name="Google Shape;578;p102"/>
          <p:cNvGrpSpPr/>
          <p:nvPr/>
        </p:nvGrpSpPr>
        <p:grpSpPr>
          <a:xfrm>
            <a:off x="0" y="0"/>
            <a:ext cx="6685577" cy="5143501"/>
            <a:chOff x="0" y="0"/>
            <a:chExt cx="8914102" cy="6858001"/>
          </a:xfrm>
        </p:grpSpPr>
        <p:sp>
          <p:nvSpPr>
            <p:cNvPr id="579" name="Google Shape;579;p102"/>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580" name="Google Shape;580;p102"/>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581" name="Google Shape;581;p102"/>
          <p:cNvSpPr txBox="1">
            <a:spLocks noGrp="1"/>
          </p:cNvSpPr>
          <p:nvPr>
            <p:ph type="ctrTitle"/>
          </p:nvPr>
        </p:nvSpPr>
        <p:spPr>
          <a:xfrm>
            <a:off x="332164" y="756889"/>
            <a:ext cx="3943500" cy="1814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82" name="Google Shape;582;p102"/>
          <p:cNvSpPr txBox="1">
            <a:spLocks noGrp="1"/>
          </p:cNvSpPr>
          <p:nvPr>
            <p:ph type="subTitle" idx="1"/>
          </p:nvPr>
        </p:nvSpPr>
        <p:spPr>
          <a:xfrm>
            <a:off x="332165" y="2811780"/>
            <a:ext cx="3943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7.xml"/><Relationship Id="rId21" Type="http://schemas.openxmlformats.org/officeDocument/2006/relationships/slideLayout" Target="../slideLayouts/slideLayout32.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63" Type="http://schemas.openxmlformats.org/officeDocument/2006/relationships/slideLayout" Target="../slideLayouts/slideLayout74.xml"/><Relationship Id="rId68" Type="http://schemas.openxmlformats.org/officeDocument/2006/relationships/slideLayout" Target="../slideLayouts/slideLayout79.xml"/><Relationship Id="rId7" Type="http://schemas.openxmlformats.org/officeDocument/2006/relationships/slideLayout" Target="../slideLayouts/slideLayout18.xml"/><Relationship Id="rId71"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66" Type="http://schemas.openxmlformats.org/officeDocument/2006/relationships/slideLayout" Target="../slideLayouts/slideLayout77.xml"/><Relationship Id="rId5" Type="http://schemas.openxmlformats.org/officeDocument/2006/relationships/slideLayout" Target="../slideLayouts/slideLayout16.xml"/><Relationship Id="rId61" Type="http://schemas.openxmlformats.org/officeDocument/2006/relationships/slideLayout" Target="../slideLayouts/slideLayout72.xml"/><Relationship Id="rId19" Type="http://schemas.openxmlformats.org/officeDocument/2006/relationships/slideLayout" Target="../slideLayouts/slideLayout3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64" Type="http://schemas.openxmlformats.org/officeDocument/2006/relationships/slideLayout" Target="../slideLayouts/slideLayout75.xml"/><Relationship Id="rId69" Type="http://schemas.openxmlformats.org/officeDocument/2006/relationships/slideLayout" Target="../slideLayouts/slideLayout80.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67" Type="http://schemas.openxmlformats.org/officeDocument/2006/relationships/slideLayout" Target="../slideLayouts/slideLayout78.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slideLayout" Target="../slideLayouts/slideLayout73.xml"/><Relationship Id="rId70" Type="http://schemas.openxmlformats.org/officeDocument/2006/relationships/slideLayout" Target="../slideLayouts/slideLayout8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10" Type="http://schemas.openxmlformats.org/officeDocument/2006/relationships/slideLayout" Target="../slideLayouts/slideLayout21.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9" Type="http://schemas.openxmlformats.org/officeDocument/2006/relationships/slideLayout" Target="../slideLayouts/slideLayout50.xml"/><Relationship Id="rId34" Type="http://schemas.openxmlformats.org/officeDocument/2006/relationships/slideLayout" Target="../slideLayouts/slideLayout45.xml"/><Relationship Id="rId50" Type="http://schemas.openxmlformats.org/officeDocument/2006/relationships/slideLayout" Target="../slideLayouts/slideLayout61.xml"/><Relationship Id="rId55" Type="http://schemas.openxmlformats.org/officeDocument/2006/relationships/slideLayout" Target="../slideLayouts/slideLayout66.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07.xml"/><Relationship Id="rId21" Type="http://schemas.openxmlformats.org/officeDocument/2006/relationships/slideLayout" Target="../slideLayouts/slideLayout102.xml"/><Relationship Id="rId42" Type="http://schemas.openxmlformats.org/officeDocument/2006/relationships/slideLayout" Target="../slideLayouts/slideLayout123.xml"/><Relationship Id="rId47" Type="http://schemas.openxmlformats.org/officeDocument/2006/relationships/slideLayout" Target="../slideLayouts/slideLayout128.xml"/><Relationship Id="rId63" Type="http://schemas.openxmlformats.org/officeDocument/2006/relationships/slideLayout" Target="../slideLayouts/slideLayout144.xml"/><Relationship Id="rId68" Type="http://schemas.openxmlformats.org/officeDocument/2006/relationships/slideLayout" Target="../slideLayouts/slideLayout149.xml"/><Relationship Id="rId7" Type="http://schemas.openxmlformats.org/officeDocument/2006/relationships/slideLayout" Target="../slideLayouts/slideLayout88.xml"/><Relationship Id="rId2" Type="http://schemas.openxmlformats.org/officeDocument/2006/relationships/slideLayout" Target="../slideLayouts/slideLayout83.xml"/><Relationship Id="rId16" Type="http://schemas.openxmlformats.org/officeDocument/2006/relationships/slideLayout" Target="../slideLayouts/slideLayout97.xml"/><Relationship Id="rId29" Type="http://schemas.openxmlformats.org/officeDocument/2006/relationships/slideLayout" Target="../slideLayouts/slideLayout110.xml"/><Relationship Id="rId11" Type="http://schemas.openxmlformats.org/officeDocument/2006/relationships/slideLayout" Target="../slideLayouts/slideLayout92.xml"/><Relationship Id="rId24" Type="http://schemas.openxmlformats.org/officeDocument/2006/relationships/slideLayout" Target="../slideLayouts/slideLayout105.xml"/><Relationship Id="rId32" Type="http://schemas.openxmlformats.org/officeDocument/2006/relationships/slideLayout" Target="../slideLayouts/slideLayout113.xml"/><Relationship Id="rId37" Type="http://schemas.openxmlformats.org/officeDocument/2006/relationships/slideLayout" Target="../slideLayouts/slideLayout118.xml"/><Relationship Id="rId40" Type="http://schemas.openxmlformats.org/officeDocument/2006/relationships/slideLayout" Target="../slideLayouts/slideLayout121.xml"/><Relationship Id="rId45" Type="http://schemas.openxmlformats.org/officeDocument/2006/relationships/slideLayout" Target="../slideLayouts/slideLayout126.xml"/><Relationship Id="rId53" Type="http://schemas.openxmlformats.org/officeDocument/2006/relationships/slideLayout" Target="../slideLayouts/slideLayout134.xml"/><Relationship Id="rId58" Type="http://schemas.openxmlformats.org/officeDocument/2006/relationships/slideLayout" Target="../slideLayouts/slideLayout139.xml"/><Relationship Id="rId66" Type="http://schemas.openxmlformats.org/officeDocument/2006/relationships/slideLayout" Target="../slideLayouts/slideLayout147.xml"/><Relationship Id="rId5" Type="http://schemas.openxmlformats.org/officeDocument/2006/relationships/slideLayout" Target="../slideLayouts/slideLayout86.xml"/><Relationship Id="rId61" Type="http://schemas.openxmlformats.org/officeDocument/2006/relationships/slideLayout" Target="../slideLayouts/slideLayout142.xml"/><Relationship Id="rId19" Type="http://schemas.openxmlformats.org/officeDocument/2006/relationships/slideLayout" Target="../slideLayouts/slideLayout100.xml"/><Relationship Id="rId14" Type="http://schemas.openxmlformats.org/officeDocument/2006/relationships/slideLayout" Target="../slideLayouts/slideLayout95.xml"/><Relationship Id="rId22" Type="http://schemas.openxmlformats.org/officeDocument/2006/relationships/slideLayout" Target="../slideLayouts/slideLayout103.xml"/><Relationship Id="rId27" Type="http://schemas.openxmlformats.org/officeDocument/2006/relationships/slideLayout" Target="../slideLayouts/slideLayout108.xml"/><Relationship Id="rId30" Type="http://schemas.openxmlformats.org/officeDocument/2006/relationships/slideLayout" Target="../slideLayouts/slideLayout111.xml"/><Relationship Id="rId35" Type="http://schemas.openxmlformats.org/officeDocument/2006/relationships/slideLayout" Target="../slideLayouts/slideLayout116.xml"/><Relationship Id="rId43" Type="http://schemas.openxmlformats.org/officeDocument/2006/relationships/slideLayout" Target="../slideLayouts/slideLayout124.xml"/><Relationship Id="rId48" Type="http://schemas.openxmlformats.org/officeDocument/2006/relationships/slideLayout" Target="../slideLayouts/slideLayout129.xml"/><Relationship Id="rId56" Type="http://schemas.openxmlformats.org/officeDocument/2006/relationships/slideLayout" Target="../slideLayouts/slideLayout137.xml"/><Relationship Id="rId64" Type="http://schemas.openxmlformats.org/officeDocument/2006/relationships/slideLayout" Target="../slideLayouts/slideLayout145.xml"/><Relationship Id="rId69" Type="http://schemas.openxmlformats.org/officeDocument/2006/relationships/slideLayout" Target="../slideLayouts/slideLayout150.xml"/><Relationship Id="rId8" Type="http://schemas.openxmlformats.org/officeDocument/2006/relationships/slideLayout" Target="../slideLayouts/slideLayout89.xml"/><Relationship Id="rId51" Type="http://schemas.openxmlformats.org/officeDocument/2006/relationships/slideLayout" Target="../slideLayouts/slideLayout132.xml"/><Relationship Id="rId3" Type="http://schemas.openxmlformats.org/officeDocument/2006/relationships/slideLayout" Target="../slideLayouts/slideLayout84.xml"/><Relationship Id="rId12" Type="http://schemas.openxmlformats.org/officeDocument/2006/relationships/slideLayout" Target="../slideLayouts/slideLayout93.xml"/><Relationship Id="rId17" Type="http://schemas.openxmlformats.org/officeDocument/2006/relationships/slideLayout" Target="../slideLayouts/slideLayout98.xml"/><Relationship Id="rId25" Type="http://schemas.openxmlformats.org/officeDocument/2006/relationships/slideLayout" Target="../slideLayouts/slideLayout106.xml"/><Relationship Id="rId33" Type="http://schemas.openxmlformats.org/officeDocument/2006/relationships/slideLayout" Target="../slideLayouts/slideLayout114.xml"/><Relationship Id="rId38" Type="http://schemas.openxmlformats.org/officeDocument/2006/relationships/slideLayout" Target="../slideLayouts/slideLayout119.xml"/><Relationship Id="rId46" Type="http://schemas.openxmlformats.org/officeDocument/2006/relationships/slideLayout" Target="../slideLayouts/slideLayout127.xml"/><Relationship Id="rId59" Type="http://schemas.openxmlformats.org/officeDocument/2006/relationships/slideLayout" Target="../slideLayouts/slideLayout140.xml"/><Relationship Id="rId67" Type="http://schemas.openxmlformats.org/officeDocument/2006/relationships/slideLayout" Target="../slideLayouts/slideLayout148.xml"/><Relationship Id="rId20" Type="http://schemas.openxmlformats.org/officeDocument/2006/relationships/slideLayout" Target="../slideLayouts/slideLayout101.xml"/><Relationship Id="rId41" Type="http://schemas.openxmlformats.org/officeDocument/2006/relationships/slideLayout" Target="../slideLayouts/slideLayout122.xml"/><Relationship Id="rId54" Type="http://schemas.openxmlformats.org/officeDocument/2006/relationships/slideLayout" Target="../slideLayouts/slideLayout135.xml"/><Relationship Id="rId62" Type="http://schemas.openxmlformats.org/officeDocument/2006/relationships/slideLayout" Target="../slideLayouts/slideLayout143.xml"/><Relationship Id="rId70" Type="http://schemas.openxmlformats.org/officeDocument/2006/relationships/theme" Target="../theme/theme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5" Type="http://schemas.openxmlformats.org/officeDocument/2006/relationships/slideLayout" Target="../slideLayouts/slideLayout96.xml"/><Relationship Id="rId23" Type="http://schemas.openxmlformats.org/officeDocument/2006/relationships/slideLayout" Target="../slideLayouts/slideLayout104.xml"/><Relationship Id="rId28" Type="http://schemas.openxmlformats.org/officeDocument/2006/relationships/slideLayout" Target="../slideLayouts/slideLayout109.xml"/><Relationship Id="rId36" Type="http://schemas.openxmlformats.org/officeDocument/2006/relationships/slideLayout" Target="../slideLayouts/slideLayout117.xml"/><Relationship Id="rId49" Type="http://schemas.openxmlformats.org/officeDocument/2006/relationships/slideLayout" Target="../slideLayouts/slideLayout130.xml"/><Relationship Id="rId57" Type="http://schemas.openxmlformats.org/officeDocument/2006/relationships/slideLayout" Target="../slideLayouts/slideLayout138.xml"/><Relationship Id="rId10" Type="http://schemas.openxmlformats.org/officeDocument/2006/relationships/slideLayout" Target="../slideLayouts/slideLayout91.xml"/><Relationship Id="rId31" Type="http://schemas.openxmlformats.org/officeDocument/2006/relationships/slideLayout" Target="../slideLayouts/slideLayout112.xml"/><Relationship Id="rId44" Type="http://schemas.openxmlformats.org/officeDocument/2006/relationships/slideLayout" Target="../slideLayouts/slideLayout125.xml"/><Relationship Id="rId52" Type="http://schemas.openxmlformats.org/officeDocument/2006/relationships/slideLayout" Target="../slideLayouts/slideLayout133.xml"/><Relationship Id="rId60" Type="http://schemas.openxmlformats.org/officeDocument/2006/relationships/slideLayout" Target="../slideLayouts/slideLayout141.xml"/><Relationship Id="rId65" Type="http://schemas.openxmlformats.org/officeDocument/2006/relationships/slideLayout" Target="../slideLayouts/slideLayout146.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3" Type="http://schemas.openxmlformats.org/officeDocument/2006/relationships/slideLayout" Target="../slideLayouts/slideLayout94.xml"/><Relationship Id="rId18" Type="http://schemas.openxmlformats.org/officeDocument/2006/relationships/slideLayout" Target="../slideLayouts/slideLayout99.xml"/><Relationship Id="rId39" Type="http://schemas.openxmlformats.org/officeDocument/2006/relationships/slideLayout" Target="../slideLayouts/slideLayout120.xml"/><Relationship Id="rId34" Type="http://schemas.openxmlformats.org/officeDocument/2006/relationships/slideLayout" Target="../slideLayouts/slideLayout115.xml"/><Relationship Id="rId50" Type="http://schemas.openxmlformats.org/officeDocument/2006/relationships/slideLayout" Target="../slideLayouts/slideLayout131.xml"/><Relationship Id="rId55" Type="http://schemas.openxmlformats.org/officeDocument/2006/relationships/slideLayout" Target="../slideLayouts/slideLayout136.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76.xml"/><Relationship Id="rId21" Type="http://schemas.openxmlformats.org/officeDocument/2006/relationships/slideLayout" Target="../slideLayouts/slideLayout171.xml"/><Relationship Id="rId42" Type="http://schemas.openxmlformats.org/officeDocument/2006/relationships/slideLayout" Target="../slideLayouts/slideLayout192.xml"/><Relationship Id="rId47" Type="http://schemas.openxmlformats.org/officeDocument/2006/relationships/slideLayout" Target="../slideLayouts/slideLayout197.xml"/><Relationship Id="rId63" Type="http://schemas.openxmlformats.org/officeDocument/2006/relationships/slideLayout" Target="../slideLayouts/slideLayout213.xml"/><Relationship Id="rId68" Type="http://schemas.openxmlformats.org/officeDocument/2006/relationships/slideLayout" Target="../slideLayouts/slideLayout218.xml"/><Relationship Id="rId7" Type="http://schemas.openxmlformats.org/officeDocument/2006/relationships/slideLayout" Target="../slideLayouts/slideLayout157.xml"/><Relationship Id="rId2" Type="http://schemas.openxmlformats.org/officeDocument/2006/relationships/slideLayout" Target="../slideLayouts/slideLayout152.xml"/><Relationship Id="rId16" Type="http://schemas.openxmlformats.org/officeDocument/2006/relationships/slideLayout" Target="../slideLayouts/slideLayout166.xml"/><Relationship Id="rId29" Type="http://schemas.openxmlformats.org/officeDocument/2006/relationships/slideLayout" Target="../slideLayouts/slideLayout179.xml"/><Relationship Id="rId11" Type="http://schemas.openxmlformats.org/officeDocument/2006/relationships/slideLayout" Target="../slideLayouts/slideLayout161.xml"/><Relationship Id="rId24" Type="http://schemas.openxmlformats.org/officeDocument/2006/relationships/slideLayout" Target="../slideLayouts/slideLayout174.xml"/><Relationship Id="rId32" Type="http://schemas.openxmlformats.org/officeDocument/2006/relationships/slideLayout" Target="../slideLayouts/slideLayout182.xml"/><Relationship Id="rId37" Type="http://schemas.openxmlformats.org/officeDocument/2006/relationships/slideLayout" Target="../slideLayouts/slideLayout187.xml"/><Relationship Id="rId40" Type="http://schemas.openxmlformats.org/officeDocument/2006/relationships/slideLayout" Target="../slideLayouts/slideLayout190.xml"/><Relationship Id="rId45" Type="http://schemas.openxmlformats.org/officeDocument/2006/relationships/slideLayout" Target="../slideLayouts/slideLayout195.xml"/><Relationship Id="rId53" Type="http://schemas.openxmlformats.org/officeDocument/2006/relationships/slideLayout" Target="../slideLayouts/slideLayout203.xml"/><Relationship Id="rId58" Type="http://schemas.openxmlformats.org/officeDocument/2006/relationships/slideLayout" Target="../slideLayouts/slideLayout208.xml"/><Relationship Id="rId66" Type="http://schemas.openxmlformats.org/officeDocument/2006/relationships/slideLayout" Target="../slideLayouts/slideLayout216.xml"/><Relationship Id="rId5" Type="http://schemas.openxmlformats.org/officeDocument/2006/relationships/slideLayout" Target="../slideLayouts/slideLayout155.xml"/><Relationship Id="rId61" Type="http://schemas.openxmlformats.org/officeDocument/2006/relationships/slideLayout" Target="../slideLayouts/slideLayout211.xml"/><Relationship Id="rId19" Type="http://schemas.openxmlformats.org/officeDocument/2006/relationships/slideLayout" Target="../slideLayouts/slideLayout169.xml"/><Relationship Id="rId14" Type="http://schemas.openxmlformats.org/officeDocument/2006/relationships/slideLayout" Target="../slideLayouts/slideLayout164.xml"/><Relationship Id="rId22" Type="http://schemas.openxmlformats.org/officeDocument/2006/relationships/slideLayout" Target="../slideLayouts/slideLayout172.xml"/><Relationship Id="rId27" Type="http://schemas.openxmlformats.org/officeDocument/2006/relationships/slideLayout" Target="../slideLayouts/slideLayout177.xml"/><Relationship Id="rId30" Type="http://schemas.openxmlformats.org/officeDocument/2006/relationships/slideLayout" Target="../slideLayouts/slideLayout180.xml"/><Relationship Id="rId35" Type="http://schemas.openxmlformats.org/officeDocument/2006/relationships/slideLayout" Target="../slideLayouts/slideLayout185.xml"/><Relationship Id="rId43" Type="http://schemas.openxmlformats.org/officeDocument/2006/relationships/slideLayout" Target="../slideLayouts/slideLayout193.xml"/><Relationship Id="rId48" Type="http://schemas.openxmlformats.org/officeDocument/2006/relationships/slideLayout" Target="../slideLayouts/slideLayout198.xml"/><Relationship Id="rId56" Type="http://schemas.openxmlformats.org/officeDocument/2006/relationships/slideLayout" Target="../slideLayouts/slideLayout206.xml"/><Relationship Id="rId64" Type="http://schemas.openxmlformats.org/officeDocument/2006/relationships/slideLayout" Target="../slideLayouts/slideLayout214.xml"/><Relationship Id="rId69" Type="http://schemas.openxmlformats.org/officeDocument/2006/relationships/slideLayout" Target="../slideLayouts/slideLayout219.xml"/><Relationship Id="rId8" Type="http://schemas.openxmlformats.org/officeDocument/2006/relationships/slideLayout" Target="../slideLayouts/slideLayout158.xml"/><Relationship Id="rId51" Type="http://schemas.openxmlformats.org/officeDocument/2006/relationships/slideLayout" Target="../slideLayouts/slideLayout201.xml"/><Relationship Id="rId3" Type="http://schemas.openxmlformats.org/officeDocument/2006/relationships/slideLayout" Target="../slideLayouts/slideLayout153.xml"/><Relationship Id="rId12" Type="http://schemas.openxmlformats.org/officeDocument/2006/relationships/slideLayout" Target="../slideLayouts/slideLayout162.xml"/><Relationship Id="rId17" Type="http://schemas.openxmlformats.org/officeDocument/2006/relationships/slideLayout" Target="../slideLayouts/slideLayout167.xml"/><Relationship Id="rId25" Type="http://schemas.openxmlformats.org/officeDocument/2006/relationships/slideLayout" Target="../slideLayouts/slideLayout175.xml"/><Relationship Id="rId33" Type="http://schemas.openxmlformats.org/officeDocument/2006/relationships/slideLayout" Target="../slideLayouts/slideLayout183.xml"/><Relationship Id="rId38" Type="http://schemas.openxmlformats.org/officeDocument/2006/relationships/slideLayout" Target="../slideLayouts/slideLayout188.xml"/><Relationship Id="rId46" Type="http://schemas.openxmlformats.org/officeDocument/2006/relationships/slideLayout" Target="../slideLayouts/slideLayout196.xml"/><Relationship Id="rId59" Type="http://schemas.openxmlformats.org/officeDocument/2006/relationships/slideLayout" Target="../slideLayouts/slideLayout209.xml"/><Relationship Id="rId67" Type="http://schemas.openxmlformats.org/officeDocument/2006/relationships/slideLayout" Target="../slideLayouts/slideLayout217.xml"/><Relationship Id="rId20" Type="http://schemas.openxmlformats.org/officeDocument/2006/relationships/slideLayout" Target="../slideLayouts/slideLayout170.xml"/><Relationship Id="rId41" Type="http://schemas.openxmlformats.org/officeDocument/2006/relationships/slideLayout" Target="../slideLayouts/slideLayout191.xml"/><Relationship Id="rId54" Type="http://schemas.openxmlformats.org/officeDocument/2006/relationships/slideLayout" Target="../slideLayouts/slideLayout204.xml"/><Relationship Id="rId62" Type="http://schemas.openxmlformats.org/officeDocument/2006/relationships/slideLayout" Target="../slideLayouts/slideLayout212.xml"/><Relationship Id="rId70" Type="http://schemas.openxmlformats.org/officeDocument/2006/relationships/theme" Target="../theme/theme4.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5" Type="http://schemas.openxmlformats.org/officeDocument/2006/relationships/slideLayout" Target="../slideLayouts/slideLayout165.xml"/><Relationship Id="rId23" Type="http://schemas.openxmlformats.org/officeDocument/2006/relationships/slideLayout" Target="../slideLayouts/slideLayout173.xml"/><Relationship Id="rId28" Type="http://schemas.openxmlformats.org/officeDocument/2006/relationships/slideLayout" Target="../slideLayouts/slideLayout178.xml"/><Relationship Id="rId36" Type="http://schemas.openxmlformats.org/officeDocument/2006/relationships/slideLayout" Target="../slideLayouts/slideLayout186.xml"/><Relationship Id="rId49" Type="http://schemas.openxmlformats.org/officeDocument/2006/relationships/slideLayout" Target="../slideLayouts/slideLayout199.xml"/><Relationship Id="rId57" Type="http://schemas.openxmlformats.org/officeDocument/2006/relationships/slideLayout" Target="../slideLayouts/slideLayout207.xml"/><Relationship Id="rId10" Type="http://schemas.openxmlformats.org/officeDocument/2006/relationships/slideLayout" Target="../slideLayouts/slideLayout160.xml"/><Relationship Id="rId31" Type="http://schemas.openxmlformats.org/officeDocument/2006/relationships/slideLayout" Target="../slideLayouts/slideLayout181.xml"/><Relationship Id="rId44" Type="http://schemas.openxmlformats.org/officeDocument/2006/relationships/slideLayout" Target="../slideLayouts/slideLayout194.xml"/><Relationship Id="rId52" Type="http://schemas.openxmlformats.org/officeDocument/2006/relationships/slideLayout" Target="../slideLayouts/slideLayout202.xml"/><Relationship Id="rId60" Type="http://schemas.openxmlformats.org/officeDocument/2006/relationships/slideLayout" Target="../slideLayouts/slideLayout210.xml"/><Relationship Id="rId65" Type="http://schemas.openxmlformats.org/officeDocument/2006/relationships/slideLayout" Target="../slideLayouts/slideLayout215.xml"/><Relationship Id="rId4" Type="http://schemas.openxmlformats.org/officeDocument/2006/relationships/slideLayout" Target="../slideLayouts/slideLayout154.xml"/><Relationship Id="rId9" Type="http://schemas.openxmlformats.org/officeDocument/2006/relationships/slideLayout" Target="../slideLayouts/slideLayout159.xml"/><Relationship Id="rId13" Type="http://schemas.openxmlformats.org/officeDocument/2006/relationships/slideLayout" Target="../slideLayouts/slideLayout163.xml"/><Relationship Id="rId18" Type="http://schemas.openxmlformats.org/officeDocument/2006/relationships/slideLayout" Target="../slideLayouts/slideLayout168.xml"/><Relationship Id="rId39" Type="http://schemas.openxmlformats.org/officeDocument/2006/relationships/slideLayout" Target="../slideLayouts/slideLayout189.xml"/><Relationship Id="rId34" Type="http://schemas.openxmlformats.org/officeDocument/2006/relationships/slideLayout" Target="../slideLayouts/slideLayout184.xml"/><Relationship Id="rId50" Type="http://schemas.openxmlformats.org/officeDocument/2006/relationships/slideLayout" Target="../slideLayouts/slideLayout200.xml"/><Relationship Id="rId55" Type="http://schemas.openxmlformats.org/officeDocument/2006/relationships/slideLayout" Target="../slideLayouts/slideLayout205.xml"/></Relationships>
</file>

<file path=ppt/slideMasters/_rels/slideMaster5.xml.rels><?xml version="1.0" encoding="UTF-8" standalone="yes"?>
<Relationships xmlns="http://schemas.openxmlformats.org/package/2006/relationships"><Relationship Id="rId26" Type="http://schemas.openxmlformats.org/officeDocument/2006/relationships/slideLayout" Target="../slideLayouts/slideLayout245.xml"/><Relationship Id="rId21" Type="http://schemas.openxmlformats.org/officeDocument/2006/relationships/slideLayout" Target="../slideLayouts/slideLayout240.xml"/><Relationship Id="rId42" Type="http://schemas.openxmlformats.org/officeDocument/2006/relationships/slideLayout" Target="../slideLayouts/slideLayout261.xml"/><Relationship Id="rId47" Type="http://schemas.openxmlformats.org/officeDocument/2006/relationships/slideLayout" Target="../slideLayouts/slideLayout266.xml"/><Relationship Id="rId63" Type="http://schemas.openxmlformats.org/officeDocument/2006/relationships/slideLayout" Target="../slideLayouts/slideLayout282.xml"/><Relationship Id="rId68" Type="http://schemas.openxmlformats.org/officeDocument/2006/relationships/slideLayout" Target="../slideLayouts/slideLayout287.xml"/><Relationship Id="rId2" Type="http://schemas.openxmlformats.org/officeDocument/2006/relationships/slideLayout" Target="../slideLayouts/slideLayout221.xml"/><Relationship Id="rId16" Type="http://schemas.openxmlformats.org/officeDocument/2006/relationships/slideLayout" Target="../slideLayouts/slideLayout235.xml"/><Relationship Id="rId29" Type="http://schemas.openxmlformats.org/officeDocument/2006/relationships/slideLayout" Target="../slideLayouts/slideLayout248.xml"/><Relationship Id="rId11" Type="http://schemas.openxmlformats.org/officeDocument/2006/relationships/slideLayout" Target="../slideLayouts/slideLayout230.xml"/><Relationship Id="rId24" Type="http://schemas.openxmlformats.org/officeDocument/2006/relationships/slideLayout" Target="../slideLayouts/slideLayout243.xml"/><Relationship Id="rId32" Type="http://schemas.openxmlformats.org/officeDocument/2006/relationships/slideLayout" Target="../slideLayouts/slideLayout251.xml"/><Relationship Id="rId37" Type="http://schemas.openxmlformats.org/officeDocument/2006/relationships/slideLayout" Target="../slideLayouts/slideLayout256.xml"/><Relationship Id="rId40" Type="http://schemas.openxmlformats.org/officeDocument/2006/relationships/slideLayout" Target="../slideLayouts/slideLayout259.xml"/><Relationship Id="rId45" Type="http://schemas.openxmlformats.org/officeDocument/2006/relationships/slideLayout" Target="../slideLayouts/slideLayout264.xml"/><Relationship Id="rId53" Type="http://schemas.openxmlformats.org/officeDocument/2006/relationships/slideLayout" Target="../slideLayouts/slideLayout272.xml"/><Relationship Id="rId58" Type="http://schemas.openxmlformats.org/officeDocument/2006/relationships/slideLayout" Target="../slideLayouts/slideLayout277.xml"/><Relationship Id="rId66" Type="http://schemas.openxmlformats.org/officeDocument/2006/relationships/slideLayout" Target="../slideLayouts/slideLayout285.xml"/><Relationship Id="rId5" Type="http://schemas.openxmlformats.org/officeDocument/2006/relationships/slideLayout" Target="../slideLayouts/slideLayout224.xml"/><Relationship Id="rId61" Type="http://schemas.openxmlformats.org/officeDocument/2006/relationships/slideLayout" Target="../slideLayouts/slideLayout280.xml"/><Relationship Id="rId19" Type="http://schemas.openxmlformats.org/officeDocument/2006/relationships/slideLayout" Target="../slideLayouts/slideLayout238.xml"/><Relationship Id="rId14" Type="http://schemas.openxmlformats.org/officeDocument/2006/relationships/slideLayout" Target="../slideLayouts/slideLayout233.xml"/><Relationship Id="rId22" Type="http://schemas.openxmlformats.org/officeDocument/2006/relationships/slideLayout" Target="../slideLayouts/slideLayout241.xml"/><Relationship Id="rId27" Type="http://schemas.openxmlformats.org/officeDocument/2006/relationships/slideLayout" Target="../slideLayouts/slideLayout246.xml"/><Relationship Id="rId30" Type="http://schemas.openxmlformats.org/officeDocument/2006/relationships/slideLayout" Target="../slideLayouts/slideLayout249.xml"/><Relationship Id="rId35" Type="http://schemas.openxmlformats.org/officeDocument/2006/relationships/slideLayout" Target="../slideLayouts/slideLayout254.xml"/><Relationship Id="rId43" Type="http://schemas.openxmlformats.org/officeDocument/2006/relationships/slideLayout" Target="../slideLayouts/slideLayout262.xml"/><Relationship Id="rId48" Type="http://schemas.openxmlformats.org/officeDocument/2006/relationships/slideLayout" Target="../slideLayouts/slideLayout267.xml"/><Relationship Id="rId56" Type="http://schemas.openxmlformats.org/officeDocument/2006/relationships/slideLayout" Target="../slideLayouts/slideLayout275.xml"/><Relationship Id="rId64" Type="http://schemas.openxmlformats.org/officeDocument/2006/relationships/slideLayout" Target="../slideLayouts/slideLayout283.xml"/><Relationship Id="rId69" Type="http://schemas.openxmlformats.org/officeDocument/2006/relationships/slideLayout" Target="../slideLayouts/slideLayout288.xml"/><Relationship Id="rId8" Type="http://schemas.openxmlformats.org/officeDocument/2006/relationships/slideLayout" Target="../slideLayouts/slideLayout227.xml"/><Relationship Id="rId51" Type="http://schemas.openxmlformats.org/officeDocument/2006/relationships/slideLayout" Target="../slideLayouts/slideLayout270.xml"/><Relationship Id="rId72" Type="http://schemas.openxmlformats.org/officeDocument/2006/relationships/slideLayout" Target="../slideLayouts/slideLayout291.xml"/><Relationship Id="rId3" Type="http://schemas.openxmlformats.org/officeDocument/2006/relationships/slideLayout" Target="../slideLayouts/slideLayout222.xml"/><Relationship Id="rId12" Type="http://schemas.openxmlformats.org/officeDocument/2006/relationships/slideLayout" Target="../slideLayouts/slideLayout231.xml"/><Relationship Id="rId17" Type="http://schemas.openxmlformats.org/officeDocument/2006/relationships/slideLayout" Target="../slideLayouts/slideLayout236.xml"/><Relationship Id="rId25" Type="http://schemas.openxmlformats.org/officeDocument/2006/relationships/slideLayout" Target="../slideLayouts/slideLayout244.xml"/><Relationship Id="rId33" Type="http://schemas.openxmlformats.org/officeDocument/2006/relationships/slideLayout" Target="../slideLayouts/slideLayout252.xml"/><Relationship Id="rId38" Type="http://schemas.openxmlformats.org/officeDocument/2006/relationships/slideLayout" Target="../slideLayouts/slideLayout257.xml"/><Relationship Id="rId46" Type="http://schemas.openxmlformats.org/officeDocument/2006/relationships/slideLayout" Target="../slideLayouts/slideLayout265.xml"/><Relationship Id="rId59" Type="http://schemas.openxmlformats.org/officeDocument/2006/relationships/slideLayout" Target="../slideLayouts/slideLayout278.xml"/><Relationship Id="rId67" Type="http://schemas.openxmlformats.org/officeDocument/2006/relationships/slideLayout" Target="../slideLayouts/slideLayout286.xml"/><Relationship Id="rId20" Type="http://schemas.openxmlformats.org/officeDocument/2006/relationships/slideLayout" Target="../slideLayouts/slideLayout239.xml"/><Relationship Id="rId41" Type="http://schemas.openxmlformats.org/officeDocument/2006/relationships/slideLayout" Target="../slideLayouts/slideLayout260.xml"/><Relationship Id="rId54" Type="http://schemas.openxmlformats.org/officeDocument/2006/relationships/slideLayout" Target="../slideLayouts/slideLayout273.xml"/><Relationship Id="rId62" Type="http://schemas.openxmlformats.org/officeDocument/2006/relationships/slideLayout" Target="../slideLayouts/slideLayout281.xml"/><Relationship Id="rId70" Type="http://schemas.openxmlformats.org/officeDocument/2006/relationships/slideLayout" Target="../slideLayouts/slideLayout289.xml"/><Relationship Id="rId1" Type="http://schemas.openxmlformats.org/officeDocument/2006/relationships/slideLayout" Target="../slideLayouts/slideLayout220.xml"/><Relationship Id="rId6" Type="http://schemas.openxmlformats.org/officeDocument/2006/relationships/slideLayout" Target="../slideLayouts/slideLayout225.xml"/><Relationship Id="rId15" Type="http://schemas.openxmlformats.org/officeDocument/2006/relationships/slideLayout" Target="../slideLayouts/slideLayout234.xml"/><Relationship Id="rId23" Type="http://schemas.openxmlformats.org/officeDocument/2006/relationships/slideLayout" Target="../slideLayouts/slideLayout242.xml"/><Relationship Id="rId28" Type="http://schemas.openxmlformats.org/officeDocument/2006/relationships/slideLayout" Target="../slideLayouts/slideLayout247.xml"/><Relationship Id="rId36" Type="http://schemas.openxmlformats.org/officeDocument/2006/relationships/slideLayout" Target="../slideLayouts/slideLayout255.xml"/><Relationship Id="rId49" Type="http://schemas.openxmlformats.org/officeDocument/2006/relationships/slideLayout" Target="../slideLayouts/slideLayout268.xml"/><Relationship Id="rId57" Type="http://schemas.openxmlformats.org/officeDocument/2006/relationships/slideLayout" Target="../slideLayouts/slideLayout276.xml"/><Relationship Id="rId10" Type="http://schemas.openxmlformats.org/officeDocument/2006/relationships/slideLayout" Target="../slideLayouts/slideLayout229.xml"/><Relationship Id="rId31" Type="http://schemas.openxmlformats.org/officeDocument/2006/relationships/slideLayout" Target="../slideLayouts/slideLayout250.xml"/><Relationship Id="rId44" Type="http://schemas.openxmlformats.org/officeDocument/2006/relationships/slideLayout" Target="../slideLayouts/slideLayout263.xml"/><Relationship Id="rId52" Type="http://schemas.openxmlformats.org/officeDocument/2006/relationships/slideLayout" Target="../slideLayouts/slideLayout271.xml"/><Relationship Id="rId60" Type="http://schemas.openxmlformats.org/officeDocument/2006/relationships/slideLayout" Target="../slideLayouts/slideLayout279.xml"/><Relationship Id="rId65" Type="http://schemas.openxmlformats.org/officeDocument/2006/relationships/slideLayout" Target="../slideLayouts/slideLayout284.xml"/><Relationship Id="rId73" Type="http://schemas.openxmlformats.org/officeDocument/2006/relationships/theme" Target="../theme/theme5.xml"/><Relationship Id="rId4" Type="http://schemas.openxmlformats.org/officeDocument/2006/relationships/slideLayout" Target="../slideLayouts/slideLayout223.xml"/><Relationship Id="rId9" Type="http://schemas.openxmlformats.org/officeDocument/2006/relationships/slideLayout" Target="../slideLayouts/slideLayout228.xml"/><Relationship Id="rId13" Type="http://schemas.openxmlformats.org/officeDocument/2006/relationships/slideLayout" Target="../slideLayouts/slideLayout232.xml"/><Relationship Id="rId18" Type="http://schemas.openxmlformats.org/officeDocument/2006/relationships/slideLayout" Target="../slideLayouts/slideLayout237.xml"/><Relationship Id="rId39" Type="http://schemas.openxmlformats.org/officeDocument/2006/relationships/slideLayout" Target="../slideLayouts/slideLayout258.xml"/><Relationship Id="rId34" Type="http://schemas.openxmlformats.org/officeDocument/2006/relationships/slideLayout" Target="../slideLayouts/slideLayout253.xml"/><Relationship Id="rId50" Type="http://schemas.openxmlformats.org/officeDocument/2006/relationships/slideLayout" Target="../slideLayouts/slideLayout269.xml"/><Relationship Id="rId55" Type="http://schemas.openxmlformats.org/officeDocument/2006/relationships/slideLayout" Target="../slideLayouts/slideLayout274.xml"/><Relationship Id="rId7" Type="http://schemas.openxmlformats.org/officeDocument/2006/relationships/slideLayout" Target="../slideLayouts/slideLayout226.xml"/><Relationship Id="rId71" Type="http://schemas.openxmlformats.org/officeDocument/2006/relationships/slideLayout" Target="../slideLayouts/slideLayout29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9" name="Google Shape;9;p1"/>
          <p:cNvSpPr txBox="1"/>
          <p:nvPr/>
        </p:nvSpPr>
        <p:spPr>
          <a:xfrm>
            <a:off x="332185" y="476631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endParaRPr sz="1100" b="0" i="0" u="none" strike="noStrike" cap="none">
              <a:solidFill>
                <a:srgbClr val="000000"/>
              </a:solidFill>
              <a:latin typeface="Arial"/>
              <a:ea typeface="Arial"/>
              <a:cs typeface="Arial"/>
              <a:sym typeface="Arial"/>
            </a:endParaRPr>
          </a:p>
        </p:txBody>
      </p:sp>
      <p:sp>
        <p:nvSpPr>
          <p:cNvPr id="10" name="Google Shape;10;p1"/>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endParaRPr sz="1100" b="0" i="0" u="none" strike="noStrike" cap="none">
              <a:solidFill>
                <a:srgbClr val="000000"/>
              </a:solidFill>
              <a:latin typeface="Arial"/>
              <a:ea typeface="Arial"/>
              <a:cs typeface="Arial"/>
              <a:sym typeface="Arial"/>
            </a:endParaRPr>
          </a:p>
        </p:txBody>
      </p:sp>
      <p:sp>
        <p:nvSpPr>
          <p:cNvPr id="11" name="Google Shape;11;p1"/>
          <p:cNvSpPr txBox="1"/>
          <p:nvPr/>
        </p:nvSpPr>
        <p:spPr>
          <a:xfrm>
            <a:off x="6163866" y="4766310"/>
            <a:ext cx="2648100" cy="1029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a:t>December 2023</a:t>
            </a:r>
            <a:endParaRPr sz="1100" b="0" i="0" u="none" strike="noStrike" cap="none">
              <a:solidFill>
                <a:srgbClr val="000000"/>
              </a:solidFill>
              <a:latin typeface="Arial"/>
              <a:ea typeface="Arial"/>
              <a:cs typeface="Arial"/>
              <a:sym typeface="Arial"/>
            </a:endParaRPr>
          </a:p>
        </p:txBody>
      </p:sp>
      <p:sp>
        <p:nvSpPr>
          <p:cNvPr id="12" name="Google Shape;12;p1"/>
          <p:cNvSpPr txBox="1"/>
          <p:nvPr/>
        </p:nvSpPr>
        <p:spPr>
          <a:xfrm>
            <a:off x="6163867" y="4869180"/>
            <a:ext cx="2648100" cy="102900"/>
          </a:xfrm>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r>
              <a:rPr lang="en" sz="600"/>
              <a:t> </a:t>
            </a:r>
            <a:fld id="{00000000-1234-1234-1234-123412341234}" type="slidenum">
              <a:rPr lang="en" sz="600">
                <a:solidFill>
                  <a:srgbClr val="000000"/>
                </a:solidFill>
              </a:rPr>
              <a:t>‹#›</a:t>
            </a:fld>
            <a:r>
              <a:rPr lang="en" sz="600">
                <a:solidFill>
                  <a:srgbClr val="000000"/>
                </a:solidFill>
              </a:rPr>
              <a:t> </a:t>
            </a:r>
            <a:endParaRPr sz="600">
              <a:solidFill>
                <a:srgbClr val="000000"/>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332185" y="324001"/>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56" name="Google Shape;56;p13"/>
          <p:cNvSpPr txBox="1">
            <a:spLocks noGrp="1"/>
          </p:cNvSpPr>
          <p:nvPr>
            <p:ph type="body" idx="1"/>
          </p:nvPr>
        </p:nvSpPr>
        <p:spPr>
          <a:xfrm>
            <a:off x="332185" y="1577579"/>
            <a:ext cx="84795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57" name="Google Shape;57;p13"/>
          <p:cNvSpPr txBox="1"/>
          <p:nvPr/>
        </p:nvSpPr>
        <p:spPr>
          <a:xfrm>
            <a:off x="332185" y="476631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endParaRPr sz="1100" b="0" i="0" u="none" strike="noStrike" cap="none">
              <a:solidFill>
                <a:srgbClr val="000000"/>
              </a:solidFill>
              <a:latin typeface="Arial"/>
              <a:ea typeface="Arial"/>
              <a:cs typeface="Arial"/>
              <a:sym typeface="Arial"/>
            </a:endParaRPr>
          </a:p>
        </p:txBody>
      </p:sp>
      <p:sp>
        <p:nvSpPr>
          <p:cNvPr id="58" name="Google Shape;58;p13"/>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endParaRPr sz="1100" b="0" i="0" u="none" strike="noStrike" cap="none">
              <a:solidFill>
                <a:srgbClr val="000000"/>
              </a:solidFill>
              <a:latin typeface="Arial"/>
              <a:ea typeface="Arial"/>
              <a:cs typeface="Arial"/>
              <a:sym typeface="Arial"/>
            </a:endParaRPr>
          </a:p>
        </p:txBody>
      </p:sp>
      <p:sp>
        <p:nvSpPr>
          <p:cNvPr id="59" name="Google Shape;59;p13"/>
          <p:cNvSpPr txBox="1"/>
          <p:nvPr/>
        </p:nvSpPr>
        <p:spPr>
          <a:xfrm>
            <a:off x="6163866" y="4766310"/>
            <a:ext cx="2648100" cy="1029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rgbClr val="000000"/>
                </a:solidFill>
                <a:latin typeface="Arial"/>
                <a:ea typeface="Arial"/>
                <a:cs typeface="Arial"/>
                <a:sym typeface="Arial"/>
              </a:rPr>
              <a:t>December 2023</a:t>
            </a:r>
            <a:endParaRPr sz="1100" b="0" i="0" u="none" strike="noStrike" cap="none">
              <a:solidFill>
                <a:srgbClr val="000000"/>
              </a:solidFill>
              <a:latin typeface="Arial"/>
              <a:ea typeface="Arial"/>
              <a:cs typeface="Arial"/>
              <a:sym typeface="Arial"/>
            </a:endParaRPr>
          </a:p>
        </p:txBody>
      </p:sp>
      <p:sp>
        <p:nvSpPr>
          <p:cNvPr id="60" name="Google Shape;60;p13"/>
          <p:cNvSpPr txBox="1"/>
          <p:nvPr/>
        </p:nvSpPr>
        <p:spPr>
          <a:xfrm>
            <a:off x="6163867" y="4869180"/>
            <a:ext cx="2648100" cy="1029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rgbClr val="000000"/>
                </a:solidFill>
                <a:latin typeface="Arial"/>
                <a:ea typeface="Arial"/>
                <a:cs typeface="Arial"/>
                <a:sym typeface="Arial"/>
              </a:rPr>
              <a:t> </a:t>
            </a:r>
            <a:fld id="{00000000-1234-1234-1234-123412341234}" type="slidenum">
              <a:rPr lang="en" sz="600" b="0" i="0" u="none" strike="noStrike" cap="none">
                <a:solidFill>
                  <a:srgbClr val="000000"/>
                </a:solidFill>
                <a:latin typeface="Arial"/>
                <a:ea typeface="Arial"/>
                <a:cs typeface="Arial"/>
                <a:sym typeface="Arial"/>
              </a:rPr>
              <a:t>‹#›</a:t>
            </a:fld>
            <a:r>
              <a:rPr lang="en" sz="600" b="0" i="0" u="none" strike="noStrike" cap="none">
                <a:solidFill>
                  <a:srgbClr val="000000"/>
                </a:solidFill>
                <a:latin typeface="Arial"/>
                <a:ea typeface="Arial"/>
                <a:cs typeface="Arial"/>
                <a:sym typeface="Arial"/>
              </a:rPr>
              <a:t> </a:t>
            </a:r>
            <a:endParaRPr sz="6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 id="2147483725" r:id="rId67"/>
    <p:sldLayoutId id="2147483726" r:id="rId68"/>
    <p:sldLayoutId id="2147483727" r:id="rId69"/>
    <p:sldLayoutId id="2147483728" r:id="rId7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F26B43"/>
          </p15:clr>
        </p15:guide>
        <p15:guide id="2" pos="209">
          <p15:clr>
            <a:srgbClr val="F26B43"/>
          </p15:clr>
        </p15:guide>
        <p15:guide id="3" pos="5551">
          <p15:clr>
            <a:srgbClr val="F26B43"/>
          </p15:clr>
        </p15:guide>
        <p15:guide id="4" pos="2965">
          <p15:clr>
            <a:srgbClr val="F26B43"/>
          </p15:clr>
        </p15:guide>
        <p15:guide id="5" pos="2795">
          <p15:clr>
            <a:srgbClr val="F26B43"/>
          </p15:clr>
        </p15:guide>
        <p15:guide id="6" orient="horz" pos="2916">
          <p15:clr>
            <a:srgbClr val="F26B43"/>
          </p15:clr>
        </p15:guide>
        <p15:guide id="7" pos="2045">
          <p15:clr>
            <a:srgbClr val="F26B43"/>
          </p15:clr>
        </p15:guide>
        <p15:guide id="8" pos="1877">
          <p15:clr>
            <a:srgbClr val="F26B43"/>
          </p15:clr>
        </p15:guide>
        <p15:guide id="9" pos="3714">
          <p15:clr>
            <a:srgbClr val="F26B43"/>
          </p15:clr>
        </p15:guide>
        <p15:guide id="10" pos="3883">
          <p15:clr>
            <a:srgbClr val="F26B43"/>
          </p15:clr>
        </p15:guide>
        <p15:guide id="11" orient="horz" pos="1620">
          <p15:clr>
            <a:srgbClr val="F26B43"/>
          </p15:clr>
        </p15:guide>
        <p15:guide id="12" orient="horz" pos="994">
          <p15:clr>
            <a:srgbClr val="F26B43"/>
          </p15:clr>
        </p15:guide>
        <p15:guide id="13" orient="horz" pos="859">
          <p15:clr>
            <a:srgbClr val="F26B43"/>
          </p15:clr>
        </p15:guide>
        <p15:guide id="14" orient="horz" pos="20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6"/>
        <p:cNvGrpSpPr/>
        <p:nvPr/>
      </p:nvGrpSpPr>
      <p:grpSpPr>
        <a:xfrm>
          <a:off x="0" y="0"/>
          <a:ext cx="0" cy="0"/>
          <a:chOff x="0" y="0"/>
          <a:chExt cx="0" cy="0"/>
        </a:xfrm>
      </p:grpSpPr>
      <p:sp>
        <p:nvSpPr>
          <p:cNvPr id="477" name="Google Shape;477;p84"/>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478" name="Google Shape;478;p84"/>
          <p:cNvSpPr txBox="1">
            <a:spLocks noGrp="1"/>
          </p:cNvSpPr>
          <p:nvPr>
            <p:ph type="body" idx="1"/>
          </p:nvPr>
        </p:nvSpPr>
        <p:spPr>
          <a:xfrm>
            <a:off x="332164" y="1577579"/>
            <a:ext cx="8479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 id="2147483748" r:id="rId20"/>
    <p:sldLayoutId id="2147483749" r:id="rId21"/>
    <p:sldLayoutId id="2147483750" r:id="rId22"/>
    <p:sldLayoutId id="2147483751" r:id="rId23"/>
    <p:sldLayoutId id="2147483752" r:id="rId24"/>
    <p:sldLayoutId id="2147483753" r:id="rId25"/>
    <p:sldLayoutId id="2147483754" r:id="rId26"/>
    <p:sldLayoutId id="2147483755" r:id="rId27"/>
    <p:sldLayoutId id="2147483756" r:id="rId28"/>
    <p:sldLayoutId id="2147483757" r:id="rId29"/>
    <p:sldLayoutId id="2147483758" r:id="rId30"/>
    <p:sldLayoutId id="2147483759" r:id="rId31"/>
    <p:sldLayoutId id="2147483760" r:id="rId32"/>
    <p:sldLayoutId id="2147483761" r:id="rId33"/>
    <p:sldLayoutId id="2147483762" r:id="rId34"/>
    <p:sldLayoutId id="2147483763" r:id="rId35"/>
    <p:sldLayoutId id="2147483764" r:id="rId36"/>
    <p:sldLayoutId id="2147483765" r:id="rId37"/>
    <p:sldLayoutId id="2147483766" r:id="rId38"/>
    <p:sldLayoutId id="2147483767" r:id="rId39"/>
    <p:sldLayoutId id="2147483768" r:id="rId40"/>
    <p:sldLayoutId id="2147483769" r:id="rId41"/>
    <p:sldLayoutId id="2147483770" r:id="rId42"/>
    <p:sldLayoutId id="2147483771" r:id="rId43"/>
    <p:sldLayoutId id="2147483772" r:id="rId44"/>
    <p:sldLayoutId id="2147483773" r:id="rId45"/>
    <p:sldLayoutId id="2147483774" r:id="rId46"/>
    <p:sldLayoutId id="2147483775" r:id="rId47"/>
    <p:sldLayoutId id="2147483776" r:id="rId48"/>
    <p:sldLayoutId id="2147483777" r:id="rId49"/>
    <p:sldLayoutId id="2147483778" r:id="rId50"/>
    <p:sldLayoutId id="2147483779" r:id="rId51"/>
    <p:sldLayoutId id="2147483780" r:id="rId52"/>
    <p:sldLayoutId id="2147483781" r:id="rId53"/>
    <p:sldLayoutId id="2147483782" r:id="rId54"/>
    <p:sldLayoutId id="2147483783" r:id="rId55"/>
    <p:sldLayoutId id="2147483784" r:id="rId56"/>
    <p:sldLayoutId id="2147483785" r:id="rId57"/>
    <p:sldLayoutId id="2147483786" r:id="rId58"/>
    <p:sldLayoutId id="2147483787" r:id="rId59"/>
    <p:sldLayoutId id="2147483788" r:id="rId60"/>
    <p:sldLayoutId id="2147483789" r:id="rId61"/>
    <p:sldLayoutId id="2147483790" r:id="rId62"/>
    <p:sldLayoutId id="2147483791" r:id="rId63"/>
    <p:sldLayoutId id="2147483792" r:id="rId64"/>
    <p:sldLayoutId id="2147483793" r:id="rId65"/>
    <p:sldLayoutId id="2147483794" r:id="rId66"/>
    <p:sldLayoutId id="2147483795" r:id="rId67"/>
    <p:sldLayoutId id="2147483796" r:id="rId68"/>
    <p:sldLayoutId id="2147483797" r:id="rId6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F26B43"/>
          </p15:clr>
        </p15:guide>
        <p15:guide id="2" pos="209">
          <p15:clr>
            <a:srgbClr val="F26B43"/>
          </p15:clr>
        </p15:guide>
        <p15:guide id="3" pos="5551">
          <p15:clr>
            <a:srgbClr val="F26B43"/>
          </p15:clr>
        </p15:guide>
        <p15:guide id="4" pos="2964">
          <p15:clr>
            <a:srgbClr val="F26B43"/>
          </p15:clr>
        </p15:guide>
        <p15:guide id="5" pos="2795">
          <p15:clr>
            <a:srgbClr val="F26B43"/>
          </p15:clr>
        </p15:guide>
        <p15:guide id="6" orient="horz" pos="2916">
          <p15:clr>
            <a:srgbClr val="F26B43"/>
          </p15:clr>
        </p15:guide>
        <p15:guide id="7" pos="2044">
          <p15:clr>
            <a:srgbClr val="F26B43"/>
          </p15:clr>
        </p15:guide>
        <p15:guide id="8" pos="1876">
          <p15:clr>
            <a:srgbClr val="F26B43"/>
          </p15:clr>
        </p15:guide>
        <p15:guide id="9" pos="3714">
          <p15:clr>
            <a:srgbClr val="F26B43"/>
          </p15:clr>
        </p15:guide>
        <p15:guide id="10" pos="3883">
          <p15:clr>
            <a:srgbClr val="F26B43"/>
          </p15:clr>
        </p15:guide>
        <p15:guide id="11" orient="horz" pos="1620">
          <p15:clr>
            <a:srgbClr val="F26B43"/>
          </p15:clr>
        </p15:guide>
        <p15:guide id="12" orient="horz" pos="994">
          <p15:clr>
            <a:srgbClr val="F26B43"/>
          </p15:clr>
        </p15:guide>
        <p15:guide id="13" orient="horz" pos="859">
          <p15:clr>
            <a:srgbClr val="F26B43"/>
          </p15:clr>
        </p15:guide>
        <p15:guide id="14" orient="horz" pos="20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62"/>
        <p:cNvGrpSpPr/>
        <p:nvPr/>
      </p:nvGrpSpPr>
      <p:grpSpPr>
        <a:xfrm>
          <a:off x="0" y="0"/>
          <a:ext cx="0" cy="0"/>
          <a:chOff x="0" y="0"/>
          <a:chExt cx="0" cy="0"/>
        </a:xfrm>
      </p:grpSpPr>
      <p:sp>
        <p:nvSpPr>
          <p:cNvPr id="863" name="Google Shape;863;p154"/>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864" name="Google Shape;864;p154"/>
          <p:cNvSpPr txBox="1">
            <a:spLocks noGrp="1"/>
          </p:cNvSpPr>
          <p:nvPr>
            <p:ph type="body" idx="1"/>
          </p:nvPr>
        </p:nvSpPr>
        <p:spPr>
          <a:xfrm>
            <a:off x="332164" y="1577579"/>
            <a:ext cx="8479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 id="2147483812" r:id="rId15"/>
    <p:sldLayoutId id="2147483813" r:id="rId16"/>
    <p:sldLayoutId id="2147483814" r:id="rId17"/>
    <p:sldLayoutId id="2147483815" r:id="rId18"/>
    <p:sldLayoutId id="2147483816" r:id="rId19"/>
    <p:sldLayoutId id="2147483817" r:id="rId20"/>
    <p:sldLayoutId id="2147483818" r:id="rId21"/>
    <p:sldLayoutId id="2147483819" r:id="rId22"/>
    <p:sldLayoutId id="2147483820" r:id="rId23"/>
    <p:sldLayoutId id="2147483821" r:id="rId24"/>
    <p:sldLayoutId id="2147483822" r:id="rId25"/>
    <p:sldLayoutId id="2147483823" r:id="rId26"/>
    <p:sldLayoutId id="2147483824" r:id="rId27"/>
    <p:sldLayoutId id="2147483825" r:id="rId28"/>
    <p:sldLayoutId id="2147483826" r:id="rId29"/>
    <p:sldLayoutId id="2147483827" r:id="rId30"/>
    <p:sldLayoutId id="2147483828" r:id="rId31"/>
    <p:sldLayoutId id="2147483829" r:id="rId32"/>
    <p:sldLayoutId id="2147483830" r:id="rId33"/>
    <p:sldLayoutId id="2147483831" r:id="rId34"/>
    <p:sldLayoutId id="2147483832" r:id="rId35"/>
    <p:sldLayoutId id="2147483833" r:id="rId36"/>
    <p:sldLayoutId id="2147483834" r:id="rId37"/>
    <p:sldLayoutId id="2147483835" r:id="rId38"/>
    <p:sldLayoutId id="2147483836" r:id="rId39"/>
    <p:sldLayoutId id="2147483837" r:id="rId40"/>
    <p:sldLayoutId id="2147483838" r:id="rId41"/>
    <p:sldLayoutId id="2147483839" r:id="rId42"/>
    <p:sldLayoutId id="2147483840" r:id="rId43"/>
    <p:sldLayoutId id="2147483841" r:id="rId44"/>
    <p:sldLayoutId id="2147483842" r:id="rId45"/>
    <p:sldLayoutId id="2147483843" r:id="rId46"/>
    <p:sldLayoutId id="2147483844" r:id="rId47"/>
    <p:sldLayoutId id="2147483845" r:id="rId48"/>
    <p:sldLayoutId id="2147483846" r:id="rId49"/>
    <p:sldLayoutId id="2147483847" r:id="rId50"/>
    <p:sldLayoutId id="2147483848" r:id="rId51"/>
    <p:sldLayoutId id="2147483849" r:id="rId52"/>
    <p:sldLayoutId id="2147483850" r:id="rId53"/>
    <p:sldLayoutId id="2147483851" r:id="rId54"/>
    <p:sldLayoutId id="2147483852" r:id="rId55"/>
    <p:sldLayoutId id="2147483853" r:id="rId56"/>
    <p:sldLayoutId id="2147483854" r:id="rId57"/>
    <p:sldLayoutId id="2147483855" r:id="rId58"/>
    <p:sldLayoutId id="2147483856" r:id="rId59"/>
    <p:sldLayoutId id="2147483857" r:id="rId60"/>
    <p:sldLayoutId id="2147483858" r:id="rId61"/>
    <p:sldLayoutId id="2147483859" r:id="rId62"/>
    <p:sldLayoutId id="2147483860" r:id="rId63"/>
    <p:sldLayoutId id="2147483861" r:id="rId64"/>
    <p:sldLayoutId id="2147483862" r:id="rId65"/>
    <p:sldLayoutId id="2147483863" r:id="rId66"/>
    <p:sldLayoutId id="2147483864" r:id="rId67"/>
    <p:sldLayoutId id="2147483865" r:id="rId68"/>
    <p:sldLayoutId id="2147483866" r:id="rId6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F26B43"/>
          </p15:clr>
        </p15:guide>
        <p15:guide id="2" pos="209">
          <p15:clr>
            <a:srgbClr val="F26B43"/>
          </p15:clr>
        </p15:guide>
        <p15:guide id="3" pos="5551">
          <p15:clr>
            <a:srgbClr val="F26B43"/>
          </p15:clr>
        </p15:guide>
        <p15:guide id="4" pos="2964">
          <p15:clr>
            <a:srgbClr val="F26B43"/>
          </p15:clr>
        </p15:guide>
        <p15:guide id="5" pos="2795">
          <p15:clr>
            <a:srgbClr val="F26B43"/>
          </p15:clr>
        </p15:guide>
        <p15:guide id="6" orient="horz" pos="2916">
          <p15:clr>
            <a:srgbClr val="F26B43"/>
          </p15:clr>
        </p15:guide>
        <p15:guide id="7" pos="2044">
          <p15:clr>
            <a:srgbClr val="F26B43"/>
          </p15:clr>
        </p15:guide>
        <p15:guide id="8" pos="1876">
          <p15:clr>
            <a:srgbClr val="F26B43"/>
          </p15:clr>
        </p15:guide>
        <p15:guide id="9" pos="3714">
          <p15:clr>
            <a:srgbClr val="F26B43"/>
          </p15:clr>
        </p15:guide>
        <p15:guide id="10" pos="3883">
          <p15:clr>
            <a:srgbClr val="F26B43"/>
          </p15:clr>
        </p15:guide>
        <p15:guide id="11" orient="horz" pos="1620">
          <p15:clr>
            <a:srgbClr val="F26B43"/>
          </p15:clr>
        </p15:guide>
        <p15:guide id="12" orient="horz" pos="994">
          <p15:clr>
            <a:srgbClr val="F26B43"/>
          </p15:clr>
        </p15:guide>
        <p15:guide id="13" orient="horz" pos="859">
          <p15:clr>
            <a:srgbClr val="F26B43"/>
          </p15:clr>
        </p15:guide>
        <p15:guide id="14" orient="horz" pos="20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8"/>
        <p:cNvGrpSpPr/>
        <p:nvPr/>
      </p:nvGrpSpPr>
      <p:grpSpPr>
        <a:xfrm>
          <a:off x="0" y="0"/>
          <a:ext cx="0" cy="0"/>
          <a:chOff x="0" y="0"/>
          <a:chExt cx="0" cy="0"/>
        </a:xfrm>
      </p:grpSpPr>
      <p:sp>
        <p:nvSpPr>
          <p:cNvPr id="1249" name="Google Shape;1249;p224"/>
          <p:cNvSpPr txBox="1">
            <a:spLocks noGrp="1"/>
          </p:cNvSpPr>
          <p:nvPr>
            <p:ph type="title"/>
          </p:nvPr>
        </p:nvSpPr>
        <p:spPr>
          <a:xfrm>
            <a:off x="332164"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9pPr>
          </a:lstStyle>
          <a:p>
            <a:endParaRPr/>
          </a:p>
        </p:txBody>
      </p:sp>
      <p:sp>
        <p:nvSpPr>
          <p:cNvPr id="1250" name="Google Shape;1250;p224"/>
          <p:cNvSpPr txBox="1">
            <a:spLocks noGrp="1"/>
          </p:cNvSpPr>
          <p:nvPr>
            <p:ph type="body" idx="1"/>
          </p:nvPr>
        </p:nvSpPr>
        <p:spPr>
          <a:xfrm>
            <a:off x="332164" y="1577579"/>
            <a:ext cx="8479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 id="2147483878" r:id="rId12"/>
    <p:sldLayoutId id="2147483879" r:id="rId13"/>
    <p:sldLayoutId id="2147483880" r:id="rId14"/>
    <p:sldLayoutId id="2147483881" r:id="rId15"/>
    <p:sldLayoutId id="2147483882" r:id="rId16"/>
    <p:sldLayoutId id="2147483883" r:id="rId17"/>
    <p:sldLayoutId id="2147483884" r:id="rId18"/>
    <p:sldLayoutId id="2147483885" r:id="rId19"/>
    <p:sldLayoutId id="2147483886" r:id="rId20"/>
    <p:sldLayoutId id="2147483887" r:id="rId21"/>
    <p:sldLayoutId id="2147483888" r:id="rId22"/>
    <p:sldLayoutId id="2147483889" r:id="rId23"/>
    <p:sldLayoutId id="2147483890" r:id="rId24"/>
    <p:sldLayoutId id="2147483891" r:id="rId25"/>
    <p:sldLayoutId id="2147483892" r:id="rId26"/>
    <p:sldLayoutId id="2147483893" r:id="rId27"/>
    <p:sldLayoutId id="2147483894" r:id="rId28"/>
    <p:sldLayoutId id="2147483895" r:id="rId29"/>
    <p:sldLayoutId id="2147483896" r:id="rId30"/>
    <p:sldLayoutId id="2147483897" r:id="rId31"/>
    <p:sldLayoutId id="2147483898" r:id="rId32"/>
    <p:sldLayoutId id="2147483899" r:id="rId33"/>
    <p:sldLayoutId id="2147483900" r:id="rId34"/>
    <p:sldLayoutId id="2147483901" r:id="rId35"/>
    <p:sldLayoutId id="2147483902" r:id="rId36"/>
    <p:sldLayoutId id="2147483903" r:id="rId37"/>
    <p:sldLayoutId id="2147483904" r:id="rId38"/>
    <p:sldLayoutId id="2147483905" r:id="rId39"/>
    <p:sldLayoutId id="2147483906" r:id="rId40"/>
    <p:sldLayoutId id="2147483907" r:id="rId41"/>
    <p:sldLayoutId id="2147483908" r:id="rId42"/>
    <p:sldLayoutId id="2147483909" r:id="rId43"/>
    <p:sldLayoutId id="2147483910" r:id="rId44"/>
    <p:sldLayoutId id="2147483911" r:id="rId45"/>
    <p:sldLayoutId id="2147483912" r:id="rId46"/>
    <p:sldLayoutId id="2147483913" r:id="rId47"/>
    <p:sldLayoutId id="2147483914" r:id="rId48"/>
    <p:sldLayoutId id="2147483915" r:id="rId49"/>
    <p:sldLayoutId id="2147483916" r:id="rId50"/>
    <p:sldLayoutId id="2147483917" r:id="rId51"/>
    <p:sldLayoutId id="2147483918" r:id="rId52"/>
    <p:sldLayoutId id="2147483919" r:id="rId53"/>
    <p:sldLayoutId id="2147483920" r:id="rId54"/>
    <p:sldLayoutId id="2147483921" r:id="rId55"/>
    <p:sldLayoutId id="2147483922" r:id="rId56"/>
    <p:sldLayoutId id="2147483923" r:id="rId57"/>
    <p:sldLayoutId id="2147483924" r:id="rId58"/>
    <p:sldLayoutId id="2147483925" r:id="rId59"/>
    <p:sldLayoutId id="2147483926" r:id="rId60"/>
    <p:sldLayoutId id="2147483927" r:id="rId61"/>
    <p:sldLayoutId id="2147483928" r:id="rId62"/>
    <p:sldLayoutId id="2147483929" r:id="rId63"/>
    <p:sldLayoutId id="2147483930" r:id="rId64"/>
    <p:sldLayoutId id="2147483931" r:id="rId65"/>
    <p:sldLayoutId id="2147483932" r:id="rId66"/>
    <p:sldLayoutId id="2147483933" r:id="rId67"/>
    <p:sldLayoutId id="2147483934" r:id="rId68"/>
    <p:sldLayoutId id="2147483935" r:id="rId69"/>
    <p:sldLayoutId id="2147483936" r:id="rId70"/>
    <p:sldLayoutId id="2147483937" r:id="rId71"/>
    <p:sldLayoutId id="2147483938" r:id="rId7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F26B43"/>
          </p15:clr>
        </p15:guide>
        <p15:guide id="2" pos="209">
          <p15:clr>
            <a:srgbClr val="F26B43"/>
          </p15:clr>
        </p15:guide>
        <p15:guide id="3" pos="5551">
          <p15:clr>
            <a:srgbClr val="F26B43"/>
          </p15:clr>
        </p15:guide>
        <p15:guide id="4" pos="2964">
          <p15:clr>
            <a:srgbClr val="F26B43"/>
          </p15:clr>
        </p15:guide>
        <p15:guide id="5" pos="2795">
          <p15:clr>
            <a:srgbClr val="F26B43"/>
          </p15:clr>
        </p15:guide>
        <p15:guide id="6" orient="horz" pos="2916">
          <p15:clr>
            <a:srgbClr val="F26B43"/>
          </p15:clr>
        </p15:guide>
        <p15:guide id="7" pos="2044">
          <p15:clr>
            <a:srgbClr val="F26B43"/>
          </p15:clr>
        </p15:guide>
        <p15:guide id="8" pos="1876">
          <p15:clr>
            <a:srgbClr val="F26B43"/>
          </p15:clr>
        </p15:guide>
        <p15:guide id="9" pos="3714">
          <p15:clr>
            <a:srgbClr val="F26B43"/>
          </p15:clr>
        </p15:guide>
        <p15:guide id="10" pos="3883">
          <p15:clr>
            <a:srgbClr val="F26B43"/>
          </p15:clr>
        </p15:guide>
        <p15:guide id="11" orient="horz" pos="1620">
          <p15:clr>
            <a:srgbClr val="F26B43"/>
          </p15:clr>
        </p15:guide>
        <p15:guide id="12" orient="horz" pos="994">
          <p15:clr>
            <a:srgbClr val="F26B43"/>
          </p15:clr>
        </p15:guide>
        <p15:guide id="13" orient="horz" pos="859">
          <p15:clr>
            <a:srgbClr val="F26B43"/>
          </p15:clr>
        </p15:guide>
        <p15:guide id="14" orient="horz" pos="20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80.xml"/><Relationship Id="rId4" Type="http://schemas.openxmlformats.org/officeDocument/2006/relationships/image" Target="../media/image9.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2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3.xml"/><Relationship Id="rId1" Type="http://schemas.openxmlformats.org/officeDocument/2006/relationships/slideLayout" Target="../slideLayouts/slideLayout78.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hyperlink" Target="https://www.esgtoday.com/sec-fines-deutsche-bank-subsidiary-dws-19-million-following-greenwashing-investigation/" TargetMode="External"/><Relationship Id="rId2" Type="http://schemas.openxmlformats.org/officeDocument/2006/relationships/notesSlide" Target="../notesSlides/notesSlide14.xml"/><Relationship Id="rId1" Type="http://schemas.openxmlformats.org/officeDocument/2006/relationships/slideLayout" Target="../slideLayouts/slideLayout290.xml"/><Relationship Id="rId5" Type="http://schemas.openxmlformats.org/officeDocument/2006/relationships/hyperlink" Target="https://www.consilium.europa.eu/en/press/press-releases/2024/02/05/environmental-social-and-governance-esg-ratings-council-and-parliament-reach-agreement/" TargetMode="External"/><Relationship Id="rId4" Type="http://schemas.openxmlformats.org/officeDocument/2006/relationships/hyperlink" Target="https://www.consilium.europa.eu/en/press/press-releases/2024/05/27/industrial-policy-council-gives-final-approval-to-the-net-zero-industry-act/"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5.xml"/><Relationship Id="rId1" Type="http://schemas.openxmlformats.org/officeDocument/2006/relationships/slideLayout" Target="../slideLayouts/slideLayout291.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81.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78.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83.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51.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51.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5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78.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86"/>
        <p:cNvGrpSpPr/>
        <p:nvPr/>
      </p:nvGrpSpPr>
      <p:grpSpPr>
        <a:xfrm>
          <a:off x="0" y="0"/>
          <a:ext cx="0" cy="0"/>
          <a:chOff x="0" y="0"/>
          <a:chExt cx="0" cy="0"/>
        </a:xfrm>
      </p:grpSpPr>
      <p:pic>
        <p:nvPicPr>
          <p:cNvPr id="1687" name="Google Shape;1687;p297" descr="A group of people working on a project&#10;&#10;Description automatically generated"/>
          <p:cNvPicPr preferRelativeResize="0"/>
          <p:nvPr/>
        </p:nvPicPr>
        <p:blipFill rotWithShape="1">
          <a:blip r:embed="rId3">
            <a:alphaModFix/>
          </a:blip>
          <a:srcRect/>
          <a:stretch/>
        </p:blipFill>
        <p:spPr>
          <a:xfrm>
            <a:off x="4571924" y="0"/>
            <a:ext cx="4572075" cy="5143500"/>
          </a:xfrm>
          <a:prstGeom prst="rect">
            <a:avLst/>
          </a:prstGeom>
          <a:noFill/>
          <a:ln>
            <a:noFill/>
          </a:ln>
        </p:spPr>
      </p:pic>
      <p:sp>
        <p:nvSpPr>
          <p:cNvPr id="1688" name="Google Shape;1688;p297"/>
          <p:cNvSpPr/>
          <p:nvPr/>
        </p:nvSpPr>
        <p:spPr>
          <a:xfrm>
            <a:off x="4572000" y="0"/>
            <a:ext cx="4572000" cy="5143500"/>
          </a:xfrm>
          <a:prstGeom prst="rect">
            <a:avLst/>
          </a:prstGeom>
          <a:solidFill>
            <a:schemeClr val="dk1">
              <a:alpha val="22750"/>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689" name="Google Shape;1689;p297"/>
          <p:cNvSpPr txBox="1"/>
          <p:nvPr/>
        </p:nvSpPr>
        <p:spPr>
          <a:xfrm>
            <a:off x="330267" y="974572"/>
            <a:ext cx="3685500" cy="1015800"/>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 sz="2200">
                <a:solidFill>
                  <a:schemeClr val="dk1"/>
                </a:solidFill>
                <a:latin typeface="Georgia"/>
                <a:ea typeface="Georgia"/>
                <a:cs typeface="Georgia"/>
                <a:sym typeface="Georgia"/>
              </a:rPr>
              <a:t>Ilgtspējas nozīme organizācijas pārvaldībā un izaugsmē</a:t>
            </a:r>
            <a:endParaRPr sz="200" i="0" u="none" strike="noStrike" cap="none">
              <a:solidFill>
                <a:schemeClr val="dk1"/>
              </a:solidFill>
              <a:latin typeface="Georgia"/>
              <a:ea typeface="Georgia"/>
              <a:cs typeface="Georgia"/>
              <a:sym typeface="Georgia"/>
            </a:endParaRPr>
          </a:p>
        </p:txBody>
      </p:sp>
      <p:sp>
        <p:nvSpPr>
          <p:cNvPr id="1690" name="Google Shape;1690;p297"/>
          <p:cNvSpPr txBox="1"/>
          <p:nvPr/>
        </p:nvSpPr>
        <p:spPr>
          <a:xfrm>
            <a:off x="330267" y="2754039"/>
            <a:ext cx="2492400" cy="169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300"/>
              </a:spcBef>
              <a:spcAft>
                <a:spcPts val="0"/>
              </a:spcAft>
              <a:buClr>
                <a:schemeClr val="dk1"/>
              </a:buClr>
              <a:buSzPts val="1200"/>
              <a:buFont typeface="Arial"/>
              <a:buNone/>
            </a:pPr>
            <a:r>
              <a:rPr lang="en" sz="1100" b="1">
                <a:solidFill>
                  <a:schemeClr val="dk1"/>
                </a:solidFill>
              </a:rPr>
              <a:t>20.11</a:t>
            </a:r>
            <a:r>
              <a:rPr lang="en" sz="1100" b="1" i="0" u="none" strike="noStrike" cap="none">
                <a:solidFill>
                  <a:schemeClr val="dk1"/>
                </a:solidFill>
                <a:latin typeface="Arial"/>
                <a:ea typeface="Arial"/>
                <a:cs typeface="Arial"/>
                <a:sym typeface="Arial"/>
              </a:rPr>
              <a:t>.2024.</a:t>
            </a:r>
            <a:endParaRPr sz="1100"/>
          </a:p>
        </p:txBody>
      </p:sp>
      <p:grpSp>
        <p:nvGrpSpPr>
          <p:cNvPr id="1691" name="Google Shape;1691;p297"/>
          <p:cNvGrpSpPr/>
          <p:nvPr/>
        </p:nvGrpSpPr>
        <p:grpSpPr>
          <a:xfrm>
            <a:off x="0" y="0"/>
            <a:ext cx="609838" cy="305038"/>
            <a:chOff x="-1" y="238760"/>
            <a:chExt cx="813118" cy="406717"/>
          </a:xfrm>
        </p:grpSpPr>
        <p:sp>
          <p:nvSpPr>
            <p:cNvPr id="1692" name="Google Shape;1692;p297"/>
            <p:cNvSpPr/>
            <p:nvPr/>
          </p:nvSpPr>
          <p:spPr>
            <a:xfrm>
              <a:off x="406399" y="238760"/>
              <a:ext cx="406718" cy="406717"/>
            </a:xfrm>
            <a:custGeom>
              <a:avLst/>
              <a:gdLst/>
              <a:ahLst/>
              <a:cxnLst/>
              <a:rect l="l" t="t" r="r" b="b"/>
              <a:pathLst>
                <a:path w="381000" h="381000" extrusionOk="0">
                  <a:moveTo>
                    <a:pt x="0" y="0"/>
                  </a:moveTo>
                  <a:lnTo>
                    <a:pt x="381000" y="0"/>
                  </a:lnTo>
                  <a:lnTo>
                    <a:pt x="381000" y="381000"/>
                  </a:lnTo>
                  <a:lnTo>
                    <a:pt x="0" y="381000"/>
                  </a:lnTo>
                  <a:close/>
                </a:path>
              </a:pathLst>
            </a:custGeom>
            <a:solidFill>
              <a:srgbClr val="EB8C00"/>
            </a:solidFill>
            <a:ln>
              <a:noFill/>
            </a:ln>
          </p:spPr>
          <p:txBody>
            <a:bodyPr spcFirstLastPara="1" wrap="square" lIns="73125" tIns="36550" rIns="73125" bIns="36550" anchor="ctr"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693" name="Google Shape;1693;p297"/>
            <p:cNvSpPr/>
            <p:nvPr/>
          </p:nvSpPr>
          <p:spPr>
            <a:xfrm>
              <a:off x="-1" y="238760"/>
              <a:ext cx="406718" cy="406717"/>
            </a:xfrm>
            <a:custGeom>
              <a:avLst/>
              <a:gdLst/>
              <a:ahLst/>
              <a:cxnLst/>
              <a:rect l="l" t="t" r="r" b="b"/>
              <a:pathLst>
                <a:path w="381000" h="381000" extrusionOk="0">
                  <a:moveTo>
                    <a:pt x="0" y="0"/>
                  </a:moveTo>
                  <a:lnTo>
                    <a:pt x="381000" y="0"/>
                  </a:lnTo>
                  <a:lnTo>
                    <a:pt x="381000" y="381000"/>
                  </a:lnTo>
                  <a:lnTo>
                    <a:pt x="0" y="381000"/>
                  </a:lnTo>
                  <a:close/>
                </a:path>
              </a:pathLst>
            </a:custGeom>
            <a:solidFill>
              <a:srgbClr val="FFB600"/>
            </a:solidFill>
            <a:ln>
              <a:noFill/>
            </a:ln>
          </p:spPr>
          <p:txBody>
            <a:bodyPr spcFirstLastPara="1" wrap="square" lIns="73125" tIns="36550" rIns="73125" bIns="36550" anchor="ctr"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grpSp>
      <p:grpSp>
        <p:nvGrpSpPr>
          <p:cNvPr id="1694" name="Google Shape;1694;p297"/>
          <p:cNvGrpSpPr/>
          <p:nvPr/>
        </p:nvGrpSpPr>
        <p:grpSpPr>
          <a:xfrm>
            <a:off x="3352801" y="3009900"/>
            <a:ext cx="2438475" cy="2133667"/>
            <a:chOff x="4290906" y="3774440"/>
            <a:chExt cx="3251301" cy="2844889"/>
          </a:xfrm>
        </p:grpSpPr>
        <p:grpSp>
          <p:nvGrpSpPr>
            <p:cNvPr id="1695" name="Google Shape;1695;p297"/>
            <p:cNvGrpSpPr/>
            <p:nvPr/>
          </p:nvGrpSpPr>
          <p:grpSpPr>
            <a:xfrm>
              <a:off x="4290906" y="4180853"/>
              <a:ext cx="3251301" cy="2438476"/>
              <a:chOff x="-3176" y="381000"/>
              <a:chExt cx="3047999" cy="2286000"/>
            </a:xfrm>
          </p:grpSpPr>
          <p:grpSp>
            <p:nvGrpSpPr>
              <p:cNvPr id="1696" name="Google Shape;1696;p297"/>
              <p:cNvGrpSpPr/>
              <p:nvPr/>
            </p:nvGrpSpPr>
            <p:grpSpPr>
              <a:xfrm>
                <a:off x="-3176" y="1143000"/>
                <a:ext cx="1524000" cy="1524000"/>
                <a:chOff x="-3176" y="1143000"/>
                <a:chExt cx="1524000" cy="1524000"/>
              </a:xfrm>
            </p:grpSpPr>
            <p:sp>
              <p:nvSpPr>
                <p:cNvPr id="1697" name="Google Shape;1697;p297"/>
                <p:cNvSpPr/>
                <p:nvPr/>
              </p:nvSpPr>
              <p:spPr>
                <a:xfrm>
                  <a:off x="755585" y="1901666"/>
                  <a:ext cx="765238" cy="765238"/>
                </a:xfrm>
                <a:custGeom>
                  <a:avLst/>
                  <a:gdLst/>
                  <a:ahLst/>
                  <a:cxnLst/>
                  <a:rect l="l" t="t" r="r" b="b"/>
                  <a:pathLst>
                    <a:path w="765238" h="765238" extrusionOk="0">
                      <a:moveTo>
                        <a:pt x="765238" y="95"/>
                      </a:moveTo>
                      <a:cubicBezTo>
                        <a:pt x="342614" y="95"/>
                        <a:pt x="95" y="342614"/>
                        <a:pt x="0" y="765239"/>
                      </a:cubicBezTo>
                      <a:cubicBezTo>
                        <a:pt x="0" y="765239"/>
                        <a:pt x="0" y="765239"/>
                        <a:pt x="0" y="765239"/>
                      </a:cubicBezTo>
                      <a:lnTo>
                        <a:pt x="765238" y="765239"/>
                      </a:lnTo>
                      <a:lnTo>
                        <a:pt x="765238" y="0"/>
                      </a:lnTo>
                      <a:close/>
                    </a:path>
                  </a:pathLst>
                </a:custGeom>
                <a:solidFill>
                  <a:srgbClr val="DEDEDE"/>
                </a:solidFill>
                <a:ln>
                  <a:noFill/>
                </a:ln>
              </p:spPr>
              <p:txBody>
                <a:bodyPr spcFirstLastPara="1" wrap="square" lIns="73125" tIns="36550" rIns="73125" bIns="36550" anchor="ctr"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698" name="Google Shape;1698;p297"/>
                <p:cNvSpPr/>
                <p:nvPr/>
              </p:nvSpPr>
              <p:spPr>
                <a:xfrm>
                  <a:off x="-3176" y="1143000"/>
                  <a:ext cx="1524000" cy="1524000"/>
                </a:xfrm>
                <a:custGeom>
                  <a:avLst/>
                  <a:gdLst/>
                  <a:ahLst/>
                  <a:cxnLst/>
                  <a:rect l="l" t="t" r="r" b="b"/>
                  <a:pathLst>
                    <a:path w="1524000" h="1524000" extrusionOk="0">
                      <a:moveTo>
                        <a:pt x="0" y="1524000"/>
                      </a:moveTo>
                      <a:cubicBezTo>
                        <a:pt x="0" y="682276"/>
                        <a:pt x="682276" y="0"/>
                        <a:pt x="1524000" y="0"/>
                      </a:cubicBezTo>
                      <a:lnTo>
                        <a:pt x="0" y="0"/>
                      </a:lnTo>
                      <a:lnTo>
                        <a:pt x="0" y="1524000"/>
                      </a:lnTo>
                      <a:close/>
                    </a:path>
                  </a:pathLst>
                </a:custGeom>
                <a:solidFill>
                  <a:schemeClr val="accent5"/>
                </a:solidFill>
                <a:ln>
                  <a:noFill/>
                </a:ln>
              </p:spPr>
              <p:txBody>
                <a:bodyPr spcFirstLastPara="1" wrap="square" lIns="73125" tIns="36550" rIns="73125" bIns="36550" anchor="ctr"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699" name="Google Shape;1699;p297"/>
                <p:cNvSpPr/>
                <p:nvPr/>
              </p:nvSpPr>
              <p:spPr>
                <a:xfrm>
                  <a:off x="-3176" y="1143000"/>
                  <a:ext cx="1524000" cy="1524000"/>
                </a:xfrm>
                <a:custGeom>
                  <a:avLst/>
                  <a:gdLst/>
                  <a:ahLst/>
                  <a:cxnLst/>
                  <a:rect l="l" t="t" r="r" b="b"/>
                  <a:pathLst>
                    <a:path w="1524000" h="1524000" extrusionOk="0">
                      <a:moveTo>
                        <a:pt x="0" y="1524000"/>
                      </a:moveTo>
                      <a:lnTo>
                        <a:pt x="758762" y="1524000"/>
                      </a:lnTo>
                      <a:cubicBezTo>
                        <a:pt x="758762" y="1101376"/>
                        <a:pt x="1101376" y="762000"/>
                        <a:pt x="1524000" y="762000"/>
                      </a:cubicBezTo>
                      <a:lnTo>
                        <a:pt x="1524000" y="0"/>
                      </a:lnTo>
                      <a:cubicBezTo>
                        <a:pt x="682276" y="0"/>
                        <a:pt x="0" y="682276"/>
                        <a:pt x="0" y="1524000"/>
                      </a:cubicBezTo>
                      <a:close/>
                    </a:path>
                  </a:pathLst>
                </a:custGeom>
                <a:solidFill>
                  <a:srgbClr val="FFB600"/>
                </a:solidFill>
                <a:ln>
                  <a:noFill/>
                </a:ln>
              </p:spPr>
              <p:txBody>
                <a:bodyPr spcFirstLastPara="1" wrap="square" lIns="73125" tIns="36550" rIns="73125" bIns="36550" anchor="ctr"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grpSp>
          <p:grpSp>
            <p:nvGrpSpPr>
              <p:cNvPr id="1700" name="Google Shape;1700;p297"/>
              <p:cNvGrpSpPr/>
              <p:nvPr/>
            </p:nvGrpSpPr>
            <p:grpSpPr>
              <a:xfrm>
                <a:off x="1520824" y="381000"/>
                <a:ext cx="1523999" cy="1524000"/>
                <a:chOff x="1520824" y="381000"/>
                <a:chExt cx="1523999" cy="1524000"/>
              </a:xfrm>
            </p:grpSpPr>
            <p:sp>
              <p:nvSpPr>
                <p:cNvPr id="1701" name="Google Shape;1701;p297"/>
                <p:cNvSpPr/>
                <p:nvPr/>
              </p:nvSpPr>
              <p:spPr>
                <a:xfrm>
                  <a:off x="1520824" y="381000"/>
                  <a:ext cx="765143" cy="765238"/>
                </a:xfrm>
                <a:custGeom>
                  <a:avLst/>
                  <a:gdLst/>
                  <a:ahLst/>
                  <a:cxnLst/>
                  <a:rect l="l" t="t" r="r" b="b"/>
                  <a:pathLst>
                    <a:path w="765143" h="765238" extrusionOk="0">
                      <a:moveTo>
                        <a:pt x="0" y="765238"/>
                      </a:moveTo>
                      <a:cubicBezTo>
                        <a:pt x="422624" y="765238"/>
                        <a:pt x="765238" y="422624"/>
                        <a:pt x="765143" y="0"/>
                      </a:cubicBezTo>
                      <a:lnTo>
                        <a:pt x="765143" y="0"/>
                      </a:lnTo>
                      <a:cubicBezTo>
                        <a:pt x="765143" y="0"/>
                        <a:pt x="0" y="0"/>
                        <a:pt x="0" y="0"/>
                      </a:cubicBezTo>
                      <a:lnTo>
                        <a:pt x="0" y="765238"/>
                      </a:lnTo>
                      <a:close/>
                    </a:path>
                  </a:pathLst>
                </a:custGeom>
                <a:solidFill>
                  <a:srgbClr val="FFB600"/>
                </a:solidFill>
                <a:ln>
                  <a:noFill/>
                </a:ln>
              </p:spPr>
              <p:txBody>
                <a:bodyPr spcFirstLastPara="1" wrap="square" lIns="73125" tIns="36550" rIns="73125" bIns="36550" anchor="ctr"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702" name="Google Shape;1702;p297"/>
                <p:cNvSpPr/>
                <p:nvPr/>
              </p:nvSpPr>
              <p:spPr>
                <a:xfrm>
                  <a:off x="1520919" y="381000"/>
                  <a:ext cx="1523904" cy="1524000"/>
                </a:xfrm>
                <a:custGeom>
                  <a:avLst/>
                  <a:gdLst/>
                  <a:ahLst/>
                  <a:cxnLst/>
                  <a:rect l="l" t="t" r="r" b="b"/>
                  <a:pathLst>
                    <a:path w="1523904" h="1524000" extrusionOk="0">
                      <a:moveTo>
                        <a:pt x="1523905" y="0"/>
                      </a:moveTo>
                      <a:lnTo>
                        <a:pt x="765143" y="0"/>
                      </a:lnTo>
                      <a:cubicBezTo>
                        <a:pt x="765143" y="422624"/>
                        <a:pt x="422529" y="762000"/>
                        <a:pt x="0" y="762000"/>
                      </a:cubicBezTo>
                      <a:lnTo>
                        <a:pt x="0" y="1524000"/>
                      </a:lnTo>
                      <a:cubicBezTo>
                        <a:pt x="841629" y="1524000"/>
                        <a:pt x="1523905" y="841724"/>
                        <a:pt x="1523905" y="0"/>
                      </a:cubicBezTo>
                      <a:close/>
                    </a:path>
                  </a:pathLst>
                </a:custGeom>
                <a:solidFill>
                  <a:srgbClr val="EB8C00"/>
                </a:solidFill>
                <a:ln>
                  <a:noFill/>
                </a:ln>
              </p:spPr>
              <p:txBody>
                <a:bodyPr spcFirstLastPara="1" wrap="square" lIns="73125" tIns="36550" rIns="73125" bIns="36550" anchor="ctr"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grpSp>
        </p:grpSp>
        <p:sp>
          <p:nvSpPr>
            <p:cNvPr id="1703" name="Google Shape;1703;p297"/>
            <p:cNvSpPr/>
            <p:nvPr/>
          </p:nvSpPr>
          <p:spPr>
            <a:xfrm>
              <a:off x="5510106" y="3774440"/>
              <a:ext cx="406718" cy="406718"/>
            </a:xfrm>
            <a:custGeom>
              <a:avLst/>
              <a:gdLst/>
              <a:ahLst/>
              <a:cxnLst/>
              <a:rect l="l" t="t" r="r" b="b"/>
              <a:pathLst>
                <a:path w="381000" h="381000" extrusionOk="0">
                  <a:moveTo>
                    <a:pt x="0" y="0"/>
                  </a:moveTo>
                  <a:lnTo>
                    <a:pt x="381000" y="0"/>
                  </a:lnTo>
                  <a:lnTo>
                    <a:pt x="381000" y="381000"/>
                  </a:lnTo>
                  <a:lnTo>
                    <a:pt x="0" y="381000"/>
                  </a:lnTo>
                  <a:close/>
                </a:path>
              </a:pathLst>
            </a:custGeom>
            <a:solidFill>
              <a:schemeClr val="accent5"/>
            </a:solidFill>
            <a:ln>
              <a:noFill/>
            </a:ln>
          </p:spPr>
          <p:txBody>
            <a:bodyPr spcFirstLastPara="1" wrap="square" lIns="73125" tIns="36550" rIns="73125" bIns="36550" anchor="ctr"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grpSp>
      <p:grpSp>
        <p:nvGrpSpPr>
          <p:cNvPr id="1704" name="Google Shape;1704;p297"/>
          <p:cNvGrpSpPr/>
          <p:nvPr/>
        </p:nvGrpSpPr>
        <p:grpSpPr>
          <a:xfrm>
            <a:off x="8572500" y="0"/>
            <a:ext cx="571500" cy="571500"/>
            <a:chOff x="10667999" y="0"/>
            <a:chExt cx="762000" cy="762000"/>
          </a:xfrm>
        </p:grpSpPr>
        <p:sp>
          <p:nvSpPr>
            <p:cNvPr id="1705" name="Google Shape;1705;p297"/>
            <p:cNvSpPr/>
            <p:nvPr/>
          </p:nvSpPr>
          <p:spPr>
            <a:xfrm>
              <a:off x="11048999" y="0"/>
              <a:ext cx="381000" cy="381000"/>
            </a:xfrm>
            <a:custGeom>
              <a:avLst/>
              <a:gdLst/>
              <a:ahLst/>
              <a:cxnLst/>
              <a:rect l="l" t="t" r="r" b="b"/>
              <a:pathLst>
                <a:path w="381000" h="381000" extrusionOk="0">
                  <a:moveTo>
                    <a:pt x="0" y="0"/>
                  </a:moveTo>
                  <a:lnTo>
                    <a:pt x="381000" y="0"/>
                  </a:lnTo>
                  <a:lnTo>
                    <a:pt x="381000" y="381000"/>
                  </a:lnTo>
                  <a:lnTo>
                    <a:pt x="0" y="381000"/>
                  </a:lnTo>
                  <a:close/>
                </a:path>
              </a:pathLst>
            </a:custGeom>
            <a:solidFill>
              <a:schemeClr val="accent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1706" name="Google Shape;1706;p297"/>
            <p:cNvSpPr/>
            <p:nvPr/>
          </p:nvSpPr>
          <p:spPr>
            <a:xfrm>
              <a:off x="10667999" y="381000"/>
              <a:ext cx="381000" cy="381000"/>
            </a:xfrm>
            <a:custGeom>
              <a:avLst/>
              <a:gdLst/>
              <a:ahLst/>
              <a:cxnLst/>
              <a:rect l="l" t="t" r="r" b="b"/>
              <a:pathLst>
                <a:path w="381000" h="381000" extrusionOk="0">
                  <a:moveTo>
                    <a:pt x="0" y="0"/>
                  </a:moveTo>
                  <a:lnTo>
                    <a:pt x="381000" y="0"/>
                  </a:lnTo>
                  <a:lnTo>
                    <a:pt x="381000" y="381000"/>
                  </a:lnTo>
                  <a:lnTo>
                    <a:pt x="0" y="381000"/>
                  </a:ln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grpSp>
      <p:sp>
        <p:nvSpPr>
          <p:cNvPr id="1707" name="Google Shape;1707;p297"/>
          <p:cNvSpPr txBox="1"/>
          <p:nvPr/>
        </p:nvSpPr>
        <p:spPr>
          <a:xfrm>
            <a:off x="5895975" y="3314700"/>
            <a:ext cx="2917800" cy="15804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600" b="0" i="0" u="none" strike="noStrike" cap="none">
                <a:solidFill>
                  <a:schemeClr val="lt1"/>
                </a:solidFill>
                <a:latin typeface="Arial"/>
                <a:ea typeface="Arial"/>
                <a:cs typeface="Arial"/>
                <a:sym typeface="Arial"/>
              </a:rPr>
              <a:t>Šī publikācija ir sagatavota kā materiāls par vispārējiem jautājumiem un nav uzskatāma par specifisku profesionālu konsultāciju. Jums nevajadzētu pieņemt jebkādus lēmumus, paļaujoties uz šajā publikācijā iekļauto informāciju bez iepriekšējas profesionālas konsultācijas saņemšanas. PricewaterhouseCoopers SIA nedod nekādas tiešas vai netiešas garantijas par publikācijā iekļautās informācijas precizitāti vai pilnību, un normatīvajos aktos pieļautajās robežās ne PricewaterhouseCoopers SIA, ne tās dalībnieki, darbinieki vai pārstāvji neuzņemas atbildību par sekām, kas radušās Jums vai jebkurai trešajai personai, kas rīkojusies vai atturējusies no kādas darbības saskaņā ar šajā publikācijā iekļauto informāciju, kā arī par jebkuru lēmumu, kas pieņemts, balstoties uz šo publikāciju.</a:t>
            </a:r>
            <a:endParaRPr sz="700">
              <a:solidFill>
                <a:schemeClr val="lt1"/>
              </a:solidFill>
              <a:latin typeface="Arial"/>
              <a:ea typeface="Arial"/>
              <a:cs typeface="Arial"/>
              <a:sym typeface="Arial"/>
            </a:endParaRPr>
          </a:p>
          <a:p>
            <a:pPr marL="0" marR="0" lvl="0" indent="0" algn="l" rtl="0">
              <a:spcBef>
                <a:spcPts val="400"/>
              </a:spcBef>
              <a:spcAft>
                <a:spcPts val="0"/>
              </a:spcAft>
              <a:buNone/>
            </a:pPr>
            <a:r>
              <a:rPr lang="en" sz="600" b="1">
                <a:solidFill>
                  <a:schemeClr val="lt1"/>
                </a:solidFill>
                <a:latin typeface="Arial"/>
                <a:ea typeface="Arial"/>
                <a:cs typeface="Arial"/>
                <a:sym typeface="Arial"/>
              </a:rPr>
              <a:t>Jebkāda šīs prezentācijas vai tās daļu pārpulicēšana bez PricewaterhouseCoopers SIA rakstiskas atļaujas ir aizliegta.</a:t>
            </a:r>
            <a:endParaRPr sz="700" b="1">
              <a:solidFill>
                <a:schemeClr val="lt1"/>
              </a:solidFill>
              <a:latin typeface="Arial"/>
              <a:ea typeface="Arial"/>
              <a:cs typeface="Arial"/>
              <a:sym typeface="Arial"/>
            </a:endParaRPr>
          </a:p>
          <a:p>
            <a:pPr marL="0" marR="0" lvl="0" indent="0" algn="l" rtl="0">
              <a:spcBef>
                <a:spcPts val="400"/>
              </a:spcBef>
              <a:spcAft>
                <a:spcPts val="0"/>
              </a:spcAft>
              <a:buNone/>
            </a:pPr>
            <a:r>
              <a:rPr lang="en" sz="600">
                <a:solidFill>
                  <a:schemeClr val="lt1"/>
                </a:solidFill>
                <a:latin typeface="Arial"/>
                <a:ea typeface="Arial"/>
                <a:cs typeface="Arial"/>
                <a:sym typeface="Arial"/>
              </a:rPr>
              <a:t>© 2024 PricewaterhouseCoopers SIA. Visas tiesības aizsargātas. Šajā dokumentā "PwC" nozīmē PricewaterhouseCoopers SIA, kas ir starptautiskā firmu tīkla PricewaterhouseCoopers International Limited dalībnieks, kurā katrai dalīborganizācijai ir atsevišķas un neatkarīgas juridiskās personas statuss.</a:t>
            </a:r>
            <a:endParaRPr sz="1100">
              <a:solidFill>
                <a:schemeClr val="dk1"/>
              </a:solidFill>
              <a:latin typeface="Arial"/>
              <a:ea typeface="Arial"/>
              <a:cs typeface="Arial"/>
              <a:sym typeface="Arial"/>
            </a:endParaRPr>
          </a:p>
        </p:txBody>
      </p:sp>
      <p:sp>
        <p:nvSpPr>
          <p:cNvPr id="1708" name="Google Shape;1708;p297"/>
          <p:cNvSpPr txBox="1"/>
          <p:nvPr/>
        </p:nvSpPr>
        <p:spPr>
          <a:xfrm>
            <a:off x="1" y="2290600"/>
            <a:ext cx="4234500" cy="278400"/>
          </a:xfrm>
          <a:prstGeom prst="rect">
            <a:avLst/>
          </a:prstGeom>
          <a:solidFill>
            <a:schemeClr val="accent5"/>
          </a:solidFill>
          <a:ln>
            <a:noFill/>
          </a:ln>
        </p:spPr>
        <p:txBody>
          <a:bodyPr spcFirstLastPara="1" wrap="square" lIns="324000" tIns="54000" rIns="54000" bIns="54000" anchor="ctr" anchorCtr="0">
            <a:spAutoFit/>
          </a:bodyPr>
          <a:lstStyle/>
          <a:p>
            <a:pPr marL="0" marR="0" lvl="0" indent="0" algn="l" rtl="0">
              <a:spcBef>
                <a:spcPts val="0"/>
              </a:spcBef>
              <a:spcAft>
                <a:spcPts val="0"/>
              </a:spcAft>
              <a:buNone/>
            </a:pPr>
            <a:r>
              <a:rPr lang="en" sz="1100" b="1">
                <a:solidFill>
                  <a:schemeClr val="lt1"/>
                </a:solidFill>
              </a:rPr>
              <a:t>Tendences ilgtspējas jomā un nākotnes izaicinājumi</a:t>
            </a:r>
            <a:endParaRPr sz="1100" b="1">
              <a:solidFill>
                <a:schemeClr val="lt1"/>
              </a:solidFill>
              <a:latin typeface="Arial"/>
              <a:ea typeface="Arial"/>
              <a:cs typeface="Arial"/>
              <a:sym typeface="Arial"/>
            </a:endParaRPr>
          </a:p>
        </p:txBody>
      </p:sp>
      <p:sp>
        <p:nvSpPr>
          <p:cNvPr id="1709" name="Google Shape;1709;p297"/>
          <p:cNvSpPr txBox="1"/>
          <p:nvPr/>
        </p:nvSpPr>
        <p:spPr>
          <a:xfrm>
            <a:off x="393848" y="3144025"/>
            <a:ext cx="3840600" cy="651300"/>
          </a:xfrm>
          <a:prstGeom prst="rect">
            <a:avLst/>
          </a:prstGeom>
          <a:solidFill>
            <a:srgbClr val="F2F2F2"/>
          </a:solidFill>
          <a:ln>
            <a:noFill/>
          </a:ln>
        </p:spPr>
        <p:txBody>
          <a:bodyPr spcFirstLastPara="1" wrap="square" lIns="756000" tIns="54000" rIns="54000" bIns="54000" anchor="ctr" anchorCtr="0">
            <a:noAutofit/>
          </a:bodyPr>
          <a:lstStyle/>
          <a:p>
            <a:pPr marL="0" marR="0" lvl="0" indent="0" algn="l" rtl="0">
              <a:spcBef>
                <a:spcPts val="0"/>
              </a:spcBef>
              <a:spcAft>
                <a:spcPts val="0"/>
              </a:spcAft>
              <a:buNone/>
            </a:pPr>
            <a:r>
              <a:rPr lang="en" sz="900" b="1">
                <a:solidFill>
                  <a:schemeClr val="dk1"/>
                </a:solidFill>
                <a:latin typeface="Arial"/>
                <a:ea typeface="Arial"/>
                <a:cs typeface="Arial"/>
                <a:sym typeface="Arial"/>
              </a:rPr>
              <a:t>Maija Orbidāne</a:t>
            </a:r>
            <a:endParaRPr sz="900" b="1">
              <a:solidFill>
                <a:schemeClr val="dk1"/>
              </a:solidFill>
              <a:latin typeface="Arial"/>
              <a:ea typeface="Arial"/>
              <a:cs typeface="Arial"/>
              <a:sym typeface="Arial"/>
            </a:endParaRPr>
          </a:p>
          <a:p>
            <a:pPr marL="0" marR="0" lvl="0" indent="0" algn="l" rtl="0">
              <a:spcBef>
                <a:spcPts val="500"/>
              </a:spcBef>
              <a:spcAft>
                <a:spcPts val="500"/>
              </a:spcAft>
              <a:buNone/>
            </a:pPr>
            <a:r>
              <a:rPr lang="en" sz="800">
                <a:solidFill>
                  <a:schemeClr val="dk1"/>
                </a:solidFill>
              </a:rPr>
              <a:t>Tieslietu ministrijas Korporatīvās pārvaldības konsultatīvās padomes locekle, </a:t>
            </a:r>
            <a:r>
              <a:rPr lang="en" sz="800">
                <a:solidFill>
                  <a:schemeClr val="dk1"/>
                </a:solidFill>
                <a:latin typeface="Arial"/>
                <a:ea typeface="Arial"/>
                <a:cs typeface="Arial"/>
                <a:sym typeface="Arial"/>
              </a:rPr>
              <a:t>PwC Latvija Ilgtspējas pakalpojumu vadītāja</a:t>
            </a:r>
            <a:endParaRPr sz="800">
              <a:solidFill>
                <a:schemeClr val="dk1"/>
              </a:solidFill>
              <a:latin typeface="Arial"/>
              <a:ea typeface="Arial"/>
              <a:cs typeface="Arial"/>
              <a:sym typeface="Arial"/>
            </a:endParaRPr>
          </a:p>
        </p:txBody>
      </p:sp>
      <p:pic>
        <p:nvPicPr>
          <p:cNvPr id="1710" name="Google Shape;1710;p297" descr="A person in a blue jacket&#10;&#10;Description automatically generated"/>
          <p:cNvPicPr preferRelativeResize="0"/>
          <p:nvPr/>
        </p:nvPicPr>
        <p:blipFill rotWithShape="1">
          <a:blip r:embed="rId4">
            <a:alphaModFix/>
          </a:blip>
          <a:srcRect l="37697" t="5217" r="27879" b="43124"/>
          <a:stretch/>
        </p:blipFill>
        <p:spPr>
          <a:xfrm>
            <a:off x="289828" y="3009903"/>
            <a:ext cx="785100" cy="785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03"/>
        <p:cNvGrpSpPr/>
        <p:nvPr/>
      </p:nvGrpSpPr>
      <p:grpSpPr>
        <a:xfrm>
          <a:off x="0" y="0"/>
          <a:ext cx="0" cy="0"/>
          <a:chOff x="0" y="0"/>
          <a:chExt cx="0" cy="0"/>
        </a:xfrm>
      </p:grpSpPr>
      <p:sp>
        <p:nvSpPr>
          <p:cNvPr id="2204" name="Google Shape;2204;p306"/>
          <p:cNvSpPr txBox="1">
            <a:spLocks noGrp="1"/>
          </p:cNvSpPr>
          <p:nvPr>
            <p:ph type="title"/>
          </p:nvPr>
        </p:nvSpPr>
        <p:spPr>
          <a:xfrm>
            <a:off x="332175" y="324000"/>
            <a:ext cx="8479500" cy="4791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2400"/>
              <a:buNone/>
            </a:pPr>
            <a:r>
              <a:rPr lang="en" sz="2000">
                <a:latin typeface="Helvetica Neue Light"/>
                <a:ea typeface="Helvetica Neue Light"/>
                <a:cs typeface="Helvetica Neue Light"/>
                <a:sym typeface="Helvetica Neue Light"/>
              </a:rPr>
              <a:t>Uzņēmumi saskata vairākus biznesa ieguvumus, kas izriet no ilgtspējas ziņošanas saskaņā ar CSRD</a:t>
            </a:r>
            <a:endParaRPr sz="2200"/>
          </a:p>
        </p:txBody>
      </p:sp>
      <p:sp>
        <p:nvSpPr>
          <p:cNvPr id="2205" name="Google Shape;2205;p306"/>
          <p:cNvSpPr txBox="1"/>
          <p:nvPr/>
        </p:nvSpPr>
        <p:spPr>
          <a:xfrm>
            <a:off x="205025" y="1287148"/>
            <a:ext cx="6318900" cy="3552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900"/>
              <a:buFont typeface="Arial"/>
              <a:buNone/>
            </a:pPr>
            <a:r>
              <a:rPr lang="en" sz="900" b="1">
                <a:solidFill>
                  <a:schemeClr val="dk1"/>
                </a:solidFill>
              </a:rPr>
              <a:t>Jautājums: </a:t>
            </a:r>
            <a:r>
              <a:rPr lang="en" sz="900">
                <a:solidFill>
                  <a:schemeClr val="dk1"/>
                </a:solidFill>
              </a:rPr>
              <a:t>Cik lielā mērā, jūsuprāt, sekojošie aspekti ir ieguvumi no CSRD ieviešanas uzņēmumā?</a:t>
            </a:r>
            <a:endParaRPr sz="900" i="0" u="none" strike="noStrike" cap="none">
              <a:solidFill>
                <a:schemeClr val="dk1"/>
              </a:solidFill>
            </a:endParaRPr>
          </a:p>
        </p:txBody>
      </p:sp>
      <p:sp>
        <p:nvSpPr>
          <p:cNvPr id="2206" name="Google Shape;2206;p306"/>
          <p:cNvSpPr txBox="1"/>
          <p:nvPr/>
        </p:nvSpPr>
        <p:spPr>
          <a:xfrm>
            <a:off x="236775" y="4261260"/>
            <a:ext cx="4239000" cy="35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700">
                <a:solidFill>
                  <a:schemeClr val="accent6"/>
                </a:solidFill>
              </a:rPr>
              <a:t>Piezīme: Parādīti tikai atbilžu varianti "lielā mērā" un "ļoti lielā mērā".</a:t>
            </a:r>
            <a:endParaRPr sz="700">
              <a:solidFill>
                <a:schemeClr val="accent6"/>
              </a:solidFill>
            </a:endParaRPr>
          </a:p>
          <a:p>
            <a:pPr marL="0" marR="0" lvl="0" indent="0" algn="l" rtl="0">
              <a:lnSpc>
                <a:spcPct val="100000"/>
              </a:lnSpc>
              <a:spcBef>
                <a:spcPts val="0"/>
              </a:spcBef>
              <a:spcAft>
                <a:spcPts val="0"/>
              </a:spcAft>
              <a:buClr>
                <a:schemeClr val="dk1"/>
              </a:buClr>
              <a:buSzPts val="1100"/>
              <a:buFont typeface="Arial"/>
              <a:buNone/>
            </a:pPr>
            <a:endParaRPr sz="700">
              <a:solidFill>
                <a:schemeClr val="accent6"/>
              </a:solidFill>
            </a:endParaRPr>
          </a:p>
          <a:p>
            <a:pPr marL="0" marR="0" lvl="0" indent="0" algn="l" rtl="0">
              <a:lnSpc>
                <a:spcPct val="100000"/>
              </a:lnSpc>
              <a:spcBef>
                <a:spcPts val="0"/>
              </a:spcBef>
              <a:spcAft>
                <a:spcPts val="0"/>
              </a:spcAft>
              <a:buClr>
                <a:schemeClr val="dk1"/>
              </a:buClr>
              <a:buSzPts val="1100"/>
              <a:buFont typeface="Arial"/>
              <a:buNone/>
            </a:pPr>
            <a:r>
              <a:rPr lang="en" sz="700">
                <a:solidFill>
                  <a:schemeClr val="accent6"/>
                </a:solidFill>
              </a:rPr>
              <a:t>Avots: PwC Global CSRD Survey 2024</a:t>
            </a:r>
            <a:endParaRPr sz="700">
              <a:solidFill>
                <a:schemeClr val="accent6"/>
              </a:solidFill>
            </a:endParaRPr>
          </a:p>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chemeClr val="accent6"/>
              </a:solidFill>
              <a:latin typeface="Arial"/>
              <a:ea typeface="Arial"/>
              <a:cs typeface="Arial"/>
              <a:sym typeface="Arial"/>
            </a:endParaRPr>
          </a:p>
        </p:txBody>
      </p:sp>
      <p:sp>
        <p:nvSpPr>
          <p:cNvPr id="2207" name="Google Shape;2207;p306"/>
          <p:cNvSpPr/>
          <p:nvPr/>
        </p:nvSpPr>
        <p:spPr>
          <a:xfrm>
            <a:off x="332361" y="1772550"/>
            <a:ext cx="93927" cy="93786"/>
          </a:xfrm>
          <a:custGeom>
            <a:avLst/>
            <a:gdLst/>
            <a:ahLst/>
            <a:cxnLst/>
            <a:rect l="l" t="t" r="r" b="b"/>
            <a:pathLst>
              <a:path w="93693" h="93552" extrusionOk="0">
                <a:moveTo>
                  <a:pt x="0" y="0"/>
                </a:moveTo>
                <a:lnTo>
                  <a:pt x="93693" y="0"/>
                </a:lnTo>
                <a:lnTo>
                  <a:pt x="93693" y="93553"/>
                </a:lnTo>
                <a:lnTo>
                  <a:pt x="0" y="93553"/>
                </a:lnTo>
                <a:close/>
              </a:path>
            </a:pathLst>
          </a:custGeom>
          <a:solidFill>
            <a:srgbClr val="6E2A3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08" name="Google Shape;2208;p306"/>
          <p:cNvSpPr/>
          <p:nvPr/>
        </p:nvSpPr>
        <p:spPr>
          <a:xfrm>
            <a:off x="1101608" y="1783650"/>
            <a:ext cx="93927" cy="93786"/>
          </a:xfrm>
          <a:custGeom>
            <a:avLst/>
            <a:gdLst/>
            <a:ahLst/>
            <a:cxnLst/>
            <a:rect l="l" t="t" r="r" b="b"/>
            <a:pathLst>
              <a:path w="93693" h="93552" extrusionOk="0">
                <a:moveTo>
                  <a:pt x="0" y="0"/>
                </a:moveTo>
                <a:lnTo>
                  <a:pt x="93693" y="0"/>
                </a:lnTo>
                <a:lnTo>
                  <a:pt x="93693" y="93553"/>
                </a:lnTo>
                <a:lnTo>
                  <a:pt x="0" y="93553"/>
                </a:lnTo>
                <a:close/>
              </a:path>
            </a:pathLst>
          </a:custGeom>
          <a:solidFill>
            <a:srgbClr val="DB536A"/>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09" name="Google Shape;2209;p306"/>
          <p:cNvSpPr/>
          <p:nvPr/>
        </p:nvSpPr>
        <p:spPr>
          <a:xfrm>
            <a:off x="2378609" y="1772550"/>
            <a:ext cx="93927" cy="93786"/>
          </a:xfrm>
          <a:custGeom>
            <a:avLst/>
            <a:gdLst/>
            <a:ahLst/>
            <a:cxnLst/>
            <a:rect l="l" t="t" r="r" b="b"/>
            <a:pathLst>
              <a:path w="93693" h="93552" extrusionOk="0">
                <a:moveTo>
                  <a:pt x="0" y="0"/>
                </a:moveTo>
                <a:lnTo>
                  <a:pt x="93693" y="0"/>
                </a:lnTo>
                <a:lnTo>
                  <a:pt x="93693" y="93553"/>
                </a:lnTo>
                <a:lnTo>
                  <a:pt x="0" y="93553"/>
                </a:lnTo>
                <a:close/>
              </a:path>
            </a:pathLst>
          </a:custGeom>
          <a:solidFill>
            <a:srgbClr val="F1BAC3"/>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nvGrpSpPr>
          <p:cNvPr id="2210" name="Google Shape;2210;p306"/>
          <p:cNvGrpSpPr/>
          <p:nvPr/>
        </p:nvGrpSpPr>
        <p:grpSpPr>
          <a:xfrm>
            <a:off x="2975975" y="1909530"/>
            <a:ext cx="5395625" cy="2314705"/>
            <a:chOff x="2975975" y="2145470"/>
            <a:chExt cx="5395625" cy="2314705"/>
          </a:xfrm>
        </p:grpSpPr>
        <p:sp>
          <p:nvSpPr>
            <p:cNvPr id="2211" name="Google Shape;2211;p306"/>
            <p:cNvSpPr/>
            <p:nvPr/>
          </p:nvSpPr>
          <p:spPr>
            <a:xfrm>
              <a:off x="2975975" y="2230700"/>
              <a:ext cx="4509654" cy="54232"/>
            </a:xfrm>
            <a:custGeom>
              <a:avLst/>
              <a:gdLst/>
              <a:ahLst/>
              <a:cxnLst/>
              <a:rect l="l" t="t" r="r" b="b"/>
              <a:pathLst>
                <a:path w="2621892" h="54097" extrusionOk="0">
                  <a:moveTo>
                    <a:pt x="0" y="0"/>
                  </a:moveTo>
                  <a:lnTo>
                    <a:pt x="2621892" y="0"/>
                  </a:lnTo>
                  <a:lnTo>
                    <a:pt x="2621892" y="54097"/>
                  </a:lnTo>
                  <a:lnTo>
                    <a:pt x="0" y="54097"/>
                  </a:lnTo>
                  <a:close/>
                </a:path>
              </a:pathLst>
            </a:custGeom>
            <a:solidFill>
              <a:srgbClr val="6E2A3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12" name="Google Shape;2212;p306"/>
            <p:cNvSpPr/>
            <p:nvPr/>
          </p:nvSpPr>
          <p:spPr>
            <a:xfrm>
              <a:off x="2975975" y="2298488"/>
              <a:ext cx="5044700" cy="54232"/>
            </a:xfrm>
            <a:custGeom>
              <a:avLst/>
              <a:gdLst/>
              <a:ahLst/>
              <a:cxnLst/>
              <a:rect l="l" t="t" r="r" b="b"/>
              <a:pathLst>
                <a:path w="2932965" h="54097" extrusionOk="0">
                  <a:moveTo>
                    <a:pt x="0" y="0"/>
                  </a:moveTo>
                  <a:lnTo>
                    <a:pt x="2932966" y="0"/>
                  </a:lnTo>
                  <a:lnTo>
                    <a:pt x="2932966" y="54097"/>
                  </a:lnTo>
                  <a:lnTo>
                    <a:pt x="0" y="54097"/>
                  </a:lnTo>
                  <a:close/>
                </a:path>
              </a:pathLst>
            </a:custGeom>
            <a:solidFill>
              <a:srgbClr val="DB536A"/>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13" name="Google Shape;2213;p306"/>
            <p:cNvSpPr/>
            <p:nvPr/>
          </p:nvSpPr>
          <p:spPr>
            <a:xfrm>
              <a:off x="2975975" y="2366181"/>
              <a:ext cx="3892229" cy="54232"/>
            </a:xfrm>
            <a:custGeom>
              <a:avLst/>
              <a:gdLst/>
              <a:ahLst/>
              <a:cxnLst/>
              <a:rect l="l" t="t" r="r" b="b"/>
              <a:pathLst>
                <a:path w="2262924" h="54097" extrusionOk="0">
                  <a:moveTo>
                    <a:pt x="0" y="0"/>
                  </a:moveTo>
                  <a:lnTo>
                    <a:pt x="2262925" y="0"/>
                  </a:lnTo>
                  <a:lnTo>
                    <a:pt x="2262925" y="54097"/>
                  </a:lnTo>
                  <a:lnTo>
                    <a:pt x="0" y="54097"/>
                  </a:lnTo>
                  <a:close/>
                </a:path>
              </a:pathLst>
            </a:custGeom>
            <a:solidFill>
              <a:srgbClr val="F1BAC3"/>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14" name="Google Shape;2214;p306"/>
            <p:cNvSpPr/>
            <p:nvPr/>
          </p:nvSpPr>
          <p:spPr>
            <a:xfrm>
              <a:off x="2975975" y="2476050"/>
              <a:ext cx="4335399" cy="54232"/>
            </a:xfrm>
            <a:custGeom>
              <a:avLst/>
              <a:gdLst/>
              <a:ahLst/>
              <a:cxnLst/>
              <a:rect l="l" t="t" r="r" b="b"/>
              <a:pathLst>
                <a:path w="2520581" h="54097" extrusionOk="0">
                  <a:moveTo>
                    <a:pt x="0" y="0"/>
                  </a:moveTo>
                  <a:lnTo>
                    <a:pt x="2520582" y="0"/>
                  </a:lnTo>
                  <a:lnTo>
                    <a:pt x="2520582" y="54097"/>
                  </a:lnTo>
                  <a:lnTo>
                    <a:pt x="0" y="54097"/>
                  </a:lnTo>
                  <a:close/>
                </a:path>
              </a:pathLst>
            </a:custGeom>
            <a:solidFill>
              <a:srgbClr val="6E2A3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15" name="Google Shape;2215;p306"/>
            <p:cNvSpPr/>
            <p:nvPr/>
          </p:nvSpPr>
          <p:spPr>
            <a:xfrm>
              <a:off x="2975975" y="2543742"/>
              <a:ext cx="4600548" cy="54232"/>
            </a:xfrm>
            <a:custGeom>
              <a:avLst/>
              <a:gdLst/>
              <a:ahLst/>
              <a:cxnLst/>
              <a:rect l="l" t="t" r="r" b="b"/>
              <a:pathLst>
                <a:path w="2674737" h="54097" extrusionOk="0">
                  <a:moveTo>
                    <a:pt x="0" y="0"/>
                  </a:moveTo>
                  <a:lnTo>
                    <a:pt x="2674738" y="0"/>
                  </a:lnTo>
                  <a:lnTo>
                    <a:pt x="2674738" y="54097"/>
                  </a:lnTo>
                  <a:lnTo>
                    <a:pt x="0" y="54097"/>
                  </a:lnTo>
                  <a:close/>
                </a:path>
              </a:pathLst>
            </a:custGeom>
            <a:solidFill>
              <a:srgbClr val="DB536A"/>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16" name="Google Shape;2216;p306"/>
            <p:cNvSpPr/>
            <p:nvPr/>
          </p:nvSpPr>
          <p:spPr>
            <a:xfrm>
              <a:off x="2975975" y="2611529"/>
              <a:ext cx="4067630" cy="54232"/>
            </a:xfrm>
            <a:custGeom>
              <a:avLst/>
              <a:gdLst/>
              <a:ahLst/>
              <a:cxnLst/>
              <a:rect l="l" t="t" r="r" b="b"/>
              <a:pathLst>
                <a:path w="2364901" h="54097" extrusionOk="0">
                  <a:moveTo>
                    <a:pt x="0" y="0"/>
                  </a:moveTo>
                  <a:lnTo>
                    <a:pt x="2364902" y="0"/>
                  </a:lnTo>
                  <a:lnTo>
                    <a:pt x="2364902" y="54097"/>
                  </a:lnTo>
                  <a:lnTo>
                    <a:pt x="0" y="54097"/>
                  </a:lnTo>
                  <a:close/>
                </a:path>
              </a:pathLst>
            </a:custGeom>
            <a:solidFill>
              <a:srgbClr val="F1BAC3"/>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17" name="Google Shape;2217;p306"/>
            <p:cNvSpPr/>
            <p:nvPr/>
          </p:nvSpPr>
          <p:spPr>
            <a:xfrm>
              <a:off x="2975975" y="2721303"/>
              <a:ext cx="4246470" cy="54232"/>
            </a:xfrm>
            <a:custGeom>
              <a:avLst/>
              <a:gdLst/>
              <a:ahLst/>
              <a:cxnLst/>
              <a:rect l="l" t="t" r="r" b="b"/>
              <a:pathLst>
                <a:path w="2468878" h="54097" extrusionOk="0">
                  <a:moveTo>
                    <a:pt x="0" y="0"/>
                  </a:moveTo>
                  <a:lnTo>
                    <a:pt x="2468879" y="0"/>
                  </a:lnTo>
                  <a:lnTo>
                    <a:pt x="2468879" y="54097"/>
                  </a:lnTo>
                  <a:lnTo>
                    <a:pt x="0" y="54097"/>
                  </a:lnTo>
                  <a:close/>
                </a:path>
              </a:pathLst>
            </a:custGeom>
            <a:solidFill>
              <a:srgbClr val="6E2A3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18" name="Google Shape;2218;p306"/>
            <p:cNvSpPr/>
            <p:nvPr/>
          </p:nvSpPr>
          <p:spPr>
            <a:xfrm>
              <a:off x="2975975" y="2789091"/>
              <a:ext cx="4504905" cy="54232"/>
            </a:xfrm>
            <a:custGeom>
              <a:avLst/>
              <a:gdLst/>
              <a:ahLst/>
              <a:cxnLst/>
              <a:rect l="l" t="t" r="r" b="b"/>
              <a:pathLst>
                <a:path w="2619131" h="54097" extrusionOk="0">
                  <a:moveTo>
                    <a:pt x="0" y="0"/>
                  </a:moveTo>
                  <a:lnTo>
                    <a:pt x="2619131" y="0"/>
                  </a:lnTo>
                  <a:lnTo>
                    <a:pt x="2619131" y="54097"/>
                  </a:lnTo>
                  <a:lnTo>
                    <a:pt x="0" y="54097"/>
                  </a:lnTo>
                  <a:close/>
                </a:path>
              </a:pathLst>
            </a:custGeom>
            <a:solidFill>
              <a:srgbClr val="DB536A"/>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19" name="Google Shape;2219;p306"/>
            <p:cNvSpPr/>
            <p:nvPr/>
          </p:nvSpPr>
          <p:spPr>
            <a:xfrm>
              <a:off x="2975975" y="2856784"/>
              <a:ext cx="3980011" cy="54232"/>
            </a:xfrm>
            <a:custGeom>
              <a:avLst/>
              <a:gdLst/>
              <a:ahLst/>
              <a:cxnLst/>
              <a:rect l="l" t="t" r="r" b="b"/>
              <a:pathLst>
                <a:path w="2313960" h="54097" extrusionOk="0">
                  <a:moveTo>
                    <a:pt x="0" y="0"/>
                  </a:moveTo>
                  <a:lnTo>
                    <a:pt x="2313961" y="0"/>
                  </a:lnTo>
                  <a:lnTo>
                    <a:pt x="2313961" y="54097"/>
                  </a:lnTo>
                  <a:lnTo>
                    <a:pt x="0" y="54097"/>
                  </a:lnTo>
                  <a:close/>
                </a:path>
              </a:pathLst>
            </a:custGeom>
            <a:solidFill>
              <a:srgbClr val="F1BAC3"/>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20" name="Google Shape;2220;p306"/>
            <p:cNvSpPr/>
            <p:nvPr/>
          </p:nvSpPr>
          <p:spPr>
            <a:xfrm>
              <a:off x="2975975" y="2966653"/>
              <a:ext cx="3709295" cy="54232"/>
            </a:xfrm>
            <a:custGeom>
              <a:avLst/>
              <a:gdLst/>
              <a:ahLst/>
              <a:cxnLst/>
              <a:rect l="l" t="t" r="r" b="b"/>
              <a:pathLst>
                <a:path w="2156567" h="54097" extrusionOk="0">
                  <a:moveTo>
                    <a:pt x="0" y="0"/>
                  </a:moveTo>
                  <a:lnTo>
                    <a:pt x="2156567" y="0"/>
                  </a:lnTo>
                  <a:lnTo>
                    <a:pt x="2156567" y="54097"/>
                  </a:lnTo>
                  <a:lnTo>
                    <a:pt x="0" y="54097"/>
                  </a:lnTo>
                  <a:close/>
                </a:path>
              </a:pathLst>
            </a:custGeom>
            <a:solidFill>
              <a:srgbClr val="6E2A3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21" name="Google Shape;2221;p306"/>
            <p:cNvSpPr/>
            <p:nvPr/>
          </p:nvSpPr>
          <p:spPr>
            <a:xfrm>
              <a:off x="2975975" y="3034345"/>
              <a:ext cx="4417122" cy="54232"/>
            </a:xfrm>
            <a:custGeom>
              <a:avLst/>
              <a:gdLst/>
              <a:ahLst/>
              <a:cxnLst/>
              <a:rect l="l" t="t" r="r" b="b"/>
              <a:pathLst>
                <a:path w="2568094" h="54097" extrusionOk="0">
                  <a:moveTo>
                    <a:pt x="0" y="0"/>
                  </a:moveTo>
                  <a:lnTo>
                    <a:pt x="2568095" y="0"/>
                  </a:lnTo>
                  <a:lnTo>
                    <a:pt x="2568095" y="54097"/>
                  </a:lnTo>
                  <a:lnTo>
                    <a:pt x="0" y="54097"/>
                  </a:lnTo>
                  <a:close/>
                </a:path>
              </a:pathLst>
            </a:custGeom>
            <a:solidFill>
              <a:srgbClr val="DB536A"/>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22" name="Google Shape;2222;p306"/>
            <p:cNvSpPr/>
            <p:nvPr/>
          </p:nvSpPr>
          <p:spPr>
            <a:xfrm>
              <a:off x="2975975" y="3102132"/>
              <a:ext cx="3182437" cy="54232"/>
            </a:xfrm>
            <a:custGeom>
              <a:avLst/>
              <a:gdLst/>
              <a:ahLst/>
              <a:cxnLst/>
              <a:rect l="l" t="t" r="r" b="b"/>
              <a:pathLst>
                <a:path w="1850254" h="54097" extrusionOk="0">
                  <a:moveTo>
                    <a:pt x="0" y="0"/>
                  </a:moveTo>
                  <a:lnTo>
                    <a:pt x="1850255" y="0"/>
                  </a:lnTo>
                  <a:lnTo>
                    <a:pt x="1850255" y="54097"/>
                  </a:lnTo>
                  <a:lnTo>
                    <a:pt x="0" y="54097"/>
                  </a:lnTo>
                  <a:close/>
                </a:path>
              </a:pathLst>
            </a:custGeom>
            <a:solidFill>
              <a:srgbClr val="F1BAC3"/>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23" name="Google Shape;2223;p306"/>
            <p:cNvSpPr/>
            <p:nvPr/>
          </p:nvSpPr>
          <p:spPr>
            <a:xfrm>
              <a:off x="2975975" y="3211906"/>
              <a:ext cx="3539136" cy="54232"/>
            </a:xfrm>
            <a:custGeom>
              <a:avLst/>
              <a:gdLst/>
              <a:ahLst/>
              <a:cxnLst/>
              <a:rect l="l" t="t" r="r" b="b"/>
              <a:pathLst>
                <a:path w="2057637" h="54097" extrusionOk="0">
                  <a:moveTo>
                    <a:pt x="0" y="0"/>
                  </a:moveTo>
                  <a:lnTo>
                    <a:pt x="2057637" y="0"/>
                  </a:lnTo>
                  <a:lnTo>
                    <a:pt x="2057637" y="54097"/>
                  </a:lnTo>
                  <a:lnTo>
                    <a:pt x="0" y="54097"/>
                  </a:lnTo>
                  <a:close/>
                </a:path>
              </a:pathLst>
            </a:custGeom>
            <a:solidFill>
              <a:srgbClr val="6E2A3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24" name="Google Shape;2224;p306"/>
            <p:cNvSpPr/>
            <p:nvPr/>
          </p:nvSpPr>
          <p:spPr>
            <a:xfrm>
              <a:off x="2975975" y="3279694"/>
              <a:ext cx="3893540" cy="54232"/>
            </a:xfrm>
            <a:custGeom>
              <a:avLst/>
              <a:gdLst/>
              <a:ahLst/>
              <a:cxnLst/>
              <a:rect l="l" t="t" r="r" b="b"/>
              <a:pathLst>
                <a:path w="2263686" h="54097" extrusionOk="0">
                  <a:moveTo>
                    <a:pt x="0" y="0"/>
                  </a:moveTo>
                  <a:lnTo>
                    <a:pt x="2263686" y="0"/>
                  </a:lnTo>
                  <a:lnTo>
                    <a:pt x="2263686" y="54097"/>
                  </a:lnTo>
                  <a:lnTo>
                    <a:pt x="0" y="54097"/>
                  </a:lnTo>
                  <a:close/>
                </a:path>
              </a:pathLst>
            </a:custGeom>
            <a:solidFill>
              <a:srgbClr val="DB536A"/>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25" name="Google Shape;2225;p306"/>
            <p:cNvSpPr/>
            <p:nvPr/>
          </p:nvSpPr>
          <p:spPr>
            <a:xfrm>
              <a:off x="2975975" y="3347387"/>
              <a:ext cx="3179817" cy="54232"/>
            </a:xfrm>
            <a:custGeom>
              <a:avLst/>
              <a:gdLst/>
              <a:ahLst/>
              <a:cxnLst/>
              <a:rect l="l" t="t" r="r" b="b"/>
              <a:pathLst>
                <a:path w="1848731" h="54097" extrusionOk="0">
                  <a:moveTo>
                    <a:pt x="0" y="0"/>
                  </a:moveTo>
                  <a:lnTo>
                    <a:pt x="1848731" y="0"/>
                  </a:lnTo>
                  <a:lnTo>
                    <a:pt x="1848731" y="54097"/>
                  </a:lnTo>
                  <a:lnTo>
                    <a:pt x="0" y="54097"/>
                  </a:lnTo>
                  <a:close/>
                </a:path>
              </a:pathLst>
            </a:custGeom>
            <a:solidFill>
              <a:srgbClr val="F1BAC3"/>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26" name="Google Shape;2226;p306"/>
            <p:cNvSpPr/>
            <p:nvPr/>
          </p:nvSpPr>
          <p:spPr>
            <a:xfrm>
              <a:off x="2975975" y="3457256"/>
              <a:ext cx="3361114" cy="54232"/>
            </a:xfrm>
            <a:custGeom>
              <a:avLst/>
              <a:gdLst/>
              <a:ahLst/>
              <a:cxnLst/>
              <a:rect l="l" t="t" r="r" b="b"/>
              <a:pathLst>
                <a:path w="1954136" h="54097" extrusionOk="0">
                  <a:moveTo>
                    <a:pt x="0" y="0"/>
                  </a:moveTo>
                  <a:lnTo>
                    <a:pt x="1954137" y="0"/>
                  </a:lnTo>
                  <a:lnTo>
                    <a:pt x="1954137" y="54097"/>
                  </a:lnTo>
                  <a:lnTo>
                    <a:pt x="0" y="54097"/>
                  </a:lnTo>
                  <a:close/>
                </a:path>
              </a:pathLst>
            </a:custGeom>
            <a:solidFill>
              <a:srgbClr val="6E2A3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27" name="Google Shape;2227;p306"/>
            <p:cNvSpPr/>
            <p:nvPr/>
          </p:nvSpPr>
          <p:spPr>
            <a:xfrm>
              <a:off x="2975975" y="3524949"/>
              <a:ext cx="3978537" cy="54232"/>
            </a:xfrm>
            <a:custGeom>
              <a:avLst/>
              <a:gdLst/>
              <a:ahLst/>
              <a:cxnLst/>
              <a:rect l="l" t="t" r="r" b="b"/>
              <a:pathLst>
                <a:path w="2313103" h="54097" extrusionOk="0">
                  <a:moveTo>
                    <a:pt x="0" y="0"/>
                  </a:moveTo>
                  <a:lnTo>
                    <a:pt x="2313104" y="0"/>
                  </a:lnTo>
                  <a:lnTo>
                    <a:pt x="2313104" y="54097"/>
                  </a:lnTo>
                  <a:lnTo>
                    <a:pt x="0" y="54097"/>
                  </a:lnTo>
                  <a:close/>
                </a:path>
              </a:pathLst>
            </a:custGeom>
            <a:solidFill>
              <a:srgbClr val="DB536A"/>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28" name="Google Shape;2228;p306"/>
            <p:cNvSpPr/>
            <p:nvPr/>
          </p:nvSpPr>
          <p:spPr>
            <a:xfrm>
              <a:off x="2975975" y="3592735"/>
              <a:ext cx="2735829" cy="54232"/>
            </a:xfrm>
            <a:custGeom>
              <a:avLst/>
              <a:gdLst/>
              <a:ahLst/>
              <a:cxnLst/>
              <a:rect l="l" t="t" r="r" b="b"/>
              <a:pathLst>
                <a:path w="1590598" h="54097" extrusionOk="0">
                  <a:moveTo>
                    <a:pt x="0" y="0"/>
                  </a:moveTo>
                  <a:lnTo>
                    <a:pt x="1590598" y="0"/>
                  </a:lnTo>
                  <a:lnTo>
                    <a:pt x="1590598" y="54097"/>
                  </a:lnTo>
                  <a:lnTo>
                    <a:pt x="0" y="54097"/>
                  </a:lnTo>
                  <a:close/>
                </a:path>
              </a:pathLst>
            </a:custGeom>
            <a:solidFill>
              <a:srgbClr val="F1BAC3"/>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29" name="Google Shape;2229;p306"/>
            <p:cNvSpPr/>
            <p:nvPr/>
          </p:nvSpPr>
          <p:spPr>
            <a:xfrm>
              <a:off x="2975975" y="3702509"/>
              <a:ext cx="2831963" cy="54232"/>
            </a:xfrm>
            <a:custGeom>
              <a:avLst/>
              <a:gdLst/>
              <a:ahLst/>
              <a:cxnLst/>
              <a:rect l="l" t="t" r="r" b="b"/>
              <a:pathLst>
                <a:path w="1646490" h="54097" extrusionOk="0">
                  <a:moveTo>
                    <a:pt x="0" y="0"/>
                  </a:moveTo>
                  <a:lnTo>
                    <a:pt x="1646491" y="0"/>
                  </a:lnTo>
                  <a:lnTo>
                    <a:pt x="1646491" y="54097"/>
                  </a:lnTo>
                  <a:lnTo>
                    <a:pt x="0" y="54097"/>
                  </a:lnTo>
                  <a:close/>
                </a:path>
              </a:pathLst>
            </a:custGeom>
            <a:solidFill>
              <a:srgbClr val="6E2A3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30" name="Google Shape;2230;p306"/>
            <p:cNvSpPr/>
            <p:nvPr/>
          </p:nvSpPr>
          <p:spPr>
            <a:xfrm>
              <a:off x="2975975" y="3770297"/>
              <a:ext cx="3356363" cy="54232"/>
            </a:xfrm>
            <a:custGeom>
              <a:avLst/>
              <a:gdLst/>
              <a:ahLst/>
              <a:cxnLst/>
              <a:rect l="l" t="t" r="r" b="b"/>
              <a:pathLst>
                <a:path w="1951374" h="54097" extrusionOk="0">
                  <a:moveTo>
                    <a:pt x="0" y="0"/>
                  </a:moveTo>
                  <a:lnTo>
                    <a:pt x="1951375" y="0"/>
                  </a:lnTo>
                  <a:lnTo>
                    <a:pt x="1951375" y="54097"/>
                  </a:lnTo>
                  <a:lnTo>
                    <a:pt x="0" y="54097"/>
                  </a:lnTo>
                  <a:close/>
                </a:path>
              </a:pathLst>
            </a:custGeom>
            <a:solidFill>
              <a:srgbClr val="DB536A"/>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31" name="Google Shape;2231;p306"/>
            <p:cNvSpPr/>
            <p:nvPr/>
          </p:nvSpPr>
          <p:spPr>
            <a:xfrm>
              <a:off x="2975975" y="3837990"/>
              <a:ext cx="2212082" cy="54232"/>
            </a:xfrm>
            <a:custGeom>
              <a:avLst/>
              <a:gdLst/>
              <a:ahLst/>
              <a:cxnLst/>
              <a:rect l="l" t="t" r="r" b="b"/>
              <a:pathLst>
                <a:path w="1286094" h="54097" extrusionOk="0">
                  <a:moveTo>
                    <a:pt x="0" y="0"/>
                  </a:moveTo>
                  <a:lnTo>
                    <a:pt x="1286095" y="0"/>
                  </a:lnTo>
                  <a:lnTo>
                    <a:pt x="1286095" y="54097"/>
                  </a:lnTo>
                  <a:lnTo>
                    <a:pt x="0" y="54097"/>
                  </a:lnTo>
                  <a:close/>
                </a:path>
              </a:pathLst>
            </a:custGeom>
            <a:solidFill>
              <a:srgbClr val="F1BAC3"/>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32" name="Google Shape;2232;p306"/>
            <p:cNvSpPr/>
            <p:nvPr/>
          </p:nvSpPr>
          <p:spPr>
            <a:xfrm>
              <a:off x="2975975" y="3947859"/>
              <a:ext cx="2568779" cy="54232"/>
            </a:xfrm>
            <a:custGeom>
              <a:avLst/>
              <a:gdLst/>
              <a:ahLst/>
              <a:cxnLst/>
              <a:rect l="l" t="t" r="r" b="b"/>
              <a:pathLst>
                <a:path w="1493476" h="54097" extrusionOk="0">
                  <a:moveTo>
                    <a:pt x="0" y="0"/>
                  </a:moveTo>
                  <a:lnTo>
                    <a:pt x="1493477" y="0"/>
                  </a:lnTo>
                  <a:lnTo>
                    <a:pt x="1493477" y="54097"/>
                  </a:lnTo>
                  <a:lnTo>
                    <a:pt x="0" y="54097"/>
                  </a:lnTo>
                  <a:close/>
                </a:path>
              </a:pathLst>
            </a:custGeom>
            <a:solidFill>
              <a:srgbClr val="6E2A3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33" name="Google Shape;2233;p306"/>
            <p:cNvSpPr/>
            <p:nvPr/>
          </p:nvSpPr>
          <p:spPr>
            <a:xfrm>
              <a:off x="2975975" y="4015551"/>
              <a:ext cx="3359148" cy="54232"/>
            </a:xfrm>
            <a:custGeom>
              <a:avLst/>
              <a:gdLst/>
              <a:ahLst/>
              <a:cxnLst/>
              <a:rect l="l" t="t" r="r" b="b"/>
              <a:pathLst>
                <a:path w="1952993" h="54097" extrusionOk="0">
                  <a:moveTo>
                    <a:pt x="0" y="0"/>
                  </a:moveTo>
                  <a:lnTo>
                    <a:pt x="1952994" y="0"/>
                  </a:lnTo>
                  <a:lnTo>
                    <a:pt x="1952994" y="54097"/>
                  </a:lnTo>
                  <a:lnTo>
                    <a:pt x="0" y="54097"/>
                  </a:lnTo>
                  <a:close/>
                </a:path>
              </a:pathLst>
            </a:custGeom>
            <a:solidFill>
              <a:srgbClr val="DB536A"/>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34" name="Google Shape;2234;p306"/>
            <p:cNvSpPr/>
            <p:nvPr/>
          </p:nvSpPr>
          <p:spPr>
            <a:xfrm>
              <a:off x="2975975" y="4083339"/>
              <a:ext cx="1584667" cy="54232"/>
            </a:xfrm>
            <a:custGeom>
              <a:avLst/>
              <a:gdLst/>
              <a:ahLst/>
              <a:cxnLst/>
              <a:rect l="l" t="t" r="r" b="b"/>
              <a:pathLst>
                <a:path w="921318" h="54097" extrusionOk="0">
                  <a:moveTo>
                    <a:pt x="0" y="0"/>
                  </a:moveTo>
                  <a:lnTo>
                    <a:pt x="921319" y="0"/>
                  </a:lnTo>
                  <a:lnTo>
                    <a:pt x="921319" y="54097"/>
                  </a:lnTo>
                  <a:lnTo>
                    <a:pt x="0" y="54097"/>
                  </a:lnTo>
                  <a:close/>
                </a:path>
              </a:pathLst>
            </a:custGeom>
            <a:solidFill>
              <a:srgbClr val="F1BAC3"/>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35" name="Google Shape;2235;p306"/>
            <p:cNvSpPr/>
            <p:nvPr/>
          </p:nvSpPr>
          <p:spPr>
            <a:xfrm>
              <a:off x="2975975" y="4193112"/>
              <a:ext cx="2300356" cy="54232"/>
            </a:xfrm>
            <a:custGeom>
              <a:avLst/>
              <a:gdLst/>
              <a:ahLst/>
              <a:cxnLst/>
              <a:rect l="l" t="t" r="r" b="b"/>
              <a:pathLst>
                <a:path w="1337416" h="54097" extrusionOk="0">
                  <a:moveTo>
                    <a:pt x="0" y="0"/>
                  </a:moveTo>
                  <a:lnTo>
                    <a:pt x="1337417" y="0"/>
                  </a:lnTo>
                  <a:lnTo>
                    <a:pt x="1337417" y="54097"/>
                  </a:lnTo>
                  <a:lnTo>
                    <a:pt x="0" y="54097"/>
                  </a:lnTo>
                  <a:close/>
                </a:path>
              </a:pathLst>
            </a:custGeom>
            <a:solidFill>
              <a:srgbClr val="6E2A3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36" name="Google Shape;2236;p306"/>
            <p:cNvSpPr/>
            <p:nvPr/>
          </p:nvSpPr>
          <p:spPr>
            <a:xfrm>
              <a:off x="2975975" y="4260900"/>
              <a:ext cx="3005562" cy="54232"/>
            </a:xfrm>
            <a:custGeom>
              <a:avLst/>
              <a:gdLst/>
              <a:ahLst/>
              <a:cxnLst/>
              <a:rect l="l" t="t" r="r" b="b"/>
              <a:pathLst>
                <a:path w="1747420" h="54097" extrusionOk="0">
                  <a:moveTo>
                    <a:pt x="0" y="0"/>
                  </a:moveTo>
                  <a:lnTo>
                    <a:pt x="1747420" y="0"/>
                  </a:lnTo>
                  <a:lnTo>
                    <a:pt x="1747420" y="54097"/>
                  </a:lnTo>
                  <a:lnTo>
                    <a:pt x="0" y="54097"/>
                  </a:lnTo>
                  <a:close/>
                </a:path>
              </a:pathLst>
            </a:custGeom>
            <a:solidFill>
              <a:srgbClr val="DB536A"/>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37" name="Google Shape;2237;p306"/>
            <p:cNvSpPr/>
            <p:nvPr/>
          </p:nvSpPr>
          <p:spPr>
            <a:xfrm>
              <a:off x="2975975" y="4328593"/>
              <a:ext cx="1417127" cy="54232"/>
            </a:xfrm>
            <a:custGeom>
              <a:avLst/>
              <a:gdLst/>
              <a:ahLst/>
              <a:cxnLst/>
              <a:rect l="l" t="t" r="r" b="b"/>
              <a:pathLst>
                <a:path w="823911" h="54097" extrusionOk="0">
                  <a:moveTo>
                    <a:pt x="0" y="0"/>
                  </a:moveTo>
                  <a:lnTo>
                    <a:pt x="823912" y="0"/>
                  </a:lnTo>
                  <a:lnTo>
                    <a:pt x="823912" y="54097"/>
                  </a:lnTo>
                  <a:lnTo>
                    <a:pt x="0" y="54097"/>
                  </a:lnTo>
                  <a:close/>
                </a:path>
              </a:pathLst>
            </a:custGeom>
            <a:solidFill>
              <a:srgbClr val="F1BAC3"/>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38" name="Google Shape;2238;p306"/>
            <p:cNvSpPr txBox="1"/>
            <p:nvPr/>
          </p:nvSpPr>
          <p:spPr>
            <a:xfrm>
              <a:off x="7425210" y="2145470"/>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51%</a:t>
              </a:r>
              <a:endParaRPr sz="700" b="0" i="0" u="none" strike="noStrike" cap="none">
                <a:solidFill>
                  <a:srgbClr val="2D2D2D"/>
                </a:solidFill>
                <a:latin typeface="Arial"/>
                <a:ea typeface="Arial"/>
                <a:cs typeface="Arial"/>
                <a:sym typeface="Arial"/>
              </a:endParaRPr>
            </a:p>
          </p:txBody>
        </p:sp>
        <p:sp>
          <p:nvSpPr>
            <p:cNvPr id="2239" name="Google Shape;2239;p306"/>
            <p:cNvSpPr txBox="1"/>
            <p:nvPr/>
          </p:nvSpPr>
          <p:spPr>
            <a:xfrm>
              <a:off x="7963300" y="2229013"/>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57%</a:t>
              </a:r>
              <a:endParaRPr sz="700" b="0" i="0" u="none" strike="noStrike" cap="none">
                <a:solidFill>
                  <a:srgbClr val="2D2D2D"/>
                </a:solidFill>
                <a:latin typeface="Arial"/>
                <a:ea typeface="Arial"/>
                <a:cs typeface="Arial"/>
                <a:sym typeface="Arial"/>
              </a:endParaRPr>
            </a:p>
          </p:txBody>
        </p:sp>
        <p:sp>
          <p:nvSpPr>
            <p:cNvPr id="2240" name="Google Shape;2240;p306"/>
            <p:cNvSpPr txBox="1"/>
            <p:nvPr/>
          </p:nvSpPr>
          <p:spPr>
            <a:xfrm>
              <a:off x="6831090" y="2311540"/>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44%</a:t>
              </a:r>
              <a:endParaRPr sz="700" b="0" i="0" u="none" strike="noStrike" cap="none">
                <a:solidFill>
                  <a:srgbClr val="2D2D2D"/>
                </a:solidFill>
                <a:latin typeface="Arial"/>
                <a:ea typeface="Arial"/>
                <a:cs typeface="Arial"/>
                <a:sym typeface="Arial"/>
              </a:endParaRPr>
            </a:p>
          </p:txBody>
        </p:sp>
        <p:sp>
          <p:nvSpPr>
            <p:cNvPr id="2241" name="Google Shape;2241;p306"/>
            <p:cNvSpPr txBox="1"/>
            <p:nvPr/>
          </p:nvSpPr>
          <p:spPr>
            <a:xfrm>
              <a:off x="7245825" y="2394130"/>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49%</a:t>
              </a:r>
              <a:endParaRPr sz="700" b="0" i="0" u="none" strike="noStrike" cap="none">
                <a:solidFill>
                  <a:srgbClr val="2D2D2D"/>
                </a:solidFill>
                <a:latin typeface="Arial"/>
                <a:ea typeface="Arial"/>
                <a:cs typeface="Arial"/>
                <a:sym typeface="Arial"/>
              </a:endParaRPr>
            </a:p>
          </p:txBody>
        </p:sp>
        <p:sp>
          <p:nvSpPr>
            <p:cNvPr id="2242" name="Google Shape;2242;p306"/>
            <p:cNvSpPr txBox="1"/>
            <p:nvPr/>
          </p:nvSpPr>
          <p:spPr>
            <a:xfrm>
              <a:off x="7511800" y="2474267"/>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52%</a:t>
              </a:r>
              <a:endParaRPr sz="700" b="0" i="0" u="none" strike="noStrike" cap="none">
                <a:solidFill>
                  <a:srgbClr val="2D2D2D"/>
                </a:solidFill>
                <a:latin typeface="Arial"/>
                <a:ea typeface="Arial"/>
                <a:cs typeface="Arial"/>
                <a:sym typeface="Arial"/>
              </a:endParaRPr>
            </a:p>
          </p:txBody>
        </p:sp>
        <p:sp>
          <p:nvSpPr>
            <p:cNvPr id="2243" name="Google Shape;2243;p306"/>
            <p:cNvSpPr txBox="1"/>
            <p:nvPr/>
          </p:nvSpPr>
          <p:spPr>
            <a:xfrm>
              <a:off x="6979789" y="2550317"/>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46%</a:t>
              </a:r>
              <a:endParaRPr sz="700" b="0" i="0" u="none" strike="noStrike" cap="none">
                <a:solidFill>
                  <a:srgbClr val="2D2D2D"/>
                </a:solidFill>
                <a:latin typeface="Arial"/>
                <a:ea typeface="Arial"/>
                <a:cs typeface="Arial"/>
                <a:sym typeface="Arial"/>
              </a:endParaRPr>
            </a:p>
          </p:txBody>
        </p:sp>
        <p:sp>
          <p:nvSpPr>
            <p:cNvPr id="2244" name="Google Shape;2244;p306"/>
            <p:cNvSpPr txBox="1"/>
            <p:nvPr/>
          </p:nvSpPr>
          <p:spPr>
            <a:xfrm>
              <a:off x="7174399" y="2642017"/>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48%</a:t>
              </a:r>
              <a:endParaRPr sz="700" b="0" i="0" u="none" strike="noStrike" cap="none">
                <a:solidFill>
                  <a:srgbClr val="2D2D2D"/>
                </a:solidFill>
                <a:latin typeface="Arial"/>
                <a:ea typeface="Arial"/>
                <a:cs typeface="Arial"/>
                <a:sym typeface="Arial"/>
              </a:endParaRPr>
            </a:p>
          </p:txBody>
        </p:sp>
        <p:sp>
          <p:nvSpPr>
            <p:cNvPr id="2245" name="Google Shape;2245;p306"/>
            <p:cNvSpPr txBox="1"/>
            <p:nvPr/>
          </p:nvSpPr>
          <p:spPr>
            <a:xfrm>
              <a:off x="7406644" y="2711113"/>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51%</a:t>
              </a:r>
              <a:endParaRPr sz="700" b="0" i="0" u="none" strike="noStrike" cap="none">
                <a:solidFill>
                  <a:srgbClr val="2D2D2D"/>
                </a:solidFill>
                <a:latin typeface="Arial"/>
                <a:ea typeface="Arial"/>
                <a:cs typeface="Arial"/>
                <a:sym typeface="Arial"/>
              </a:endParaRPr>
            </a:p>
          </p:txBody>
        </p:sp>
        <p:sp>
          <p:nvSpPr>
            <p:cNvPr id="2246" name="Google Shape;2246;p306"/>
            <p:cNvSpPr txBox="1"/>
            <p:nvPr/>
          </p:nvSpPr>
          <p:spPr>
            <a:xfrm>
              <a:off x="6896884" y="2802140"/>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45%</a:t>
              </a:r>
              <a:endParaRPr sz="700" b="0" i="0" u="none" strike="noStrike" cap="none">
                <a:solidFill>
                  <a:srgbClr val="2D2D2D"/>
                </a:solidFill>
                <a:latin typeface="Arial"/>
                <a:ea typeface="Arial"/>
                <a:cs typeface="Arial"/>
                <a:sym typeface="Arial"/>
              </a:endParaRPr>
            </a:p>
          </p:txBody>
        </p:sp>
        <p:sp>
          <p:nvSpPr>
            <p:cNvPr id="2247" name="Google Shape;2247;p306"/>
            <p:cNvSpPr txBox="1"/>
            <p:nvPr/>
          </p:nvSpPr>
          <p:spPr>
            <a:xfrm>
              <a:off x="6622939" y="2882300"/>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42%</a:t>
              </a:r>
              <a:endParaRPr sz="700" b="0" i="0" u="none" strike="noStrike" cap="none">
                <a:solidFill>
                  <a:srgbClr val="2D2D2D"/>
                </a:solidFill>
                <a:latin typeface="Arial"/>
                <a:ea typeface="Arial"/>
                <a:cs typeface="Arial"/>
                <a:sym typeface="Arial"/>
              </a:endParaRPr>
            </a:p>
          </p:txBody>
        </p:sp>
        <p:sp>
          <p:nvSpPr>
            <p:cNvPr id="2248" name="Google Shape;2248;p306"/>
            <p:cNvSpPr txBox="1"/>
            <p:nvPr/>
          </p:nvSpPr>
          <p:spPr>
            <a:xfrm>
              <a:off x="7326229" y="2965642"/>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50%</a:t>
              </a:r>
              <a:endParaRPr sz="700" b="0" i="0" u="none" strike="noStrike" cap="none">
                <a:solidFill>
                  <a:srgbClr val="2D2D2D"/>
                </a:solidFill>
                <a:latin typeface="Arial"/>
                <a:ea typeface="Arial"/>
                <a:cs typeface="Arial"/>
                <a:sym typeface="Arial"/>
              </a:endParaRPr>
            </a:p>
          </p:txBody>
        </p:sp>
        <p:sp>
          <p:nvSpPr>
            <p:cNvPr id="2249" name="Google Shape;2249;p306"/>
            <p:cNvSpPr txBox="1"/>
            <p:nvPr/>
          </p:nvSpPr>
          <p:spPr>
            <a:xfrm>
              <a:off x="6100619" y="3051148"/>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36%</a:t>
              </a:r>
              <a:endParaRPr sz="700" b="0" i="0" u="none" strike="noStrike" cap="none">
                <a:solidFill>
                  <a:srgbClr val="2D2D2D"/>
                </a:solidFill>
                <a:latin typeface="Arial"/>
                <a:ea typeface="Arial"/>
                <a:cs typeface="Arial"/>
                <a:sym typeface="Arial"/>
              </a:endParaRPr>
            </a:p>
          </p:txBody>
        </p:sp>
        <p:sp>
          <p:nvSpPr>
            <p:cNvPr id="2250" name="Google Shape;2250;p306"/>
            <p:cNvSpPr txBox="1"/>
            <p:nvPr/>
          </p:nvSpPr>
          <p:spPr>
            <a:xfrm>
              <a:off x="6457644" y="3127570"/>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40%</a:t>
              </a:r>
              <a:endParaRPr sz="700" b="0" i="0" u="none" strike="noStrike" cap="none">
                <a:solidFill>
                  <a:srgbClr val="2D2D2D"/>
                </a:solidFill>
                <a:latin typeface="Arial"/>
                <a:ea typeface="Arial"/>
                <a:cs typeface="Arial"/>
                <a:sym typeface="Arial"/>
              </a:endParaRPr>
            </a:p>
          </p:txBody>
        </p:sp>
        <p:sp>
          <p:nvSpPr>
            <p:cNvPr id="2251" name="Google Shape;2251;p306"/>
            <p:cNvSpPr txBox="1"/>
            <p:nvPr/>
          </p:nvSpPr>
          <p:spPr>
            <a:xfrm>
              <a:off x="6806354" y="3203973"/>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44%</a:t>
              </a:r>
              <a:endParaRPr sz="700" b="0" i="0" u="none" strike="noStrike" cap="none">
                <a:solidFill>
                  <a:srgbClr val="2D2D2D"/>
                </a:solidFill>
                <a:latin typeface="Arial"/>
                <a:ea typeface="Arial"/>
                <a:cs typeface="Arial"/>
                <a:sym typeface="Arial"/>
              </a:endParaRPr>
            </a:p>
          </p:txBody>
        </p:sp>
        <p:sp>
          <p:nvSpPr>
            <p:cNvPr id="2252" name="Google Shape;2252;p306"/>
            <p:cNvSpPr txBox="1"/>
            <p:nvPr/>
          </p:nvSpPr>
          <p:spPr>
            <a:xfrm>
              <a:off x="6094444" y="3288048"/>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36%</a:t>
              </a:r>
              <a:endParaRPr sz="700" b="0" i="0" u="none" strike="noStrike" cap="none">
                <a:solidFill>
                  <a:srgbClr val="2D2D2D"/>
                </a:solidFill>
                <a:latin typeface="Arial"/>
                <a:ea typeface="Arial"/>
                <a:cs typeface="Arial"/>
                <a:sym typeface="Arial"/>
              </a:endParaRPr>
            </a:p>
          </p:txBody>
        </p:sp>
        <p:sp>
          <p:nvSpPr>
            <p:cNvPr id="2253" name="Google Shape;2253;p306"/>
            <p:cNvSpPr txBox="1"/>
            <p:nvPr/>
          </p:nvSpPr>
          <p:spPr>
            <a:xfrm>
              <a:off x="6276919" y="3372870"/>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38%</a:t>
              </a:r>
              <a:endParaRPr sz="700" b="0" i="0" u="none" strike="noStrike" cap="none">
                <a:solidFill>
                  <a:srgbClr val="2D2D2D"/>
                </a:solidFill>
                <a:latin typeface="Arial"/>
                <a:ea typeface="Arial"/>
                <a:cs typeface="Arial"/>
                <a:sym typeface="Arial"/>
              </a:endParaRPr>
            </a:p>
          </p:txBody>
        </p:sp>
        <p:sp>
          <p:nvSpPr>
            <p:cNvPr id="2254" name="Google Shape;2254;p306"/>
            <p:cNvSpPr txBox="1"/>
            <p:nvPr/>
          </p:nvSpPr>
          <p:spPr>
            <a:xfrm>
              <a:off x="6878313" y="3457170"/>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45%</a:t>
              </a:r>
              <a:endParaRPr sz="700" b="0" i="0" u="none" strike="noStrike" cap="none">
                <a:solidFill>
                  <a:srgbClr val="2D2D2D"/>
                </a:solidFill>
                <a:latin typeface="Arial"/>
                <a:ea typeface="Arial"/>
                <a:cs typeface="Arial"/>
                <a:sym typeface="Arial"/>
              </a:endParaRPr>
            </a:p>
          </p:txBody>
        </p:sp>
        <p:sp>
          <p:nvSpPr>
            <p:cNvPr id="2255" name="Google Shape;2255;p306"/>
            <p:cNvSpPr txBox="1"/>
            <p:nvPr/>
          </p:nvSpPr>
          <p:spPr>
            <a:xfrm>
              <a:off x="5650773" y="3531925"/>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31%</a:t>
              </a:r>
              <a:endParaRPr sz="700" b="0" i="0" u="none" strike="noStrike" cap="none">
                <a:solidFill>
                  <a:srgbClr val="2D2D2D"/>
                </a:solidFill>
                <a:latin typeface="Arial"/>
                <a:ea typeface="Arial"/>
                <a:cs typeface="Arial"/>
                <a:sym typeface="Arial"/>
              </a:endParaRPr>
            </a:p>
          </p:txBody>
        </p:sp>
        <p:sp>
          <p:nvSpPr>
            <p:cNvPr id="2256" name="Google Shape;2256;p306"/>
            <p:cNvSpPr txBox="1"/>
            <p:nvPr/>
          </p:nvSpPr>
          <p:spPr>
            <a:xfrm>
              <a:off x="5749303" y="3624358"/>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32%</a:t>
              </a:r>
              <a:endParaRPr sz="700" b="0" i="0" u="none" strike="noStrike" cap="none">
                <a:solidFill>
                  <a:srgbClr val="2D2D2D"/>
                </a:solidFill>
                <a:latin typeface="Arial"/>
                <a:ea typeface="Arial"/>
                <a:cs typeface="Arial"/>
                <a:sym typeface="Arial"/>
              </a:endParaRPr>
            </a:p>
          </p:txBody>
        </p:sp>
        <p:sp>
          <p:nvSpPr>
            <p:cNvPr id="2257" name="Google Shape;2257;p306"/>
            <p:cNvSpPr txBox="1"/>
            <p:nvPr/>
          </p:nvSpPr>
          <p:spPr>
            <a:xfrm>
              <a:off x="6276928" y="3700770"/>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38%</a:t>
              </a:r>
              <a:endParaRPr sz="700" b="0" i="0" u="none" strike="noStrike" cap="none">
                <a:solidFill>
                  <a:srgbClr val="2D2D2D"/>
                </a:solidFill>
                <a:latin typeface="Arial"/>
                <a:ea typeface="Arial"/>
                <a:cs typeface="Arial"/>
                <a:sym typeface="Arial"/>
              </a:endParaRPr>
            </a:p>
          </p:txBody>
        </p:sp>
        <p:sp>
          <p:nvSpPr>
            <p:cNvPr id="2258" name="Google Shape;2258;p306"/>
            <p:cNvSpPr txBox="1"/>
            <p:nvPr/>
          </p:nvSpPr>
          <p:spPr>
            <a:xfrm>
              <a:off x="5130268" y="3773747"/>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25%</a:t>
              </a:r>
              <a:endParaRPr sz="700" b="0" i="0" u="none" strike="noStrike" cap="none">
                <a:solidFill>
                  <a:srgbClr val="2D2D2D"/>
                </a:solidFill>
                <a:latin typeface="Arial"/>
                <a:ea typeface="Arial"/>
                <a:cs typeface="Arial"/>
                <a:sym typeface="Arial"/>
              </a:endParaRPr>
            </a:p>
          </p:txBody>
        </p:sp>
        <p:sp>
          <p:nvSpPr>
            <p:cNvPr id="2259" name="Google Shape;2259;p306"/>
            <p:cNvSpPr txBox="1"/>
            <p:nvPr/>
          </p:nvSpPr>
          <p:spPr>
            <a:xfrm>
              <a:off x="5485035" y="3869705"/>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29%</a:t>
              </a:r>
              <a:endParaRPr sz="700" b="0" i="0" u="none" strike="noStrike" cap="none">
                <a:solidFill>
                  <a:srgbClr val="2D2D2D"/>
                </a:solidFill>
                <a:latin typeface="Arial"/>
                <a:ea typeface="Arial"/>
                <a:cs typeface="Arial"/>
                <a:sym typeface="Arial"/>
              </a:endParaRPr>
            </a:p>
          </p:txBody>
        </p:sp>
        <p:sp>
          <p:nvSpPr>
            <p:cNvPr id="2260" name="Google Shape;2260;p306"/>
            <p:cNvSpPr txBox="1"/>
            <p:nvPr/>
          </p:nvSpPr>
          <p:spPr>
            <a:xfrm>
              <a:off x="6276928" y="3948995"/>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38%</a:t>
              </a:r>
              <a:endParaRPr sz="700" b="0" i="0" u="none" strike="noStrike" cap="none">
                <a:solidFill>
                  <a:srgbClr val="2D2D2D"/>
                </a:solidFill>
                <a:latin typeface="Arial"/>
                <a:ea typeface="Arial"/>
                <a:cs typeface="Arial"/>
                <a:sym typeface="Arial"/>
              </a:endParaRPr>
            </a:p>
          </p:txBody>
        </p:sp>
        <p:sp>
          <p:nvSpPr>
            <p:cNvPr id="2261" name="Google Shape;2261;p306"/>
            <p:cNvSpPr txBox="1"/>
            <p:nvPr/>
          </p:nvSpPr>
          <p:spPr>
            <a:xfrm>
              <a:off x="4504287" y="4022535"/>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18%</a:t>
              </a:r>
              <a:endParaRPr sz="700" b="0" i="0" u="none" strike="noStrike" cap="none">
                <a:solidFill>
                  <a:srgbClr val="2D2D2D"/>
                </a:solidFill>
                <a:latin typeface="Arial"/>
                <a:ea typeface="Arial"/>
                <a:cs typeface="Arial"/>
                <a:sym typeface="Arial"/>
              </a:endParaRPr>
            </a:p>
          </p:txBody>
        </p:sp>
        <p:sp>
          <p:nvSpPr>
            <p:cNvPr id="2262" name="Google Shape;2262;p306"/>
            <p:cNvSpPr txBox="1"/>
            <p:nvPr/>
          </p:nvSpPr>
          <p:spPr>
            <a:xfrm>
              <a:off x="5208464" y="4112200"/>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26%</a:t>
              </a:r>
              <a:endParaRPr sz="700" b="0" i="0" u="none" strike="noStrike" cap="none">
                <a:solidFill>
                  <a:srgbClr val="2D2D2D"/>
                </a:solidFill>
                <a:latin typeface="Arial"/>
                <a:ea typeface="Arial"/>
                <a:cs typeface="Arial"/>
                <a:sym typeface="Arial"/>
              </a:endParaRPr>
            </a:p>
          </p:txBody>
        </p:sp>
        <p:sp>
          <p:nvSpPr>
            <p:cNvPr id="2263" name="Google Shape;2263;p306"/>
            <p:cNvSpPr txBox="1"/>
            <p:nvPr/>
          </p:nvSpPr>
          <p:spPr>
            <a:xfrm>
              <a:off x="5905684" y="4191040"/>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34%</a:t>
              </a:r>
              <a:endParaRPr sz="700" b="0" i="0" u="none" strike="noStrike" cap="none">
                <a:solidFill>
                  <a:srgbClr val="2D2D2D"/>
                </a:solidFill>
                <a:latin typeface="Arial"/>
                <a:ea typeface="Arial"/>
                <a:cs typeface="Arial"/>
                <a:sym typeface="Arial"/>
              </a:endParaRPr>
            </a:p>
          </p:txBody>
        </p:sp>
        <p:sp>
          <p:nvSpPr>
            <p:cNvPr id="2264" name="Google Shape;2264;p306"/>
            <p:cNvSpPr txBox="1"/>
            <p:nvPr/>
          </p:nvSpPr>
          <p:spPr>
            <a:xfrm>
              <a:off x="4330821" y="4266975"/>
              <a:ext cx="408300" cy="1932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700"/>
                <a:buFont typeface="Arial"/>
                <a:buNone/>
              </a:pPr>
              <a:r>
                <a:rPr lang="en" sz="700" b="0" i="0" u="none" strike="noStrike" cap="none">
                  <a:solidFill>
                    <a:srgbClr val="2D2D2D"/>
                  </a:solidFill>
                  <a:latin typeface="Arial"/>
                  <a:ea typeface="Arial"/>
                  <a:cs typeface="Arial"/>
                  <a:sym typeface="Arial"/>
                </a:rPr>
                <a:t>16%</a:t>
              </a:r>
              <a:endParaRPr sz="700" b="0" i="0" u="none" strike="noStrike" cap="none">
                <a:solidFill>
                  <a:srgbClr val="2D2D2D"/>
                </a:solidFill>
                <a:latin typeface="Arial"/>
                <a:ea typeface="Arial"/>
                <a:cs typeface="Arial"/>
                <a:sym typeface="Arial"/>
              </a:endParaRPr>
            </a:p>
          </p:txBody>
        </p:sp>
      </p:grpSp>
      <p:sp>
        <p:nvSpPr>
          <p:cNvPr id="2265" name="Google Shape;2265;p306"/>
          <p:cNvSpPr txBox="1"/>
          <p:nvPr/>
        </p:nvSpPr>
        <p:spPr>
          <a:xfrm>
            <a:off x="1101600" y="1642360"/>
            <a:ext cx="410700" cy="109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accent1"/>
              </a:solidFill>
              <a:latin typeface="Arial"/>
              <a:ea typeface="Arial"/>
              <a:cs typeface="Arial"/>
              <a:sym typeface="Arial"/>
            </a:endParaRPr>
          </a:p>
        </p:txBody>
      </p:sp>
      <p:sp>
        <p:nvSpPr>
          <p:cNvPr id="2266" name="Google Shape;2266;p306"/>
          <p:cNvSpPr txBox="1"/>
          <p:nvPr/>
        </p:nvSpPr>
        <p:spPr>
          <a:xfrm>
            <a:off x="1161350" y="1660836"/>
            <a:ext cx="1477800" cy="24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850">
                <a:solidFill>
                  <a:schemeClr val="dk1"/>
                </a:solidFill>
              </a:rPr>
              <a:t>Ziņošana</a:t>
            </a:r>
            <a:r>
              <a:rPr lang="en" sz="850" b="0" i="0" u="none" strike="noStrike" cap="none">
                <a:solidFill>
                  <a:schemeClr val="dk1"/>
                </a:solidFill>
                <a:latin typeface="Arial"/>
                <a:ea typeface="Arial"/>
                <a:cs typeface="Arial"/>
                <a:sym typeface="Arial"/>
              </a:rPr>
              <a:t> </a:t>
            </a:r>
            <a:r>
              <a:rPr lang="en" sz="850">
                <a:solidFill>
                  <a:schemeClr val="dk1"/>
                </a:solidFill>
              </a:rPr>
              <a:t>- </a:t>
            </a:r>
            <a:r>
              <a:rPr lang="en" sz="850" b="0" i="0" u="none" strike="noStrike" cap="none">
                <a:solidFill>
                  <a:schemeClr val="dk1"/>
                </a:solidFill>
                <a:latin typeface="Arial"/>
                <a:ea typeface="Arial"/>
                <a:cs typeface="Arial"/>
                <a:sym typeface="Arial"/>
              </a:rPr>
              <a:t>FY2025</a:t>
            </a:r>
            <a:endParaRPr sz="85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2267" name="Google Shape;2267;p306"/>
          <p:cNvSpPr txBox="1"/>
          <p:nvPr/>
        </p:nvSpPr>
        <p:spPr>
          <a:xfrm>
            <a:off x="2432700" y="1660836"/>
            <a:ext cx="1477800" cy="24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850"/>
              <a:buFont typeface="Arial"/>
              <a:buNone/>
            </a:pPr>
            <a:r>
              <a:rPr lang="en" sz="850">
                <a:solidFill>
                  <a:schemeClr val="dk1"/>
                </a:solidFill>
              </a:rPr>
              <a:t>Ziņošana</a:t>
            </a:r>
            <a:r>
              <a:rPr lang="en" sz="850" b="0" i="0" u="none" strike="noStrike" cap="none">
                <a:solidFill>
                  <a:schemeClr val="dk1"/>
                </a:solidFill>
                <a:latin typeface="Arial"/>
                <a:ea typeface="Arial"/>
                <a:cs typeface="Arial"/>
                <a:sym typeface="Arial"/>
              </a:rPr>
              <a:t> </a:t>
            </a:r>
            <a:r>
              <a:rPr lang="en" sz="850">
                <a:solidFill>
                  <a:schemeClr val="dk1"/>
                </a:solidFill>
              </a:rPr>
              <a:t>-</a:t>
            </a:r>
            <a:r>
              <a:rPr lang="en" sz="850" b="0" i="0" u="none" strike="noStrike" cap="none">
                <a:solidFill>
                  <a:schemeClr val="dk1"/>
                </a:solidFill>
                <a:latin typeface="Arial"/>
                <a:ea typeface="Arial"/>
                <a:cs typeface="Arial"/>
                <a:sym typeface="Arial"/>
              </a:rPr>
              <a:t> FY2026</a:t>
            </a:r>
            <a:endParaRPr sz="85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2268" name="Google Shape;2268;p306"/>
          <p:cNvSpPr txBox="1"/>
          <p:nvPr/>
        </p:nvSpPr>
        <p:spPr>
          <a:xfrm>
            <a:off x="375950" y="1660813"/>
            <a:ext cx="627000" cy="24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850">
                <a:solidFill>
                  <a:schemeClr val="dk1"/>
                </a:solidFill>
              </a:rPr>
              <a:t>Kopumā</a:t>
            </a:r>
            <a:endParaRPr sz="1200" b="0" i="0" u="none" strike="noStrike" cap="none">
              <a:solidFill>
                <a:schemeClr val="dk1"/>
              </a:solidFill>
              <a:latin typeface="Arial"/>
              <a:ea typeface="Arial"/>
              <a:cs typeface="Arial"/>
              <a:sym typeface="Arial"/>
            </a:endParaRPr>
          </a:p>
        </p:txBody>
      </p:sp>
      <p:sp>
        <p:nvSpPr>
          <p:cNvPr id="2269" name="Google Shape;2269;p306"/>
          <p:cNvSpPr txBox="1"/>
          <p:nvPr/>
        </p:nvSpPr>
        <p:spPr>
          <a:xfrm>
            <a:off x="301222" y="1826790"/>
            <a:ext cx="2692200" cy="2249400"/>
          </a:xfrm>
          <a:prstGeom prst="rect">
            <a:avLst/>
          </a:prstGeom>
          <a:noFill/>
          <a:ln>
            <a:noFill/>
          </a:ln>
        </p:spPr>
        <p:txBody>
          <a:bodyPr spcFirstLastPara="1" wrap="square" lIns="91425" tIns="91425" rIns="91425" bIns="91425" anchor="t" anchorCtr="0">
            <a:noAutofit/>
          </a:bodyPr>
          <a:lstStyle/>
          <a:p>
            <a:pPr marL="0" lvl="0" indent="0" algn="r" rtl="0">
              <a:lnSpc>
                <a:spcPct val="180000"/>
              </a:lnSpc>
              <a:spcBef>
                <a:spcPts val="0"/>
              </a:spcBef>
              <a:spcAft>
                <a:spcPts val="0"/>
              </a:spcAft>
              <a:buClr>
                <a:schemeClr val="dk1"/>
              </a:buClr>
              <a:buSzPts val="1100"/>
              <a:buFont typeface="Arial"/>
              <a:buNone/>
            </a:pPr>
            <a:r>
              <a:rPr lang="en" sz="900" dirty="0">
                <a:solidFill>
                  <a:schemeClr val="dk1"/>
                </a:solidFill>
              </a:rPr>
              <a:t>Labāks vides sniegums</a:t>
            </a:r>
            <a:endParaRPr sz="900" dirty="0">
              <a:solidFill>
                <a:schemeClr val="dk1"/>
              </a:solidFill>
            </a:endParaRPr>
          </a:p>
          <a:p>
            <a:pPr marL="0" lvl="0" indent="0" algn="r" rtl="0">
              <a:lnSpc>
                <a:spcPct val="180000"/>
              </a:lnSpc>
              <a:spcBef>
                <a:spcPts val="0"/>
              </a:spcBef>
              <a:spcAft>
                <a:spcPts val="0"/>
              </a:spcAft>
              <a:buClr>
                <a:schemeClr val="dk1"/>
              </a:buClr>
              <a:buSzPts val="1100"/>
              <a:buFont typeface="Arial"/>
              <a:buNone/>
            </a:pPr>
            <a:r>
              <a:rPr lang="en" sz="900" dirty="0">
                <a:solidFill>
                  <a:schemeClr val="dk1"/>
                </a:solidFill>
              </a:rPr>
              <a:t>Uzlabota iesaiste ar ieinteresētajām pusēm </a:t>
            </a:r>
            <a:endParaRPr sz="900" dirty="0">
              <a:solidFill>
                <a:schemeClr val="dk1"/>
              </a:solidFill>
            </a:endParaRPr>
          </a:p>
          <a:p>
            <a:pPr marL="0" lvl="0" indent="0" algn="r" rtl="0">
              <a:lnSpc>
                <a:spcPct val="180000"/>
              </a:lnSpc>
              <a:spcBef>
                <a:spcPts val="0"/>
              </a:spcBef>
              <a:spcAft>
                <a:spcPts val="0"/>
              </a:spcAft>
              <a:buClr>
                <a:schemeClr val="dk1"/>
              </a:buClr>
              <a:buSzPts val="1100"/>
              <a:buFont typeface="Arial"/>
              <a:buNone/>
            </a:pPr>
            <a:r>
              <a:rPr lang="en" sz="900" dirty="0">
                <a:solidFill>
                  <a:schemeClr val="dk1"/>
                </a:solidFill>
              </a:rPr>
              <a:t>Riska mazināšana</a:t>
            </a:r>
            <a:endParaRPr sz="900" dirty="0">
              <a:solidFill>
                <a:schemeClr val="dk1"/>
              </a:solidFill>
            </a:endParaRPr>
          </a:p>
          <a:p>
            <a:pPr marL="0" lvl="0" indent="0" algn="r" rtl="0">
              <a:lnSpc>
                <a:spcPct val="180000"/>
              </a:lnSpc>
              <a:spcBef>
                <a:spcPts val="0"/>
              </a:spcBef>
              <a:spcAft>
                <a:spcPts val="0"/>
              </a:spcAft>
              <a:buClr>
                <a:schemeClr val="dk1"/>
              </a:buClr>
              <a:buSzPts val="1100"/>
              <a:buFont typeface="Arial"/>
              <a:buNone/>
            </a:pPr>
            <a:r>
              <a:rPr lang="en" sz="900" dirty="0">
                <a:solidFill>
                  <a:schemeClr val="dk1"/>
                </a:solidFill>
              </a:rPr>
              <a:t>Labāks sociālais sniegums</a:t>
            </a:r>
            <a:endParaRPr sz="900" dirty="0">
              <a:solidFill>
                <a:schemeClr val="dk1"/>
              </a:solidFill>
            </a:endParaRPr>
          </a:p>
          <a:p>
            <a:pPr marL="0" lvl="0" indent="0" algn="r" rtl="0">
              <a:lnSpc>
                <a:spcPct val="180000"/>
              </a:lnSpc>
              <a:spcBef>
                <a:spcPts val="0"/>
              </a:spcBef>
              <a:spcAft>
                <a:spcPts val="0"/>
              </a:spcAft>
              <a:buClr>
                <a:schemeClr val="dk1"/>
              </a:buClr>
              <a:buSzPts val="1100"/>
              <a:buFont typeface="Arial"/>
              <a:buNone/>
            </a:pPr>
            <a:r>
              <a:rPr lang="en" sz="900" dirty="0">
                <a:solidFill>
                  <a:schemeClr val="dk1"/>
                </a:solidFill>
              </a:rPr>
              <a:t>Efektīvāka korporatīvā pārvaldība</a:t>
            </a:r>
            <a:endParaRPr sz="900" dirty="0">
              <a:solidFill>
                <a:schemeClr val="dk1"/>
              </a:solidFill>
            </a:endParaRPr>
          </a:p>
          <a:p>
            <a:pPr marL="0" lvl="0" indent="0" algn="r" rtl="0">
              <a:lnSpc>
                <a:spcPct val="180000"/>
              </a:lnSpc>
              <a:spcBef>
                <a:spcPts val="0"/>
              </a:spcBef>
              <a:spcAft>
                <a:spcPts val="0"/>
              </a:spcAft>
              <a:buClr>
                <a:schemeClr val="dk1"/>
              </a:buClr>
              <a:buSzPts val="1100"/>
              <a:buFont typeface="Arial"/>
              <a:buNone/>
            </a:pPr>
            <a:r>
              <a:rPr lang="en" sz="900" dirty="0">
                <a:solidFill>
                  <a:schemeClr val="dk1"/>
                </a:solidFill>
              </a:rPr>
              <a:t>Konkurētspējas priekšrocība</a:t>
            </a:r>
            <a:endParaRPr sz="900" dirty="0">
              <a:solidFill>
                <a:schemeClr val="dk1"/>
              </a:solidFill>
            </a:endParaRPr>
          </a:p>
          <a:p>
            <a:pPr marL="0" lvl="0" indent="0" algn="r" rtl="0">
              <a:lnSpc>
                <a:spcPct val="180000"/>
              </a:lnSpc>
              <a:spcBef>
                <a:spcPts val="0"/>
              </a:spcBef>
              <a:spcAft>
                <a:spcPts val="0"/>
              </a:spcAft>
              <a:buClr>
                <a:schemeClr val="dk1"/>
              </a:buClr>
              <a:buSzPts val="1100"/>
              <a:buFont typeface="Arial"/>
              <a:buNone/>
            </a:pPr>
            <a:r>
              <a:rPr lang="en" sz="900" dirty="0">
                <a:solidFill>
                  <a:schemeClr val="dk1"/>
                </a:solidFill>
              </a:rPr>
              <a:t>Pieeja kapitālam/zemākas kapitāla izmaksas</a:t>
            </a:r>
            <a:endParaRPr sz="900" dirty="0">
              <a:solidFill>
                <a:schemeClr val="dk1"/>
              </a:solidFill>
            </a:endParaRPr>
          </a:p>
          <a:p>
            <a:pPr marL="0" lvl="0" indent="0" algn="r" rtl="0">
              <a:lnSpc>
                <a:spcPct val="180000"/>
              </a:lnSpc>
              <a:spcBef>
                <a:spcPts val="0"/>
              </a:spcBef>
              <a:spcAft>
                <a:spcPts val="0"/>
              </a:spcAft>
              <a:buClr>
                <a:schemeClr val="dk1"/>
              </a:buClr>
              <a:buSzPts val="1100"/>
              <a:buFont typeface="Arial"/>
              <a:buNone/>
            </a:pPr>
            <a:r>
              <a:rPr lang="en" sz="900" dirty="0">
                <a:solidFill>
                  <a:schemeClr val="dk1"/>
                </a:solidFill>
              </a:rPr>
              <a:t>Ieņēmumu pieaugums</a:t>
            </a:r>
            <a:endParaRPr sz="900" dirty="0">
              <a:solidFill>
                <a:schemeClr val="dk1"/>
              </a:solidFill>
            </a:endParaRPr>
          </a:p>
          <a:p>
            <a:pPr marL="0" lvl="0" indent="0" algn="r" rtl="0">
              <a:lnSpc>
                <a:spcPct val="180000"/>
              </a:lnSpc>
              <a:spcBef>
                <a:spcPts val="0"/>
              </a:spcBef>
              <a:spcAft>
                <a:spcPts val="0"/>
              </a:spcAft>
              <a:buClr>
                <a:schemeClr val="dk1"/>
              </a:buClr>
              <a:buSzPts val="1100"/>
              <a:buFont typeface="Arial"/>
              <a:buNone/>
            </a:pPr>
            <a:r>
              <a:rPr lang="en" sz="900" dirty="0">
                <a:solidFill>
                  <a:schemeClr val="dk1"/>
                </a:solidFill>
              </a:rPr>
              <a:t>Izmaksu ietaupījumi</a:t>
            </a:r>
            <a:endParaRPr sz="700" dirty="0">
              <a:solidFill>
                <a:schemeClr val="dk1"/>
              </a:solidFill>
            </a:endParaRPr>
          </a:p>
          <a:p>
            <a:pPr marL="0" lvl="0" indent="0" algn="l" rtl="0">
              <a:lnSpc>
                <a:spcPct val="180000"/>
              </a:lnSpc>
              <a:spcBef>
                <a:spcPts val="0"/>
              </a:spcBef>
              <a:spcAft>
                <a:spcPts val="0"/>
              </a:spcAft>
              <a:buNone/>
            </a:pPr>
            <a:endParaRPr sz="1200" dirty="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73"/>
        <p:cNvGrpSpPr/>
        <p:nvPr/>
      </p:nvGrpSpPr>
      <p:grpSpPr>
        <a:xfrm>
          <a:off x="0" y="0"/>
          <a:ext cx="0" cy="0"/>
          <a:chOff x="0" y="0"/>
          <a:chExt cx="0" cy="0"/>
        </a:xfrm>
      </p:grpSpPr>
      <p:sp>
        <p:nvSpPr>
          <p:cNvPr id="2274" name="Google Shape;2274;p307"/>
          <p:cNvSpPr txBox="1">
            <a:spLocks noGrp="1"/>
          </p:cNvSpPr>
          <p:nvPr>
            <p:ph type="title"/>
          </p:nvPr>
        </p:nvSpPr>
        <p:spPr>
          <a:xfrm>
            <a:off x="332175" y="324000"/>
            <a:ext cx="8479500" cy="6951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2000">
                <a:latin typeface="Helvetica Neue Light"/>
                <a:ea typeface="Helvetica Neue Light"/>
                <a:cs typeface="Helvetica Neue Light"/>
                <a:sym typeface="Helvetica Neue Light"/>
              </a:rPr>
              <a:t>Daudzām organizācijām CSRD būs katalizators biznesa transformācijai</a:t>
            </a:r>
            <a:endParaRPr sz="2200"/>
          </a:p>
          <a:p>
            <a:pPr marL="0" lvl="0" indent="0" algn="l" rtl="0">
              <a:lnSpc>
                <a:spcPct val="110000"/>
              </a:lnSpc>
              <a:spcBef>
                <a:spcPts val="1200"/>
              </a:spcBef>
              <a:spcAft>
                <a:spcPts val="0"/>
              </a:spcAft>
              <a:buSzPts val="2400"/>
              <a:buNone/>
            </a:pPr>
            <a:endParaRPr sz="2200"/>
          </a:p>
        </p:txBody>
      </p:sp>
      <p:sp>
        <p:nvSpPr>
          <p:cNvPr id="2275" name="Google Shape;2275;p307"/>
          <p:cNvSpPr txBox="1"/>
          <p:nvPr/>
        </p:nvSpPr>
        <p:spPr>
          <a:xfrm>
            <a:off x="3221925" y="1273150"/>
            <a:ext cx="5348100" cy="3552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900"/>
              <a:buFont typeface="Arial"/>
              <a:buNone/>
            </a:pPr>
            <a:r>
              <a:rPr lang="en" sz="900" b="1">
                <a:solidFill>
                  <a:schemeClr val="dk1"/>
                </a:solidFill>
              </a:rPr>
              <a:t>Jautājums: </a:t>
            </a:r>
            <a:r>
              <a:rPr lang="en" sz="900">
                <a:solidFill>
                  <a:schemeClr val="dk1"/>
                </a:solidFill>
              </a:rPr>
              <a:t>Vai CSRD ir pamudinājis jūsu uzņēmuma vadību pievērst lielāku uzmanību ilgtspējai, pieņemot biznesa lēmumus?</a:t>
            </a:r>
            <a:endParaRPr sz="900" i="0" u="none" strike="noStrike" cap="none">
              <a:solidFill>
                <a:schemeClr val="dk1"/>
              </a:solidFill>
            </a:endParaRPr>
          </a:p>
        </p:txBody>
      </p:sp>
      <p:sp>
        <p:nvSpPr>
          <p:cNvPr id="2276" name="Google Shape;2276;p307"/>
          <p:cNvSpPr txBox="1"/>
          <p:nvPr/>
        </p:nvSpPr>
        <p:spPr>
          <a:xfrm>
            <a:off x="247350" y="4451000"/>
            <a:ext cx="4239000" cy="355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700" b="0" i="0" u="none" strike="noStrike" cap="none">
              <a:solidFill>
                <a:schemeClr val="accent6"/>
              </a:solidFill>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 sz="700">
                <a:solidFill>
                  <a:schemeClr val="accent6"/>
                </a:solidFill>
              </a:rPr>
              <a:t>Avots: PwC Globālā CSRD aptauja 2024</a:t>
            </a:r>
            <a:endParaRPr sz="700">
              <a:solidFill>
                <a:schemeClr val="accent6"/>
              </a:solidFill>
            </a:endParaRPr>
          </a:p>
          <a:p>
            <a:pPr marL="0" marR="0" lvl="0" indent="0" algn="l" rtl="0">
              <a:lnSpc>
                <a:spcPct val="100000"/>
              </a:lnSpc>
              <a:spcBef>
                <a:spcPts val="1200"/>
              </a:spcBef>
              <a:spcAft>
                <a:spcPts val="0"/>
              </a:spcAft>
              <a:buClr>
                <a:srgbClr val="000000"/>
              </a:buClr>
              <a:buSzPts val="700"/>
              <a:buFont typeface="Arial"/>
              <a:buNone/>
            </a:pPr>
            <a:endParaRPr sz="700">
              <a:solidFill>
                <a:schemeClr val="accent6"/>
              </a:solidFill>
            </a:endParaRPr>
          </a:p>
        </p:txBody>
      </p:sp>
      <p:sp>
        <p:nvSpPr>
          <p:cNvPr id="2277" name="Google Shape;2277;p307"/>
          <p:cNvSpPr/>
          <p:nvPr/>
        </p:nvSpPr>
        <p:spPr>
          <a:xfrm>
            <a:off x="822625" y="3335475"/>
            <a:ext cx="1218600" cy="49200"/>
          </a:xfrm>
          <a:prstGeom prst="rect">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8" name="Google Shape;2278;p307"/>
          <p:cNvSpPr/>
          <p:nvPr/>
        </p:nvSpPr>
        <p:spPr>
          <a:xfrm>
            <a:off x="2313225" y="3335475"/>
            <a:ext cx="1218600" cy="49200"/>
          </a:xfrm>
          <a:prstGeom prst="rect">
            <a:avLst/>
          </a:prstGeom>
          <a:solidFill>
            <a:srgbClr val="DB536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9" name="Google Shape;2279;p307"/>
          <p:cNvSpPr/>
          <p:nvPr/>
        </p:nvSpPr>
        <p:spPr>
          <a:xfrm>
            <a:off x="3828175" y="3029475"/>
            <a:ext cx="1218600" cy="355200"/>
          </a:xfrm>
          <a:prstGeom prst="rect">
            <a:avLst/>
          </a:prstGeom>
          <a:solidFill>
            <a:srgbClr val="DB536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0" name="Google Shape;2280;p307"/>
          <p:cNvSpPr/>
          <p:nvPr/>
        </p:nvSpPr>
        <p:spPr>
          <a:xfrm>
            <a:off x="5343125" y="2141775"/>
            <a:ext cx="1218600" cy="1242900"/>
          </a:xfrm>
          <a:prstGeom prst="rect">
            <a:avLst/>
          </a:prstGeom>
          <a:solidFill>
            <a:srgbClr val="DB536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1" name="Google Shape;2281;p307"/>
          <p:cNvSpPr/>
          <p:nvPr/>
        </p:nvSpPr>
        <p:spPr>
          <a:xfrm>
            <a:off x="6833725" y="2946100"/>
            <a:ext cx="1218600" cy="438600"/>
          </a:xfrm>
          <a:prstGeom prst="rect">
            <a:avLst/>
          </a:prstGeom>
          <a:solidFill>
            <a:srgbClr val="DB536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2" name="Google Shape;2282;p307"/>
          <p:cNvSpPr txBox="1"/>
          <p:nvPr/>
        </p:nvSpPr>
        <p:spPr>
          <a:xfrm>
            <a:off x="4199270" y="2767910"/>
            <a:ext cx="503100" cy="2517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17%</a:t>
            </a:r>
            <a:endParaRPr sz="900" b="0" i="0" u="none" strike="noStrike" cap="none">
              <a:solidFill>
                <a:schemeClr val="dk1"/>
              </a:solidFill>
              <a:latin typeface="Arial"/>
              <a:ea typeface="Arial"/>
              <a:cs typeface="Arial"/>
              <a:sym typeface="Arial"/>
            </a:endParaRPr>
          </a:p>
        </p:txBody>
      </p:sp>
      <p:sp>
        <p:nvSpPr>
          <p:cNvPr id="2283" name="Google Shape;2283;p307"/>
          <p:cNvSpPr txBox="1"/>
          <p:nvPr/>
        </p:nvSpPr>
        <p:spPr>
          <a:xfrm>
            <a:off x="1181370" y="3066935"/>
            <a:ext cx="503100" cy="2517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2%</a:t>
            </a:r>
            <a:endParaRPr sz="900" b="0" i="0" u="none" strike="noStrike" cap="none">
              <a:solidFill>
                <a:schemeClr val="dk1"/>
              </a:solidFill>
              <a:latin typeface="Arial"/>
              <a:ea typeface="Arial"/>
              <a:cs typeface="Arial"/>
              <a:sym typeface="Arial"/>
            </a:endParaRPr>
          </a:p>
        </p:txBody>
      </p:sp>
      <p:sp>
        <p:nvSpPr>
          <p:cNvPr id="2284" name="Google Shape;2284;p307"/>
          <p:cNvSpPr txBox="1"/>
          <p:nvPr/>
        </p:nvSpPr>
        <p:spPr>
          <a:xfrm>
            <a:off x="5700883" y="1882398"/>
            <a:ext cx="503100" cy="2517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59%</a:t>
            </a:r>
            <a:endParaRPr sz="900" b="0" i="0" u="none" strike="noStrike" cap="none">
              <a:solidFill>
                <a:schemeClr val="dk1"/>
              </a:solidFill>
              <a:latin typeface="Arial"/>
              <a:ea typeface="Arial"/>
              <a:cs typeface="Arial"/>
              <a:sym typeface="Arial"/>
            </a:endParaRPr>
          </a:p>
        </p:txBody>
      </p:sp>
      <p:sp>
        <p:nvSpPr>
          <p:cNvPr id="2285" name="Google Shape;2285;p307"/>
          <p:cNvSpPr txBox="1"/>
          <p:nvPr/>
        </p:nvSpPr>
        <p:spPr>
          <a:xfrm>
            <a:off x="7202483" y="2665998"/>
            <a:ext cx="503100" cy="2517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20%</a:t>
            </a:r>
            <a:endParaRPr sz="900" b="0" i="0" u="none" strike="noStrike" cap="none">
              <a:solidFill>
                <a:schemeClr val="dk1"/>
              </a:solidFill>
              <a:latin typeface="Arial"/>
              <a:ea typeface="Arial"/>
              <a:cs typeface="Arial"/>
              <a:sym typeface="Arial"/>
            </a:endParaRPr>
          </a:p>
        </p:txBody>
      </p:sp>
      <p:sp>
        <p:nvSpPr>
          <p:cNvPr id="2286" name="Google Shape;2286;p307"/>
          <p:cNvSpPr txBox="1"/>
          <p:nvPr/>
        </p:nvSpPr>
        <p:spPr>
          <a:xfrm>
            <a:off x="2672283" y="3066935"/>
            <a:ext cx="503100" cy="2517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1%</a:t>
            </a:r>
            <a:endParaRPr sz="900" b="0" i="0" u="none" strike="noStrike" cap="none">
              <a:solidFill>
                <a:schemeClr val="dk1"/>
              </a:solidFill>
              <a:latin typeface="Arial"/>
              <a:ea typeface="Arial"/>
              <a:cs typeface="Arial"/>
              <a:sym typeface="Arial"/>
            </a:endParaRPr>
          </a:p>
        </p:txBody>
      </p:sp>
      <p:sp>
        <p:nvSpPr>
          <p:cNvPr id="2287" name="Google Shape;2287;p307"/>
          <p:cNvSpPr txBox="1"/>
          <p:nvPr/>
        </p:nvSpPr>
        <p:spPr>
          <a:xfrm>
            <a:off x="822632" y="3401525"/>
            <a:ext cx="1218600" cy="2517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900"/>
              <a:buFont typeface="Arial"/>
              <a:buNone/>
            </a:pPr>
            <a:r>
              <a:rPr lang="en" sz="900">
                <a:solidFill>
                  <a:schemeClr val="dk1"/>
                </a:solidFill>
              </a:rPr>
              <a:t>Nezin</a:t>
            </a:r>
            <a:endParaRPr sz="900" b="0" i="0" u="none" strike="noStrike" cap="none">
              <a:solidFill>
                <a:schemeClr val="dk1"/>
              </a:solidFill>
              <a:latin typeface="Arial"/>
              <a:ea typeface="Arial"/>
              <a:cs typeface="Arial"/>
              <a:sym typeface="Arial"/>
            </a:endParaRPr>
          </a:p>
        </p:txBody>
      </p:sp>
      <p:sp>
        <p:nvSpPr>
          <p:cNvPr id="2288" name="Google Shape;2288;p307"/>
          <p:cNvSpPr txBox="1"/>
          <p:nvPr/>
        </p:nvSpPr>
        <p:spPr>
          <a:xfrm>
            <a:off x="2313232" y="3401525"/>
            <a:ext cx="1218600" cy="2517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900"/>
              <a:buFont typeface="Arial"/>
              <a:buNone/>
            </a:pPr>
            <a:r>
              <a:rPr lang="en" sz="900">
                <a:solidFill>
                  <a:schemeClr val="dk1"/>
                </a:solidFill>
              </a:rPr>
              <a:t>Nē, nav plānu ņemt vērā ilgtspējas aspektus</a:t>
            </a:r>
            <a:endParaRPr sz="900">
              <a:solidFill>
                <a:schemeClr val="dk1"/>
              </a:solidFill>
            </a:endParaRPr>
          </a:p>
          <a:p>
            <a:pPr marL="0" marR="0" lvl="0" indent="0" algn="ctr" rtl="0">
              <a:lnSpc>
                <a:spcPct val="115000"/>
              </a:lnSpc>
              <a:spcBef>
                <a:spcPts val="0"/>
              </a:spcBef>
              <a:spcAft>
                <a:spcPts val="0"/>
              </a:spcAft>
              <a:buClr>
                <a:srgbClr val="000000"/>
              </a:buClr>
              <a:buSzPts val="900"/>
              <a:buFont typeface="Arial"/>
              <a:buNone/>
            </a:pPr>
            <a:endParaRPr sz="900">
              <a:solidFill>
                <a:schemeClr val="dk1"/>
              </a:solidFill>
            </a:endParaRPr>
          </a:p>
        </p:txBody>
      </p:sp>
      <p:sp>
        <p:nvSpPr>
          <p:cNvPr id="2289" name="Google Shape;2289;p307"/>
          <p:cNvSpPr txBox="1"/>
          <p:nvPr/>
        </p:nvSpPr>
        <p:spPr>
          <a:xfrm>
            <a:off x="3819072" y="3401525"/>
            <a:ext cx="1218600" cy="2517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N</a:t>
            </a:r>
            <a:r>
              <a:rPr lang="en" sz="900">
                <a:solidFill>
                  <a:schemeClr val="dk1"/>
                </a:solidFill>
              </a:rPr>
              <a:t>ē, bet ilgtspēja tiks ņemta vērā</a:t>
            </a:r>
            <a:endParaRPr sz="900">
              <a:solidFill>
                <a:schemeClr val="dk1"/>
              </a:solidFill>
            </a:endParaRPr>
          </a:p>
          <a:p>
            <a:pPr marL="0" marR="0" lvl="0" indent="0" algn="ctr" rtl="0">
              <a:lnSpc>
                <a:spcPct val="115000"/>
              </a:lnSpc>
              <a:spcBef>
                <a:spcPts val="0"/>
              </a:spcBef>
              <a:spcAft>
                <a:spcPts val="0"/>
              </a:spcAft>
              <a:buClr>
                <a:srgbClr val="000000"/>
              </a:buClr>
              <a:buSzPts val="900"/>
              <a:buFont typeface="Arial"/>
              <a:buNone/>
            </a:pPr>
            <a:endParaRPr sz="900">
              <a:solidFill>
                <a:schemeClr val="dk1"/>
              </a:solidFill>
            </a:endParaRPr>
          </a:p>
        </p:txBody>
      </p:sp>
      <p:sp>
        <p:nvSpPr>
          <p:cNvPr id="2290" name="Google Shape;2290;p307"/>
          <p:cNvSpPr txBox="1"/>
          <p:nvPr/>
        </p:nvSpPr>
        <p:spPr>
          <a:xfrm>
            <a:off x="5340162" y="3401525"/>
            <a:ext cx="1218600" cy="2517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900"/>
              <a:buFont typeface="Arial"/>
              <a:buNone/>
            </a:pPr>
            <a:r>
              <a:rPr lang="en" sz="900">
                <a:solidFill>
                  <a:schemeClr val="dk1"/>
                </a:solidFill>
              </a:rPr>
              <a:t>Jā, mēs jau lielākā mērā ņemam vērā ilgtspēju</a:t>
            </a:r>
            <a:endParaRPr sz="900">
              <a:solidFill>
                <a:schemeClr val="dk1"/>
              </a:solidFill>
            </a:endParaRPr>
          </a:p>
          <a:p>
            <a:pPr marL="0" marR="0" lvl="0" indent="0" algn="ctr" rtl="0">
              <a:lnSpc>
                <a:spcPct val="115000"/>
              </a:lnSpc>
              <a:spcBef>
                <a:spcPts val="0"/>
              </a:spcBef>
              <a:spcAft>
                <a:spcPts val="0"/>
              </a:spcAft>
              <a:buClr>
                <a:srgbClr val="000000"/>
              </a:buClr>
              <a:buSzPts val="900"/>
              <a:buFont typeface="Arial"/>
              <a:buNone/>
            </a:pPr>
            <a:endParaRPr sz="900">
              <a:solidFill>
                <a:schemeClr val="dk1"/>
              </a:solidFill>
            </a:endParaRPr>
          </a:p>
        </p:txBody>
      </p:sp>
      <p:sp>
        <p:nvSpPr>
          <p:cNvPr id="2291" name="Google Shape;2291;p307"/>
          <p:cNvSpPr txBox="1"/>
          <p:nvPr/>
        </p:nvSpPr>
        <p:spPr>
          <a:xfrm>
            <a:off x="6841350" y="3401525"/>
            <a:ext cx="1218600" cy="2517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900"/>
              <a:buFont typeface="Arial"/>
              <a:buNone/>
            </a:pPr>
            <a:r>
              <a:rPr lang="en" sz="900">
                <a:solidFill>
                  <a:schemeClr val="dk1"/>
                </a:solidFill>
              </a:rPr>
              <a:t>Nē, ilgtspēja jau tika ņemta vērā</a:t>
            </a:r>
            <a:endParaRPr sz="900">
              <a:solidFill>
                <a:schemeClr val="dk1"/>
              </a:solidFill>
            </a:endParaRPr>
          </a:p>
          <a:p>
            <a:pPr marL="0" marR="0" lvl="0" indent="0" algn="ctr" rtl="0">
              <a:lnSpc>
                <a:spcPct val="115000"/>
              </a:lnSpc>
              <a:spcBef>
                <a:spcPts val="0"/>
              </a:spcBef>
              <a:spcAft>
                <a:spcPts val="0"/>
              </a:spcAft>
              <a:buClr>
                <a:srgbClr val="000000"/>
              </a:buClr>
              <a:buSzPts val="900"/>
              <a:buFont typeface="Arial"/>
              <a:buNone/>
            </a:pPr>
            <a:endParaRPr sz="900">
              <a:solidFill>
                <a:schemeClr val="dk1"/>
              </a:solidFill>
            </a:endParaRPr>
          </a:p>
        </p:txBody>
      </p:sp>
      <p:grpSp>
        <p:nvGrpSpPr>
          <p:cNvPr id="2292" name="Google Shape;2292;p307"/>
          <p:cNvGrpSpPr/>
          <p:nvPr/>
        </p:nvGrpSpPr>
        <p:grpSpPr>
          <a:xfrm>
            <a:off x="332962" y="1273131"/>
            <a:ext cx="2480247" cy="1392936"/>
            <a:chOff x="6851664" y="1942932"/>
            <a:chExt cx="1815036" cy="1428799"/>
          </a:xfrm>
        </p:grpSpPr>
        <p:cxnSp>
          <p:nvCxnSpPr>
            <p:cNvPr id="2293" name="Google Shape;2293;p307"/>
            <p:cNvCxnSpPr/>
            <p:nvPr/>
          </p:nvCxnSpPr>
          <p:spPr>
            <a:xfrm>
              <a:off x="6858000" y="3371731"/>
              <a:ext cx="1808700" cy="0"/>
            </a:xfrm>
            <a:prstGeom prst="straightConnector1">
              <a:avLst/>
            </a:prstGeom>
            <a:noFill/>
            <a:ln w="19050" cap="flat" cmpd="sng">
              <a:solidFill>
                <a:srgbClr val="DB536A"/>
              </a:solidFill>
              <a:prstDash val="solid"/>
              <a:round/>
              <a:headEnd type="none" w="sm" len="sm"/>
              <a:tailEnd type="none" w="sm" len="sm"/>
            </a:ln>
          </p:spPr>
        </p:cxnSp>
        <p:grpSp>
          <p:nvGrpSpPr>
            <p:cNvPr id="2294" name="Google Shape;2294;p307"/>
            <p:cNvGrpSpPr/>
            <p:nvPr/>
          </p:nvGrpSpPr>
          <p:grpSpPr>
            <a:xfrm>
              <a:off x="6851664" y="1942932"/>
              <a:ext cx="1815023" cy="1428795"/>
              <a:chOff x="442720" y="2396901"/>
              <a:chExt cx="2310071" cy="2948400"/>
            </a:xfrm>
          </p:grpSpPr>
          <p:sp>
            <p:nvSpPr>
              <p:cNvPr id="2295" name="Google Shape;2295;p307"/>
              <p:cNvSpPr/>
              <p:nvPr/>
            </p:nvSpPr>
            <p:spPr>
              <a:xfrm>
                <a:off x="442931" y="2396901"/>
                <a:ext cx="2303100" cy="2948400"/>
              </a:xfrm>
              <a:prstGeom prst="rect">
                <a:avLst/>
              </a:prstGeom>
              <a:solidFill>
                <a:srgbClr val="EFEFE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296" name="Google Shape;2296;p307"/>
              <p:cNvCxnSpPr/>
              <p:nvPr/>
            </p:nvCxnSpPr>
            <p:spPr>
              <a:xfrm>
                <a:off x="446991" y="5284400"/>
                <a:ext cx="2305800" cy="0"/>
              </a:xfrm>
              <a:prstGeom prst="straightConnector1">
                <a:avLst/>
              </a:prstGeom>
              <a:noFill/>
              <a:ln>
                <a:noFill/>
              </a:ln>
            </p:spPr>
          </p:cxnSp>
          <p:sp>
            <p:nvSpPr>
              <p:cNvPr id="2297" name="Google Shape;2297;p307"/>
              <p:cNvSpPr txBox="1"/>
              <p:nvPr/>
            </p:nvSpPr>
            <p:spPr>
              <a:xfrm>
                <a:off x="442720" y="2540031"/>
                <a:ext cx="2186400" cy="2744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000" b="1">
                    <a:solidFill>
                      <a:srgbClr val="DB536A"/>
                    </a:solidFill>
                  </a:rPr>
                  <a:t>3/4 uzņēmumu, kas gatavos ziņojumus saskaņā ar CSRD, tostarp tie, kuru galvenie biroji atrodas ārpus ES, norāda, ka arvien vairāk iekļauj ilgtspējas aspektus lēmumu pieņemšanā vai plāno to darīt</a:t>
                </a:r>
                <a:endParaRPr sz="1000" b="1" i="0" u="none" strike="noStrike" cap="none">
                  <a:solidFill>
                    <a:srgbClr val="DB536A"/>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D93954"/>
                  </a:solidFill>
                  <a:latin typeface="Arial"/>
                  <a:ea typeface="Arial"/>
                  <a:cs typeface="Arial"/>
                  <a:sym typeface="Arial"/>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01"/>
        <p:cNvGrpSpPr/>
        <p:nvPr/>
      </p:nvGrpSpPr>
      <p:grpSpPr>
        <a:xfrm>
          <a:off x="0" y="0"/>
          <a:ext cx="0" cy="0"/>
          <a:chOff x="0" y="0"/>
          <a:chExt cx="0" cy="0"/>
        </a:xfrm>
      </p:grpSpPr>
      <p:sp>
        <p:nvSpPr>
          <p:cNvPr id="2302" name="Google Shape;2302;p308"/>
          <p:cNvSpPr/>
          <p:nvPr/>
        </p:nvSpPr>
        <p:spPr>
          <a:xfrm>
            <a:off x="343331" y="2065026"/>
            <a:ext cx="93545" cy="93405"/>
          </a:xfrm>
          <a:custGeom>
            <a:avLst/>
            <a:gdLst/>
            <a:ahLst/>
            <a:cxnLst/>
            <a:rect l="l" t="t" r="r" b="b"/>
            <a:pathLst>
              <a:path w="93312" h="93172" extrusionOk="0">
                <a:moveTo>
                  <a:pt x="0" y="0"/>
                </a:moveTo>
                <a:lnTo>
                  <a:pt x="93313" y="0"/>
                </a:lnTo>
                <a:lnTo>
                  <a:pt x="93313" y="93172"/>
                </a:lnTo>
                <a:lnTo>
                  <a:pt x="0" y="93172"/>
                </a:lnTo>
                <a:close/>
              </a:path>
            </a:pathLst>
          </a:custGeom>
          <a:solidFill>
            <a:srgbClr val="DEDED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03" name="Google Shape;2303;p308"/>
          <p:cNvSpPr/>
          <p:nvPr/>
        </p:nvSpPr>
        <p:spPr>
          <a:xfrm>
            <a:off x="1265827" y="2065026"/>
            <a:ext cx="93545" cy="93405"/>
          </a:xfrm>
          <a:custGeom>
            <a:avLst/>
            <a:gdLst/>
            <a:ahLst/>
            <a:cxnLst/>
            <a:rect l="l" t="t" r="r" b="b"/>
            <a:pathLst>
              <a:path w="93312" h="93172" extrusionOk="0">
                <a:moveTo>
                  <a:pt x="0" y="0"/>
                </a:moveTo>
                <a:lnTo>
                  <a:pt x="93313" y="0"/>
                </a:lnTo>
                <a:lnTo>
                  <a:pt x="93313" y="93172"/>
                </a:lnTo>
                <a:lnTo>
                  <a:pt x="0" y="93172"/>
                </a:lnTo>
                <a:close/>
              </a:path>
            </a:pathLst>
          </a:custGeom>
          <a:solidFill>
            <a:srgbClr val="7D7D7D"/>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04" name="Google Shape;2304;p308"/>
          <p:cNvSpPr/>
          <p:nvPr/>
        </p:nvSpPr>
        <p:spPr>
          <a:xfrm>
            <a:off x="2049043" y="2065026"/>
            <a:ext cx="93545" cy="93405"/>
          </a:xfrm>
          <a:custGeom>
            <a:avLst/>
            <a:gdLst/>
            <a:ahLst/>
            <a:cxnLst/>
            <a:rect l="l" t="t" r="r" b="b"/>
            <a:pathLst>
              <a:path w="93312" h="93172" extrusionOk="0">
                <a:moveTo>
                  <a:pt x="0" y="0"/>
                </a:moveTo>
                <a:lnTo>
                  <a:pt x="93313" y="0"/>
                </a:lnTo>
                <a:lnTo>
                  <a:pt x="93313" y="93172"/>
                </a:lnTo>
                <a:lnTo>
                  <a:pt x="0" y="93172"/>
                </a:lnTo>
                <a:close/>
              </a:path>
            </a:pathLst>
          </a:custGeom>
          <a:solidFill>
            <a:srgbClr val="F1BAC3"/>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05" name="Google Shape;2305;p308"/>
          <p:cNvSpPr/>
          <p:nvPr/>
        </p:nvSpPr>
        <p:spPr>
          <a:xfrm>
            <a:off x="3450437" y="2065026"/>
            <a:ext cx="93545" cy="93405"/>
          </a:xfrm>
          <a:custGeom>
            <a:avLst/>
            <a:gdLst/>
            <a:ahLst/>
            <a:cxnLst/>
            <a:rect l="l" t="t" r="r" b="b"/>
            <a:pathLst>
              <a:path w="93312" h="93172" extrusionOk="0">
                <a:moveTo>
                  <a:pt x="0" y="0"/>
                </a:moveTo>
                <a:lnTo>
                  <a:pt x="93312" y="0"/>
                </a:lnTo>
                <a:lnTo>
                  <a:pt x="93312" y="93172"/>
                </a:lnTo>
                <a:lnTo>
                  <a:pt x="0" y="93172"/>
                </a:lnTo>
                <a:close/>
              </a:path>
            </a:pathLst>
          </a:custGeom>
          <a:solidFill>
            <a:srgbClr val="E27588"/>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06" name="Google Shape;2306;p308"/>
          <p:cNvSpPr/>
          <p:nvPr/>
        </p:nvSpPr>
        <p:spPr>
          <a:xfrm>
            <a:off x="4486351" y="2065026"/>
            <a:ext cx="93545" cy="93405"/>
          </a:xfrm>
          <a:custGeom>
            <a:avLst/>
            <a:gdLst/>
            <a:ahLst/>
            <a:cxnLst/>
            <a:rect l="l" t="t" r="r" b="b"/>
            <a:pathLst>
              <a:path w="93312" h="93172" extrusionOk="0">
                <a:moveTo>
                  <a:pt x="0" y="0"/>
                </a:moveTo>
                <a:lnTo>
                  <a:pt x="93312" y="0"/>
                </a:lnTo>
                <a:lnTo>
                  <a:pt x="93312" y="93172"/>
                </a:lnTo>
                <a:lnTo>
                  <a:pt x="0" y="93172"/>
                </a:lnTo>
                <a:close/>
              </a:path>
            </a:pathLst>
          </a:custGeom>
          <a:solidFill>
            <a:srgbClr val="DB536A"/>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nvGrpSpPr>
          <p:cNvPr id="2307" name="Google Shape;2307;p308"/>
          <p:cNvGrpSpPr/>
          <p:nvPr/>
        </p:nvGrpSpPr>
        <p:grpSpPr>
          <a:xfrm>
            <a:off x="2906517" y="2296125"/>
            <a:ext cx="5060414" cy="2093701"/>
            <a:chOff x="4473504" y="3146625"/>
            <a:chExt cx="5050818" cy="2089730"/>
          </a:xfrm>
        </p:grpSpPr>
        <p:sp>
          <p:nvSpPr>
            <p:cNvPr id="2308" name="Google Shape;2308;p308"/>
            <p:cNvSpPr/>
            <p:nvPr/>
          </p:nvSpPr>
          <p:spPr>
            <a:xfrm>
              <a:off x="4473504" y="3146630"/>
              <a:ext cx="94264" cy="176837"/>
            </a:xfrm>
            <a:custGeom>
              <a:avLst/>
              <a:gdLst/>
              <a:ahLst/>
              <a:cxnLst/>
              <a:rect l="l" t="t" r="r" b="b"/>
              <a:pathLst>
                <a:path w="94264" h="176837" extrusionOk="0">
                  <a:moveTo>
                    <a:pt x="0" y="0"/>
                  </a:moveTo>
                  <a:lnTo>
                    <a:pt x="94265" y="0"/>
                  </a:lnTo>
                  <a:lnTo>
                    <a:pt x="94265" y="176837"/>
                  </a:lnTo>
                  <a:lnTo>
                    <a:pt x="0" y="176837"/>
                  </a:lnTo>
                  <a:lnTo>
                    <a:pt x="0" y="0"/>
                  </a:lnTo>
                  <a:lnTo>
                    <a:pt x="0" y="0"/>
                  </a:lnTo>
                  <a:close/>
                </a:path>
              </a:pathLst>
            </a:custGeom>
            <a:solidFill>
              <a:srgbClr val="DEDEDE"/>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09" name="Google Shape;2309;p308"/>
            <p:cNvSpPr/>
            <p:nvPr/>
          </p:nvSpPr>
          <p:spPr>
            <a:xfrm>
              <a:off x="4473504" y="3385265"/>
              <a:ext cx="124734" cy="176837"/>
            </a:xfrm>
            <a:custGeom>
              <a:avLst/>
              <a:gdLst/>
              <a:ahLst/>
              <a:cxnLst/>
              <a:rect l="l" t="t" r="r" b="b"/>
              <a:pathLst>
                <a:path w="124734" h="176837" extrusionOk="0">
                  <a:moveTo>
                    <a:pt x="0" y="0"/>
                  </a:moveTo>
                  <a:lnTo>
                    <a:pt x="124734" y="0"/>
                  </a:lnTo>
                  <a:lnTo>
                    <a:pt x="124734" y="176838"/>
                  </a:lnTo>
                  <a:lnTo>
                    <a:pt x="0" y="176838"/>
                  </a:lnTo>
                  <a:lnTo>
                    <a:pt x="0" y="0"/>
                  </a:lnTo>
                  <a:close/>
                </a:path>
              </a:pathLst>
            </a:custGeom>
            <a:solidFill>
              <a:srgbClr val="DEDEDE"/>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10" name="Google Shape;2310;p308"/>
            <p:cNvSpPr/>
            <p:nvPr/>
          </p:nvSpPr>
          <p:spPr>
            <a:xfrm>
              <a:off x="4473504" y="3624852"/>
              <a:ext cx="38086" cy="176837"/>
            </a:xfrm>
            <a:custGeom>
              <a:avLst/>
              <a:gdLst/>
              <a:ahLst/>
              <a:cxnLst/>
              <a:rect l="l" t="t" r="r" b="b"/>
              <a:pathLst>
                <a:path w="38086" h="176837" extrusionOk="0">
                  <a:moveTo>
                    <a:pt x="0" y="0"/>
                  </a:moveTo>
                  <a:lnTo>
                    <a:pt x="38087" y="0"/>
                  </a:lnTo>
                  <a:lnTo>
                    <a:pt x="38087" y="176838"/>
                  </a:lnTo>
                  <a:lnTo>
                    <a:pt x="0" y="176838"/>
                  </a:lnTo>
                  <a:lnTo>
                    <a:pt x="0" y="0"/>
                  </a:lnTo>
                  <a:close/>
                </a:path>
              </a:pathLst>
            </a:custGeom>
            <a:solidFill>
              <a:srgbClr val="DEDEDE"/>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11" name="Google Shape;2311;p308"/>
            <p:cNvSpPr/>
            <p:nvPr/>
          </p:nvSpPr>
          <p:spPr>
            <a:xfrm>
              <a:off x="4473504" y="3863488"/>
              <a:ext cx="73316" cy="176837"/>
            </a:xfrm>
            <a:custGeom>
              <a:avLst/>
              <a:gdLst/>
              <a:ahLst/>
              <a:cxnLst/>
              <a:rect l="l" t="t" r="r" b="b"/>
              <a:pathLst>
                <a:path w="73316" h="176837" extrusionOk="0">
                  <a:moveTo>
                    <a:pt x="0" y="0"/>
                  </a:moveTo>
                  <a:lnTo>
                    <a:pt x="73317" y="0"/>
                  </a:lnTo>
                  <a:lnTo>
                    <a:pt x="73317" y="176837"/>
                  </a:lnTo>
                  <a:lnTo>
                    <a:pt x="0" y="176837"/>
                  </a:lnTo>
                  <a:lnTo>
                    <a:pt x="0" y="0"/>
                  </a:lnTo>
                  <a:close/>
                </a:path>
              </a:pathLst>
            </a:custGeom>
            <a:solidFill>
              <a:srgbClr val="DEDEDE"/>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12" name="Google Shape;2312;p308"/>
            <p:cNvSpPr/>
            <p:nvPr/>
          </p:nvSpPr>
          <p:spPr>
            <a:xfrm>
              <a:off x="4473504" y="4103074"/>
              <a:ext cx="179959" cy="176837"/>
            </a:xfrm>
            <a:custGeom>
              <a:avLst/>
              <a:gdLst/>
              <a:ahLst/>
              <a:cxnLst/>
              <a:rect l="l" t="t" r="r" b="b"/>
              <a:pathLst>
                <a:path w="179959" h="176837" extrusionOk="0">
                  <a:moveTo>
                    <a:pt x="0" y="0"/>
                  </a:moveTo>
                  <a:lnTo>
                    <a:pt x="179960" y="0"/>
                  </a:lnTo>
                  <a:lnTo>
                    <a:pt x="179960" y="176838"/>
                  </a:lnTo>
                  <a:lnTo>
                    <a:pt x="0" y="176838"/>
                  </a:lnTo>
                  <a:lnTo>
                    <a:pt x="0" y="0"/>
                  </a:lnTo>
                  <a:close/>
                </a:path>
              </a:pathLst>
            </a:custGeom>
            <a:solidFill>
              <a:srgbClr val="DEDEDE"/>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13" name="Google Shape;2313;p308"/>
            <p:cNvSpPr/>
            <p:nvPr/>
          </p:nvSpPr>
          <p:spPr>
            <a:xfrm>
              <a:off x="4473504" y="4341709"/>
              <a:ext cx="73316" cy="176837"/>
            </a:xfrm>
            <a:custGeom>
              <a:avLst/>
              <a:gdLst/>
              <a:ahLst/>
              <a:cxnLst/>
              <a:rect l="l" t="t" r="r" b="b"/>
              <a:pathLst>
                <a:path w="73316" h="176837" extrusionOk="0">
                  <a:moveTo>
                    <a:pt x="0" y="0"/>
                  </a:moveTo>
                  <a:lnTo>
                    <a:pt x="73317" y="0"/>
                  </a:lnTo>
                  <a:lnTo>
                    <a:pt x="73317" y="176838"/>
                  </a:lnTo>
                  <a:lnTo>
                    <a:pt x="0" y="176838"/>
                  </a:lnTo>
                  <a:lnTo>
                    <a:pt x="0" y="0"/>
                  </a:lnTo>
                  <a:close/>
                </a:path>
              </a:pathLst>
            </a:custGeom>
            <a:solidFill>
              <a:srgbClr val="DEDEDE"/>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14" name="Google Shape;2314;p308"/>
            <p:cNvSpPr/>
            <p:nvPr/>
          </p:nvSpPr>
          <p:spPr>
            <a:xfrm>
              <a:off x="4473504" y="4581296"/>
              <a:ext cx="58082" cy="176837"/>
            </a:xfrm>
            <a:custGeom>
              <a:avLst/>
              <a:gdLst/>
              <a:ahLst/>
              <a:cxnLst/>
              <a:rect l="l" t="t" r="r" b="b"/>
              <a:pathLst>
                <a:path w="58082" h="176837" extrusionOk="0">
                  <a:moveTo>
                    <a:pt x="0" y="0"/>
                  </a:moveTo>
                  <a:lnTo>
                    <a:pt x="58082" y="0"/>
                  </a:lnTo>
                  <a:lnTo>
                    <a:pt x="58082" y="176837"/>
                  </a:lnTo>
                  <a:lnTo>
                    <a:pt x="0" y="176837"/>
                  </a:lnTo>
                  <a:lnTo>
                    <a:pt x="0" y="0"/>
                  </a:lnTo>
                  <a:close/>
                </a:path>
              </a:pathLst>
            </a:custGeom>
            <a:solidFill>
              <a:srgbClr val="DEDEDE"/>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15" name="Google Shape;2315;p308"/>
            <p:cNvSpPr/>
            <p:nvPr/>
          </p:nvSpPr>
          <p:spPr>
            <a:xfrm>
              <a:off x="4473504" y="4819931"/>
              <a:ext cx="215190" cy="176837"/>
            </a:xfrm>
            <a:custGeom>
              <a:avLst/>
              <a:gdLst/>
              <a:ahLst/>
              <a:cxnLst/>
              <a:rect l="l" t="t" r="r" b="b"/>
              <a:pathLst>
                <a:path w="215190" h="176837" extrusionOk="0">
                  <a:moveTo>
                    <a:pt x="0" y="0"/>
                  </a:moveTo>
                  <a:lnTo>
                    <a:pt x="215190" y="0"/>
                  </a:lnTo>
                  <a:lnTo>
                    <a:pt x="215190" y="176838"/>
                  </a:lnTo>
                  <a:lnTo>
                    <a:pt x="0" y="176838"/>
                  </a:lnTo>
                  <a:lnTo>
                    <a:pt x="0" y="0"/>
                  </a:lnTo>
                  <a:close/>
                </a:path>
              </a:pathLst>
            </a:custGeom>
            <a:solidFill>
              <a:srgbClr val="DEDEDE"/>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16" name="Google Shape;2316;p308"/>
            <p:cNvSpPr/>
            <p:nvPr/>
          </p:nvSpPr>
          <p:spPr>
            <a:xfrm>
              <a:off x="4473504" y="5059518"/>
              <a:ext cx="58082" cy="176837"/>
            </a:xfrm>
            <a:custGeom>
              <a:avLst/>
              <a:gdLst/>
              <a:ahLst/>
              <a:cxnLst/>
              <a:rect l="l" t="t" r="r" b="b"/>
              <a:pathLst>
                <a:path w="58082" h="176837" extrusionOk="0">
                  <a:moveTo>
                    <a:pt x="0" y="0"/>
                  </a:moveTo>
                  <a:lnTo>
                    <a:pt x="58082" y="0"/>
                  </a:lnTo>
                  <a:lnTo>
                    <a:pt x="58082" y="176838"/>
                  </a:lnTo>
                  <a:lnTo>
                    <a:pt x="0" y="176838"/>
                  </a:lnTo>
                  <a:lnTo>
                    <a:pt x="0" y="0"/>
                  </a:lnTo>
                  <a:close/>
                </a:path>
              </a:pathLst>
            </a:custGeom>
            <a:solidFill>
              <a:srgbClr val="DEDEDE"/>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17" name="Google Shape;2317;p308"/>
            <p:cNvSpPr/>
            <p:nvPr/>
          </p:nvSpPr>
          <p:spPr>
            <a:xfrm>
              <a:off x="4582051" y="3146630"/>
              <a:ext cx="138064" cy="176837"/>
            </a:xfrm>
            <a:custGeom>
              <a:avLst/>
              <a:gdLst/>
              <a:ahLst/>
              <a:cxnLst/>
              <a:rect l="l" t="t" r="r" b="b"/>
              <a:pathLst>
                <a:path w="138064" h="176837" extrusionOk="0">
                  <a:moveTo>
                    <a:pt x="0" y="0"/>
                  </a:moveTo>
                  <a:lnTo>
                    <a:pt x="138065" y="0"/>
                  </a:lnTo>
                  <a:lnTo>
                    <a:pt x="138065" y="176837"/>
                  </a:lnTo>
                  <a:lnTo>
                    <a:pt x="952" y="176837"/>
                  </a:lnTo>
                  <a:lnTo>
                    <a:pt x="952" y="0"/>
                  </a:lnTo>
                  <a:lnTo>
                    <a:pt x="0" y="0"/>
                  </a:lnTo>
                  <a:close/>
                </a:path>
              </a:pathLst>
            </a:custGeom>
            <a:solidFill>
              <a:srgbClr val="7D7D7D"/>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18" name="Google Shape;2318;p308"/>
            <p:cNvSpPr/>
            <p:nvPr/>
          </p:nvSpPr>
          <p:spPr>
            <a:xfrm>
              <a:off x="4612520" y="3385265"/>
              <a:ext cx="137112" cy="176837"/>
            </a:xfrm>
            <a:custGeom>
              <a:avLst/>
              <a:gdLst/>
              <a:ahLst/>
              <a:cxnLst/>
              <a:rect l="l" t="t" r="r" b="b"/>
              <a:pathLst>
                <a:path w="137112" h="176837" extrusionOk="0">
                  <a:moveTo>
                    <a:pt x="0" y="0"/>
                  </a:moveTo>
                  <a:lnTo>
                    <a:pt x="137112" y="0"/>
                  </a:lnTo>
                  <a:lnTo>
                    <a:pt x="137112" y="176838"/>
                  </a:lnTo>
                  <a:lnTo>
                    <a:pt x="0" y="176838"/>
                  </a:lnTo>
                  <a:lnTo>
                    <a:pt x="0" y="0"/>
                  </a:lnTo>
                  <a:close/>
                </a:path>
              </a:pathLst>
            </a:custGeom>
            <a:solidFill>
              <a:srgbClr val="7D7D7D"/>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19" name="Google Shape;2319;p308"/>
            <p:cNvSpPr/>
            <p:nvPr/>
          </p:nvSpPr>
          <p:spPr>
            <a:xfrm>
              <a:off x="4526825" y="3624852"/>
              <a:ext cx="238042" cy="176837"/>
            </a:xfrm>
            <a:custGeom>
              <a:avLst/>
              <a:gdLst/>
              <a:ahLst/>
              <a:cxnLst/>
              <a:rect l="l" t="t" r="r" b="b"/>
              <a:pathLst>
                <a:path w="238042" h="176837" extrusionOk="0">
                  <a:moveTo>
                    <a:pt x="0" y="0"/>
                  </a:moveTo>
                  <a:lnTo>
                    <a:pt x="238042" y="0"/>
                  </a:lnTo>
                  <a:lnTo>
                    <a:pt x="238042" y="176838"/>
                  </a:lnTo>
                  <a:lnTo>
                    <a:pt x="0" y="176838"/>
                  </a:lnTo>
                  <a:lnTo>
                    <a:pt x="0" y="0"/>
                  </a:lnTo>
                  <a:close/>
                </a:path>
              </a:pathLst>
            </a:custGeom>
            <a:solidFill>
              <a:srgbClr val="7D7D7D"/>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20" name="Google Shape;2320;p308"/>
            <p:cNvSpPr/>
            <p:nvPr/>
          </p:nvSpPr>
          <p:spPr>
            <a:xfrm>
              <a:off x="4562055" y="3863488"/>
              <a:ext cx="137112" cy="176837"/>
            </a:xfrm>
            <a:custGeom>
              <a:avLst/>
              <a:gdLst/>
              <a:ahLst/>
              <a:cxnLst/>
              <a:rect l="l" t="t" r="r" b="b"/>
              <a:pathLst>
                <a:path w="137112" h="176837" extrusionOk="0">
                  <a:moveTo>
                    <a:pt x="0" y="0"/>
                  </a:moveTo>
                  <a:lnTo>
                    <a:pt x="137112" y="0"/>
                  </a:lnTo>
                  <a:lnTo>
                    <a:pt x="137112" y="176837"/>
                  </a:lnTo>
                  <a:lnTo>
                    <a:pt x="0" y="176837"/>
                  </a:lnTo>
                  <a:lnTo>
                    <a:pt x="0" y="0"/>
                  </a:lnTo>
                  <a:close/>
                </a:path>
              </a:pathLst>
            </a:custGeom>
            <a:solidFill>
              <a:srgbClr val="7D7D7D"/>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21" name="Google Shape;2321;p308"/>
            <p:cNvSpPr/>
            <p:nvPr/>
          </p:nvSpPr>
          <p:spPr>
            <a:xfrm>
              <a:off x="4668698" y="4103074"/>
              <a:ext cx="289459" cy="176837"/>
            </a:xfrm>
            <a:custGeom>
              <a:avLst/>
              <a:gdLst/>
              <a:ahLst/>
              <a:cxnLst/>
              <a:rect l="l" t="t" r="r" b="b"/>
              <a:pathLst>
                <a:path w="289459" h="176837" extrusionOk="0">
                  <a:moveTo>
                    <a:pt x="0" y="0"/>
                  </a:moveTo>
                  <a:lnTo>
                    <a:pt x="289459" y="0"/>
                  </a:lnTo>
                  <a:lnTo>
                    <a:pt x="289459" y="176838"/>
                  </a:lnTo>
                  <a:lnTo>
                    <a:pt x="0" y="176838"/>
                  </a:lnTo>
                  <a:lnTo>
                    <a:pt x="0" y="0"/>
                  </a:lnTo>
                  <a:close/>
                </a:path>
              </a:pathLst>
            </a:custGeom>
            <a:solidFill>
              <a:srgbClr val="7D7D7D"/>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22" name="Google Shape;2322;p308"/>
            <p:cNvSpPr/>
            <p:nvPr/>
          </p:nvSpPr>
          <p:spPr>
            <a:xfrm>
              <a:off x="4562055" y="4341709"/>
              <a:ext cx="339924" cy="176837"/>
            </a:xfrm>
            <a:custGeom>
              <a:avLst/>
              <a:gdLst/>
              <a:ahLst/>
              <a:cxnLst/>
              <a:rect l="l" t="t" r="r" b="b"/>
              <a:pathLst>
                <a:path w="339924" h="176837" extrusionOk="0">
                  <a:moveTo>
                    <a:pt x="0" y="0"/>
                  </a:moveTo>
                  <a:lnTo>
                    <a:pt x="339924" y="0"/>
                  </a:lnTo>
                  <a:lnTo>
                    <a:pt x="339924" y="176838"/>
                  </a:lnTo>
                  <a:lnTo>
                    <a:pt x="0" y="176838"/>
                  </a:lnTo>
                  <a:lnTo>
                    <a:pt x="0" y="0"/>
                  </a:lnTo>
                  <a:close/>
                </a:path>
              </a:pathLst>
            </a:custGeom>
            <a:solidFill>
              <a:srgbClr val="7D7D7D"/>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23" name="Google Shape;2323;p308"/>
            <p:cNvSpPr/>
            <p:nvPr/>
          </p:nvSpPr>
          <p:spPr>
            <a:xfrm>
              <a:off x="4546821" y="4581296"/>
              <a:ext cx="339924" cy="176837"/>
            </a:xfrm>
            <a:custGeom>
              <a:avLst/>
              <a:gdLst/>
              <a:ahLst/>
              <a:cxnLst/>
              <a:rect l="l" t="t" r="r" b="b"/>
              <a:pathLst>
                <a:path w="339924" h="176837" extrusionOk="0">
                  <a:moveTo>
                    <a:pt x="0" y="0"/>
                  </a:moveTo>
                  <a:lnTo>
                    <a:pt x="339924" y="0"/>
                  </a:lnTo>
                  <a:lnTo>
                    <a:pt x="339924" y="176837"/>
                  </a:lnTo>
                  <a:lnTo>
                    <a:pt x="0" y="176837"/>
                  </a:lnTo>
                  <a:lnTo>
                    <a:pt x="0" y="0"/>
                  </a:lnTo>
                  <a:close/>
                </a:path>
              </a:pathLst>
            </a:custGeom>
            <a:solidFill>
              <a:srgbClr val="7D7D7D"/>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24" name="Google Shape;2324;p308"/>
            <p:cNvSpPr/>
            <p:nvPr/>
          </p:nvSpPr>
          <p:spPr>
            <a:xfrm>
              <a:off x="4703928" y="4819931"/>
              <a:ext cx="542736" cy="176837"/>
            </a:xfrm>
            <a:custGeom>
              <a:avLst/>
              <a:gdLst/>
              <a:ahLst/>
              <a:cxnLst/>
              <a:rect l="l" t="t" r="r" b="b"/>
              <a:pathLst>
                <a:path w="542736" h="176837" extrusionOk="0">
                  <a:moveTo>
                    <a:pt x="0" y="0"/>
                  </a:moveTo>
                  <a:lnTo>
                    <a:pt x="542736" y="0"/>
                  </a:lnTo>
                  <a:lnTo>
                    <a:pt x="542736" y="176838"/>
                  </a:lnTo>
                  <a:lnTo>
                    <a:pt x="0" y="176838"/>
                  </a:lnTo>
                  <a:lnTo>
                    <a:pt x="0" y="0"/>
                  </a:lnTo>
                  <a:close/>
                </a:path>
              </a:pathLst>
            </a:custGeom>
            <a:solidFill>
              <a:srgbClr val="7D7D7D"/>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25" name="Google Shape;2325;p308"/>
            <p:cNvSpPr/>
            <p:nvPr/>
          </p:nvSpPr>
          <p:spPr>
            <a:xfrm>
              <a:off x="4546821" y="5059518"/>
              <a:ext cx="998825" cy="176837"/>
            </a:xfrm>
            <a:custGeom>
              <a:avLst/>
              <a:gdLst/>
              <a:ahLst/>
              <a:cxnLst/>
              <a:rect l="l" t="t" r="r" b="b"/>
              <a:pathLst>
                <a:path w="998825" h="176837" extrusionOk="0">
                  <a:moveTo>
                    <a:pt x="0" y="0"/>
                  </a:moveTo>
                  <a:lnTo>
                    <a:pt x="998825" y="0"/>
                  </a:lnTo>
                  <a:lnTo>
                    <a:pt x="998825" y="176838"/>
                  </a:lnTo>
                  <a:lnTo>
                    <a:pt x="0" y="176838"/>
                  </a:lnTo>
                  <a:lnTo>
                    <a:pt x="0" y="0"/>
                  </a:lnTo>
                  <a:close/>
                </a:path>
              </a:pathLst>
            </a:custGeom>
            <a:solidFill>
              <a:srgbClr val="7D7D7D"/>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26" name="Google Shape;2326;p308"/>
            <p:cNvSpPr/>
            <p:nvPr/>
          </p:nvSpPr>
          <p:spPr>
            <a:xfrm>
              <a:off x="4734398" y="3146630"/>
              <a:ext cx="492271" cy="176837"/>
            </a:xfrm>
            <a:custGeom>
              <a:avLst/>
              <a:gdLst/>
              <a:ahLst/>
              <a:cxnLst/>
              <a:rect l="l" t="t" r="r" b="b"/>
              <a:pathLst>
                <a:path w="492271" h="176837" extrusionOk="0">
                  <a:moveTo>
                    <a:pt x="0" y="0"/>
                  </a:moveTo>
                  <a:lnTo>
                    <a:pt x="492271" y="0"/>
                  </a:lnTo>
                  <a:lnTo>
                    <a:pt x="492271" y="176837"/>
                  </a:lnTo>
                  <a:lnTo>
                    <a:pt x="0" y="176837"/>
                  </a:lnTo>
                  <a:lnTo>
                    <a:pt x="0" y="0"/>
                  </a:lnTo>
                  <a:lnTo>
                    <a:pt x="0" y="0"/>
                  </a:lnTo>
                  <a:close/>
                </a:path>
              </a:pathLst>
            </a:custGeom>
            <a:solidFill>
              <a:srgbClr val="F1BAC3"/>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27" name="Google Shape;2327;p308"/>
            <p:cNvSpPr/>
            <p:nvPr/>
          </p:nvSpPr>
          <p:spPr>
            <a:xfrm>
              <a:off x="4764867" y="3385265"/>
              <a:ext cx="593201" cy="176837"/>
            </a:xfrm>
            <a:custGeom>
              <a:avLst/>
              <a:gdLst/>
              <a:ahLst/>
              <a:cxnLst/>
              <a:rect l="l" t="t" r="r" b="b"/>
              <a:pathLst>
                <a:path w="593201" h="176837" extrusionOk="0">
                  <a:moveTo>
                    <a:pt x="0" y="0"/>
                  </a:moveTo>
                  <a:lnTo>
                    <a:pt x="593201" y="0"/>
                  </a:lnTo>
                  <a:lnTo>
                    <a:pt x="593201" y="176838"/>
                  </a:lnTo>
                  <a:lnTo>
                    <a:pt x="0" y="176838"/>
                  </a:lnTo>
                  <a:lnTo>
                    <a:pt x="0" y="0"/>
                  </a:lnTo>
                  <a:close/>
                </a:path>
              </a:pathLst>
            </a:custGeom>
            <a:solidFill>
              <a:srgbClr val="F1BAC3"/>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28" name="Google Shape;2328;p308"/>
            <p:cNvSpPr/>
            <p:nvPr/>
          </p:nvSpPr>
          <p:spPr>
            <a:xfrm>
              <a:off x="4780102" y="3624852"/>
              <a:ext cx="745548" cy="176837"/>
            </a:xfrm>
            <a:custGeom>
              <a:avLst/>
              <a:gdLst/>
              <a:ahLst/>
              <a:cxnLst/>
              <a:rect l="l" t="t" r="r" b="b"/>
              <a:pathLst>
                <a:path w="745548" h="176837" extrusionOk="0">
                  <a:moveTo>
                    <a:pt x="0" y="0"/>
                  </a:moveTo>
                  <a:lnTo>
                    <a:pt x="745548" y="0"/>
                  </a:lnTo>
                  <a:lnTo>
                    <a:pt x="745548" y="176838"/>
                  </a:lnTo>
                  <a:lnTo>
                    <a:pt x="0" y="176838"/>
                  </a:lnTo>
                  <a:lnTo>
                    <a:pt x="0" y="0"/>
                  </a:lnTo>
                  <a:close/>
                </a:path>
              </a:pathLst>
            </a:custGeom>
            <a:solidFill>
              <a:srgbClr val="F1BAC3"/>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29" name="Google Shape;2329;p308"/>
            <p:cNvSpPr/>
            <p:nvPr/>
          </p:nvSpPr>
          <p:spPr>
            <a:xfrm>
              <a:off x="4714402" y="3863488"/>
              <a:ext cx="796013" cy="176837"/>
            </a:xfrm>
            <a:custGeom>
              <a:avLst/>
              <a:gdLst/>
              <a:ahLst/>
              <a:cxnLst/>
              <a:rect l="l" t="t" r="r" b="b"/>
              <a:pathLst>
                <a:path w="796013" h="176837" extrusionOk="0">
                  <a:moveTo>
                    <a:pt x="0" y="0"/>
                  </a:moveTo>
                  <a:lnTo>
                    <a:pt x="796013" y="0"/>
                  </a:lnTo>
                  <a:lnTo>
                    <a:pt x="796013" y="176837"/>
                  </a:lnTo>
                  <a:lnTo>
                    <a:pt x="0" y="176837"/>
                  </a:lnTo>
                  <a:lnTo>
                    <a:pt x="0" y="0"/>
                  </a:lnTo>
                  <a:close/>
                </a:path>
              </a:pathLst>
            </a:custGeom>
            <a:solidFill>
              <a:srgbClr val="F1BAC3"/>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30" name="Google Shape;2330;p308"/>
            <p:cNvSpPr/>
            <p:nvPr/>
          </p:nvSpPr>
          <p:spPr>
            <a:xfrm>
              <a:off x="4972440" y="4103074"/>
              <a:ext cx="998825" cy="176837"/>
            </a:xfrm>
            <a:custGeom>
              <a:avLst/>
              <a:gdLst/>
              <a:ahLst/>
              <a:cxnLst/>
              <a:rect l="l" t="t" r="r" b="b"/>
              <a:pathLst>
                <a:path w="998825" h="176837" extrusionOk="0">
                  <a:moveTo>
                    <a:pt x="0" y="0"/>
                  </a:moveTo>
                  <a:lnTo>
                    <a:pt x="998825" y="0"/>
                  </a:lnTo>
                  <a:lnTo>
                    <a:pt x="998825" y="176838"/>
                  </a:lnTo>
                  <a:lnTo>
                    <a:pt x="0" y="176838"/>
                  </a:lnTo>
                  <a:lnTo>
                    <a:pt x="0" y="0"/>
                  </a:lnTo>
                  <a:close/>
                </a:path>
              </a:pathLst>
            </a:custGeom>
            <a:solidFill>
              <a:srgbClr val="F1BAC3"/>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31" name="Google Shape;2331;p308"/>
            <p:cNvSpPr/>
            <p:nvPr/>
          </p:nvSpPr>
          <p:spPr>
            <a:xfrm>
              <a:off x="4917214" y="4341709"/>
              <a:ext cx="998825" cy="176837"/>
            </a:xfrm>
            <a:custGeom>
              <a:avLst/>
              <a:gdLst/>
              <a:ahLst/>
              <a:cxnLst/>
              <a:rect l="l" t="t" r="r" b="b"/>
              <a:pathLst>
                <a:path w="998825" h="176837" extrusionOk="0">
                  <a:moveTo>
                    <a:pt x="0" y="0"/>
                  </a:moveTo>
                  <a:lnTo>
                    <a:pt x="998825" y="0"/>
                  </a:lnTo>
                  <a:lnTo>
                    <a:pt x="998825" y="176838"/>
                  </a:lnTo>
                  <a:lnTo>
                    <a:pt x="0" y="176838"/>
                  </a:lnTo>
                  <a:lnTo>
                    <a:pt x="0" y="0"/>
                  </a:lnTo>
                  <a:close/>
                </a:path>
              </a:pathLst>
            </a:custGeom>
            <a:solidFill>
              <a:srgbClr val="F1BAC3"/>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32" name="Google Shape;2332;p308"/>
            <p:cNvSpPr/>
            <p:nvPr/>
          </p:nvSpPr>
          <p:spPr>
            <a:xfrm>
              <a:off x="4901980" y="4581296"/>
              <a:ext cx="947408" cy="176837"/>
            </a:xfrm>
            <a:custGeom>
              <a:avLst/>
              <a:gdLst/>
              <a:ahLst/>
              <a:cxnLst/>
              <a:rect l="l" t="t" r="r" b="b"/>
              <a:pathLst>
                <a:path w="947408" h="176837" extrusionOk="0">
                  <a:moveTo>
                    <a:pt x="0" y="0"/>
                  </a:moveTo>
                  <a:lnTo>
                    <a:pt x="947408" y="0"/>
                  </a:lnTo>
                  <a:lnTo>
                    <a:pt x="947408" y="176837"/>
                  </a:lnTo>
                  <a:lnTo>
                    <a:pt x="0" y="176837"/>
                  </a:lnTo>
                  <a:lnTo>
                    <a:pt x="0" y="0"/>
                  </a:lnTo>
                  <a:close/>
                </a:path>
              </a:pathLst>
            </a:custGeom>
            <a:solidFill>
              <a:srgbClr val="F1BAC3"/>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33" name="Google Shape;2333;p308"/>
            <p:cNvSpPr/>
            <p:nvPr/>
          </p:nvSpPr>
          <p:spPr>
            <a:xfrm>
              <a:off x="5261899" y="4819931"/>
              <a:ext cx="1353032" cy="176837"/>
            </a:xfrm>
            <a:custGeom>
              <a:avLst/>
              <a:gdLst/>
              <a:ahLst/>
              <a:cxnLst/>
              <a:rect l="l" t="t" r="r" b="b"/>
              <a:pathLst>
                <a:path w="1353032" h="176837" extrusionOk="0">
                  <a:moveTo>
                    <a:pt x="0" y="0"/>
                  </a:moveTo>
                  <a:lnTo>
                    <a:pt x="1353032" y="0"/>
                  </a:lnTo>
                  <a:lnTo>
                    <a:pt x="1353032" y="176838"/>
                  </a:lnTo>
                  <a:lnTo>
                    <a:pt x="0" y="176838"/>
                  </a:lnTo>
                  <a:lnTo>
                    <a:pt x="0" y="0"/>
                  </a:lnTo>
                  <a:close/>
                </a:path>
              </a:pathLst>
            </a:custGeom>
            <a:solidFill>
              <a:srgbClr val="F1BAC3"/>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34" name="Google Shape;2334;p308"/>
            <p:cNvSpPr/>
            <p:nvPr/>
          </p:nvSpPr>
          <p:spPr>
            <a:xfrm>
              <a:off x="5559929" y="5059518"/>
              <a:ext cx="1049290" cy="176837"/>
            </a:xfrm>
            <a:custGeom>
              <a:avLst/>
              <a:gdLst/>
              <a:ahLst/>
              <a:cxnLst/>
              <a:rect l="l" t="t" r="r" b="b"/>
              <a:pathLst>
                <a:path w="1049290" h="176837" extrusionOk="0">
                  <a:moveTo>
                    <a:pt x="0" y="0"/>
                  </a:moveTo>
                  <a:lnTo>
                    <a:pt x="1049290" y="0"/>
                  </a:lnTo>
                  <a:lnTo>
                    <a:pt x="1049290" y="176838"/>
                  </a:lnTo>
                  <a:lnTo>
                    <a:pt x="0" y="176838"/>
                  </a:lnTo>
                  <a:lnTo>
                    <a:pt x="0" y="0"/>
                  </a:lnTo>
                  <a:close/>
                </a:path>
              </a:pathLst>
            </a:custGeom>
            <a:solidFill>
              <a:srgbClr val="F1BAC3"/>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35" name="Google Shape;2335;p308"/>
            <p:cNvSpPr/>
            <p:nvPr/>
          </p:nvSpPr>
          <p:spPr>
            <a:xfrm>
              <a:off x="5240952" y="3146630"/>
              <a:ext cx="1353031" cy="176837"/>
            </a:xfrm>
            <a:custGeom>
              <a:avLst/>
              <a:gdLst/>
              <a:ahLst/>
              <a:cxnLst/>
              <a:rect l="l" t="t" r="r" b="b"/>
              <a:pathLst>
                <a:path w="1353031" h="176837" extrusionOk="0">
                  <a:moveTo>
                    <a:pt x="0" y="0"/>
                  </a:moveTo>
                  <a:lnTo>
                    <a:pt x="1353032" y="0"/>
                  </a:lnTo>
                  <a:lnTo>
                    <a:pt x="1353032" y="176837"/>
                  </a:lnTo>
                  <a:lnTo>
                    <a:pt x="0" y="176837"/>
                  </a:lnTo>
                  <a:lnTo>
                    <a:pt x="0" y="0"/>
                  </a:lnTo>
                  <a:lnTo>
                    <a:pt x="0" y="0"/>
                  </a:lnTo>
                  <a:close/>
                </a:path>
              </a:pathLst>
            </a:custGeom>
            <a:solidFill>
              <a:srgbClr val="E27588"/>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36" name="Google Shape;2336;p308"/>
            <p:cNvSpPr/>
            <p:nvPr/>
          </p:nvSpPr>
          <p:spPr>
            <a:xfrm>
              <a:off x="5373303" y="3385265"/>
              <a:ext cx="1302567" cy="176837"/>
            </a:xfrm>
            <a:custGeom>
              <a:avLst/>
              <a:gdLst/>
              <a:ahLst/>
              <a:cxnLst/>
              <a:rect l="l" t="t" r="r" b="b"/>
              <a:pathLst>
                <a:path w="1302567" h="176837" extrusionOk="0">
                  <a:moveTo>
                    <a:pt x="0" y="0"/>
                  </a:moveTo>
                  <a:lnTo>
                    <a:pt x="1302567" y="0"/>
                  </a:lnTo>
                  <a:lnTo>
                    <a:pt x="1302567" y="176838"/>
                  </a:lnTo>
                  <a:lnTo>
                    <a:pt x="0" y="176838"/>
                  </a:lnTo>
                  <a:lnTo>
                    <a:pt x="0" y="0"/>
                  </a:lnTo>
                  <a:close/>
                </a:path>
              </a:pathLst>
            </a:custGeom>
            <a:solidFill>
              <a:srgbClr val="E27588"/>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37" name="Google Shape;2337;p308"/>
            <p:cNvSpPr/>
            <p:nvPr/>
          </p:nvSpPr>
          <p:spPr>
            <a:xfrm>
              <a:off x="5539933" y="3624852"/>
              <a:ext cx="1454914" cy="176837"/>
            </a:xfrm>
            <a:custGeom>
              <a:avLst/>
              <a:gdLst/>
              <a:ahLst/>
              <a:cxnLst/>
              <a:rect l="l" t="t" r="r" b="b"/>
              <a:pathLst>
                <a:path w="1454914" h="176837" extrusionOk="0">
                  <a:moveTo>
                    <a:pt x="0" y="0"/>
                  </a:moveTo>
                  <a:lnTo>
                    <a:pt x="1454914" y="0"/>
                  </a:lnTo>
                  <a:lnTo>
                    <a:pt x="1454914" y="176838"/>
                  </a:lnTo>
                  <a:lnTo>
                    <a:pt x="0" y="176838"/>
                  </a:lnTo>
                  <a:lnTo>
                    <a:pt x="0" y="0"/>
                  </a:lnTo>
                  <a:close/>
                </a:path>
              </a:pathLst>
            </a:custGeom>
            <a:solidFill>
              <a:srgbClr val="E27588"/>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38" name="Google Shape;2338;p308"/>
            <p:cNvSpPr/>
            <p:nvPr/>
          </p:nvSpPr>
          <p:spPr>
            <a:xfrm>
              <a:off x="5524698" y="3863488"/>
              <a:ext cx="1606309" cy="176837"/>
            </a:xfrm>
            <a:custGeom>
              <a:avLst/>
              <a:gdLst/>
              <a:ahLst/>
              <a:cxnLst/>
              <a:rect l="l" t="t" r="r" b="b"/>
              <a:pathLst>
                <a:path w="1606309" h="176837" extrusionOk="0">
                  <a:moveTo>
                    <a:pt x="0" y="0"/>
                  </a:moveTo>
                  <a:lnTo>
                    <a:pt x="1606309" y="0"/>
                  </a:lnTo>
                  <a:lnTo>
                    <a:pt x="1606309" y="176837"/>
                  </a:lnTo>
                  <a:lnTo>
                    <a:pt x="0" y="176837"/>
                  </a:lnTo>
                  <a:lnTo>
                    <a:pt x="0" y="0"/>
                  </a:lnTo>
                  <a:lnTo>
                    <a:pt x="0" y="0"/>
                  </a:lnTo>
                  <a:close/>
                </a:path>
              </a:pathLst>
            </a:custGeom>
            <a:solidFill>
              <a:srgbClr val="E27588"/>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39" name="Google Shape;2339;p308"/>
            <p:cNvSpPr/>
            <p:nvPr/>
          </p:nvSpPr>
          <p:spPr>
            <a:xfrm>
              <a:off x="5986500" y="4103074"/>
              <a:ext cx="1403497" cy="176837"/>
            </a:xfrm>
            <a:custGeom>
              <a:avLst/>
              <a:gdLst/>
              <a:ahLst/>
              <a:cxnLst/>
              <a:rect l="l" t="t" r="r" b="b"/>
              <a:pathLst>
                <a:path w="1403497" h="176837" extrusionOk="0">
                  <a:moveTo>
                    <a:pt x="0" y="0"/>
                  </a:moveTo>
                  <a:lnTo>
                    <a:pt x="1403497" y="0"/>
                  </a:lnTo>
                  <a:lnTo>
                    <a:pt x="1403497" y="176838"/>
                  </a:lnTo>
                  <a:lnTo>
                    <a:pt x="0" y="176838"/>
                  </a:lnTo>
                  <a:lnTo>
                    <a:pt x="0" y="0"/>
                  </a:lnTo>
                  <a:lnTo>
                    <a:pt x="0" y="0"/>
                  </a:lnTo>
                  <a:close/>
                </a:path>
              </a:pathLst>
            </a:custGeom>
            <a:solidFill>
              <a:srgbClr val="E27588"/>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40" name="Google Shape;2340;p308"/>
            <p:cNvSpPr/>
            <p:nvPr/>
          </p:nvSpPr>
          <p:spPr>
            <a:xfrm>
              <a:off x="5930322" y="4341709"/>
              <a:ext cx="1454914" cy="176837"/>
            </a:xfrm>
            <a:custGeom>
              <a:avLst/>
              <a:gdLst/>
              <a:ahLst/>
              <a:cxnLst/>
              <a:rect l="l" t="t" r="r" b="b"/>
              <a:pathLst>
                <a:path w="1454914" h="176837" extrusionOk="0">
                  <a:moveTo>
                    <a:pt x="0" y="0"/>
                  </a:moveTo>
                  <a:lnTo>
                    <a:pt x="1454914" y="0"/>
                  </a:lnTo>
                  <a:lnTo>
                    <a:pt x="1454914" y="176838"/>
                  </a:lnTo>
                  <a:lnTo>
                    <a:pt x="0" y="176838"/>
                  </a:lnTo>
                  <a:lnTo>
                    <a:pt x="0" y="0"/>
                  </a:lnTo>
                  <a:lnTo>
                    <a:pt x="0" y="0"/>
                  </a:lnTo>
                  <a:close/>
                </a:path>
              </a:pathLst>
            </a:custGeom>
            <a:solidFill>
              <a:srgbClr val="E27588"/>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41" name="Google Shape;2341;p308"/>
            <p:cNvSpPr/>
            <p:nvPr/>
          </p:nvSpPr>
          <p:spPr>
            <a:xfrm>
              <a:off x="5864623" y="4581296"/>
              <a:ext cx="1657725" cy="176837"/>
            </a:xfrm>
            <a:custGeom>
              <a:avLst/>
              <a:gdLst/>
              <a:ahLst/>
              <a:cxnLst/>
              <a:rect l="l" t="t" r="r" b="b"/>
              <a:pathLst>
                <a:path w="1657725" h="176837" extrusionOk="0">
                  <a:moveTo>
                    <a:pt x="0" y="0"/>
                  </a:moveTo>
                  <a:lnTo>
                    <a:pt x="1657726" y="0"/>
                  </a:lnTo>
                  <a:lnTo>
                    <a:pt x="1657726" y="176837"/>
                  </a:lnTo>
                  <a:lnTo>
                    <a:pt x="0" y="176837"/>
                  </a:lnTo>
                  <a:lnTo>
                    <a:pt x="0" y="0"/>
                  </a:lnTo>
                  <a:close/>
                </a:path>
              </a:pathLst>
            </a:custGeom>
            <a:solidFill>
              <a:srgbClr val="E27588"/>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42" name="Google Shape;2342;p308"/>
            <p:cNvSpPr/>
            <p:nvPr/>
          </p:nvSpPr>
          <p:spPr>
            <a:xfrm>
              <a:off x="6629214" y="4819931"/>
              <a:ext cx="1404449" cy="176837"/>
            </a:xfrm>
            <a:custGeom>
              <a:avLst/>
              <a:gdLst/>
              <a:ahLst/>
              <a:cxnLst/>
              <a:rect l="l" t="t" r="r" b="b"/>
              <a:pathLst>
                <a:path w="1404449" h="176837" extrusionOk="0">
                  <a:moveTo>
                    <a:pt x="0" y="0"/>
                  </a:moveTo>
                  <a:lnTo>
                    <a:pt x="1404449" y="0"/>
                  </a:lnTo>
                  <a:lnTo>
                    <a:pt x="1404449" y="176838"/>
                  </a:lnTo>
                  <a:lnTo>
                    <a:pt x="0" y="176838"/>
                  </a:lnTo>
                  <a:lnTo>
                    <a:pt x="0" y="0"/>
                  </a:lnTo>
                  <a:close/>
                </a:path>
              </a:pathLst>
            </a:custGeom>
            <a:solidFill>
              <a:srgbClr val="E27588"/>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43" name="Google Shape;2343;p308"/>
            <p:cNvSpPr/>
            <p:nvPr/>
          </p:nvSpPr>
          <p:spPr>
            <a:xfrm>
              <a:off x="6624453" y="5059518"/>
              <a:ext cx="1454914" cy="176837"/>
            </a:xfrm>
            <a:custGeom>
              <a:avLst/>
              <a:gdLst/>
              <a:ahLst/>
              <a:cxnLst/>
              <a:rect l="l" t="t" r="r" b="b"/>
              <a:pathLst>
                <a:path w="1454914" h="176837" extrusionOk="0">
                  <a:moveTo>
                    <a:pt x="0" y="0"/>
                  </a:moveTo>
                  <a:lnTo>
                    <a:pt x="1454914" y="0"/>
                  </a:lnTo>
                  <a:lnTo>
                    <a:pt x="1454914" y="176838"/>
                  </a:lnTo>
                  <a:lnTo>
                    <a:pt x="0" y="176838"/>
                  </a:lnTo>
                  <a:lnTo>
                    <a:pt x="0" y="0"/>
                  </a:lnTo>
                  <a:close/>
                </a:path>
              </a:pathLst>
            </a:custGeom>
            <a:solidFill>
              <a:srgbClr val="E27588"/>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44" name="Google Shape;2344;p308"/>
            <p:cNvSpPr/>
            <p:nvPr/>
          </p:nvSpPr>
          <p:spPr>
            <a:xfrm>
              <a:off x="6609229" y="3146625"/>
              <a:ext cx="2915093" cy="176837"/>
            </a:xfrm>
            <a:custGeom>
              <a:avLst/>
              <a:gdLst/>
              <a:ahLst/>
              <a:cxnLst/>
              <a:rect l="l" t="t" r="r" b="b"/>
              <a:pathLst>
                <a:path w="2982192" h="176837" extrusionOk="0">
                  <a:moveTo>
                    <a:pt x="0" y="0"/>
                  </a:moveTo>
                  <a:lnTo>
                    <a:pt x="2982193" y="0"/>
                  </a:lnTo>
                  <a:lnTo>
                    <a:pt x="2982193" y="176837"/>
                  </a:lnTo>
                  <a:lnTo>
                    <a:pt x="0" y="176837"/>
                  </a:lnTo>
                  <a:lnTo>
                    <a:pt x="0" y="0"/>
                  </a:lnTo>
                  <a:lnTo>
                    <a:pt x="0" y="0"/>
                  </a:lnTo>
                  <a:close/>
                </a:path>
              </a:pathLst>
            </a:custGeom>
            <a:solidFill>
              <a:srgbClr val="DB536A"/>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45" name="Google Shape;2345;p308"/>
            <p:cNvSpPr/>
            <p:nvPr/>
          </p:nvSpPr>
          <p:spPr>
            <a:xfrm>
              <a:off x="6690150" y="3385271"/>
              <a:ext cx="2830840" cy="176837"/>
            </a:xfrm>
            <a:custGeom>
              <a:avLst/>
              <a:gdLst/>
              <a:ahLst/>
              <a:cxnLst/>
              <a:rect l="l" t="t" r="r" b="b"/>
              <a:pathLst>
                <a:path w="2881262" h="176837" extrusionOk="0">
                  <a:moveTo>
                    <a:pt x="0" y="0"/>
                  </a:moveTo>
                  <a:lnTo>
                    <a:pt x="2881263" y="0"/>
                  </a:lnTo>
                  <a:lnTo>
                    <a:pt x="2881263" y="176838"/>
                  </a:lnTo>
                  <a:lnTo>
                    <a:pt x="0" y="176838"/>
                  </a:lnTo>
                  <a:lnTo>
                    <a:pt x="0" y="0"/>
                  </a:lnTo>
                  <a:close/>
                </a:path>
              </a:pathLst>
            </a:custGeom>
            <a:solidFill>
              <a:srgbClr val="DB536A"/>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46" name="Google Shape;2346;p308"/>
            <p:cNvSpPr/>
            <p:nvPr/>
          </p:nvSpPr>
          <p:spPr>
            <a:xfrm>
              <a:off x="7010092" y="3624841"/>
              <a:ext cx="2494528" cy="176837"/>
            </a:xfrm>
            <a:custGeom>
              <a:avLst/>
              <a:gdLst/>
              <a:ahLst/>
              <a:cxnLst/>
              <a:rect l="l" t="t" r="r" b="b"/>
              <a:pathLst>
                <a:path w="2526104" h="176837" extrusionOk="0">
                  <a:moveTo>
                    <a:pt x="0" y="0"/>
                  </a:moveTo>
                  <a:lnTo>
                    <a:pt x="2526104" y="0"/>
                  </a:lnTo>
                  <a:lnTo>
                    <a:pt x="2526104" y="176838"/>
                  </a:lnTo>
                  <a:lnTo>
                    <a:pt x="0" y="176838"/>
                  </a:lnTo>
                  <a:lnTo>
                    <a:pt x="0" y="0"/>
                  </a:lnTo>
                  <a:close/>
                </a:path>
              </a:pathLst>
            </a:custGeom>
            <a:solidFill>
              <a:srgbClr val="DB536A"/>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47" name="Google Shape;2347;p308"/>
            <p:cNvSpPr/>
            <p:nvPr/>
          </p:nvSpPr>
          <p:spPr>
            <a:xfrm>
              <a:off x="7146242" y="3863488"/>
              <a:ext cx="2373757" cy="176837"/>
            </a:xfrm>
            <a:custGeom>
              <a:avLst/>
              <a:gdLst/>
              <a:ahLst/>
              <a:cxnLst/>
              <a:rect l="l" t="t" r="r" b="b"/>
              <a:pathLst>
                <a:path w="2373757" h="176837" extrusionOk="0">
                  <a:moveTo>
                    <a:pt x="0" y="0"/>
                  </a:moveTo>
                  <a:lnTo>
                    <a:pt x="2373757" y="0"/>
                  </a:lnTo>
                  <a:lnTo>
                    <a:pt x="2373757" y="176837"/>
                  </a:lnTo>
                  <a:lnTo>
                    <a:pt x="0" y="176837"/>
                  </a:lnTo>
                  <a:lnTo>
                    <a:pt x="0" y="0"/>
                  </a:lnTo>
                  <a:lnTo>
                    <a:pt x="0" y="0"/>
                  </a:lnTo>
                  <a:close/>
                </a:path>
              </a:pathLst>
            </a:custGeom>
            <a:solidFill>
              <a:srgbClr val="DB536A"/>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48" name="Google Shape;2348;p308"/>
            <p:cNvSpPr/>
            <p:nvPr/>
          </p:nvSpPr>
          <p:spPr>
            <a:xfrm>
              <a:off x="7405241" y="4103083"/>
              <a:ext cx="2116671" cy="176837"/>
            </a:xfrm>
            <a:custGeom>
              <a:avLst/>
              <a:gdLst/>
              <a:ahLst/>
              <a:cxnLst/>
              <a:rect l="l" t="t" r="r" b="b"/>
              <a:pathLst>
                <a:path w="2170945" h="176837" extrusionOk="0">
                  <a:moveTo>
                    <a:pt x="0" y="0"/>
                  </a:moveTo>
                  <a:lnTo>
                    <a:pt x="2170945" y="0"/>
                  </a:lnTo>
                  <a:lnTo>
                    <a:pt x="2170945" y="176838"/>
                  </a:lnTo>
                  <a:lnTo>
                    <a:pt x="0" y="176838"/>
                  </a:lnTo>
                  <a:lnTo>
                    <a:pt x="0" y="0"/>
                  </a:lnTo>
                  <a:close/>
                </a:path>
              </a:pathLst>
            </a:custGeom>
            <a:solidFill>
              <a:srgbClr val="DB536A"/>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49" name="Google Shape;2349;p308"/>
            <p:cNvSpPr/>
            <p:nvPr/>
          </p:nvSpPr>
          <p:spPr>
            <a:xfrm>
              <a:off x="7399527" y="4341704"/>
              <a:ext cx="2116671" cy="176837"/>
            </a:xfrm>
            <a:custGeom>
              <a:avLst/>
              <a:gdLst/>
              <a:ahLst/>
              <a:cxnLst/>
              <a:rect l="l" t="t" r="r" b="b"/>
              <a:pathLst>
                <a:path w="2170945" h="176837" extrusionOk="0">
                  <a:moveTo>
                    <a:pt x="0" y="0"/>
                  </a:moveTo>
                  <a:lnTo>
                    <a:pt x="2170945" y="0"/>
                  </a:lnTo>
                  <a:lnTo>
                    <a:pt x="2170945" y="176838"/>
                  </a:lnTo>
                  <a:lnTo>
                    <a:pt x="0" y="176838"/>
                  </a:lnTo>
                  <a:lnTo>
                    <a:pt x="0" y="0"/>
                  </a:lnTo>
                  <a:close/>
                </a:path>
              </a:pathLst>
            </a:custGeom>
            <a:solidFill>
              <a:srgbClr val="DB536A"/>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50" name="Google Shape;2350;p308"/>
            <p:cNvSpPr/>
            <p:nvPr/>
          </p:nvSpPr>
          <p:spPr>
            <a:xfrm>
              <a:off x="7536631" y="4581296"/>
              <a:ext cx="1969085" cy="176837"/>
            </a:xfrm>
            <a:custGeom>
              <a:avLst/>
              <a:gdLst/>
              <a:ahLst/>
              <a:cxnLst/>
              <a:rect l="l" t="t" r="r" b="b"/>
              <a:pathLst>
                <a:path w="1969085" h="176837" extrusionOk="0">
                  <a:moveTo>
                    <a:pt x="0" y="0"/>
                  </a:moveTo>
                  <a:lnTo>
                    <a:pt x="1969085" y="0"/>
                  </a:lnTo>
                  <a:lnTo>
                    <a:pt x="1969085" y="176837"/>
                  </a:lnTo>
                  <a:lnTo>
                    <a:pt x="0" y="176837"/>
                  </a:lnTo>
                  <a:lnTo>
                    <a:pt x="0" y="0"/>
                  </a:lnTo>
                  <a:close/>
                </a:path>
              </a:pathLst>
            </a:custGeom>
            <a:solidFill>
              <a:srgbClr val="DB536A"/>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51" name="Google Shape;2351;p308"/>
            <p:cNvSpPr/>
            <p:nvPr/>
          </p:nvSpPr>
          <p:spPr>
            <a:xfrm>
              <a:off x="8047946" y="4819931"/>
              <a:ext cx="1461579" cy="176837"/>
            </a:xfrm>
            <a:custGeom>
              <a:avLst/>
              <a:gdLst/>
              <a:ahLst/>
              <a:cxnLst/>
              <a:rect l="l" t="t" r="r" b="b"/>
              <a:pathLst>
                <a:path w="1461579" h="176837" extrusionOk="0">
                  <a:moveTo>
                    <a:pt x="0" y="0"/>
                  </a:moveTo>
                  <a:lnTo>
                    <a:pt x="1461579" y="0"/>
                  </a:lnTo>
                  <a:lnTo>
                    <a:pt x="1461579" y="176838"/>
                  </a:lnTo>
                  <a:lnTo>
                    <a:pt x="0" y="176838"/>
                  </a:lnTo>
                  <a:lnTo>
                    <a:pt x="0" y="0"/>
                  </a:lnTo>
                  <a:close/>
                </a:path>
              </a:pathLst>
            </a:custGeom>
            <a:solidFill>
              <a:srgbClr val="DB536A"/>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52" name="Google Shape;2352;p308"/>
            <p:cNvSpPr/>
            <p:nvPr/>
          </p:nvSpPr>
          <p:spPr>
            <a:xfrm>
              <a:off x="8093658" y="5059515"/>
              <a:ext cx="1403116" cy="176837"/>
            </a:xfrm>
            <a:custGeom>
              <a:avLst/>
              <a:gdLst/>
              <a:ahLst/>
              <a:cxnLst/>
              <a:rect l="l" t="t" r="r" b="b"/>
              <a:pathLst>
                <a:path w="1461579" h="176837" extrusionOk="0">
                  <a:moveTo>
                    <a:pt x="0" y="0"/>
                  </a:moveTo>
                  <a:lnTo>
                    <a:pt x="1461579" y="0"/>
                  </a:lnTo>
                  <a:lnTo>
                    <a:pt x="1461579" y="176838"/>
                  </a:lnTo>
                  <a:lnTo>
                    <a:pt x="0" y="176838"/>
                  </a:lnTo>
                  <a:lnTo>
                    <a:pt x="0" y="0"/>
                  </a:lnTo>
                  <a:close/>
                </a:path>
              </a:pathLst>
            </a:custGeom>
            <a:solidFill>
              <a:srgbClr val="DB536A"/>
            </a:solidFill>
            <a:ln w="9525" cap="flat" cmpd="sng">
              <a:solidFill>
                <a:srgbClr val="FFFFF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353" name="Google Shape;2353;p308"/>
          <p:cNvGrpSpPr/>
          <p:nvPr/>
        </p:nvGrpSpPr>
        <p:grpSpPr>
          <a:xfrm>
            <a:off x="7738574" y="2348024"/>
            <a:ext cx="203196" cy="75251"/>
            <a:chOff x="9312426" y="3200822"/>
            <a:chExt cx="202811" cy="75108"/>
          </a:xfrm>
        </p:grpSpPr>
        <p:sp>
          <p:nvSpPr>
            <p:cNvPr id="2354" name="Google Shape;2354;p308"/>
            <p:cNvSpPr/>
            <p:nvPr/>
          </p:nvSpPr>
          <p:spPr>
            <a:xfrm>
              <a:off x="9312426" y="3201773"/>
              <a:ext cx="51417" cy="72256"/>
            </a:xfrm>
            <a:custGeom>
              <a:avLst/>
              <a:gdLst/>
              <a:ahLst/>
              <a:cxnLst/>
              <a:rect l="l" t="t" r="r" b="b"/>
              <a:pathLst>
                <a:path w="51417" h="72256" extrusionOk="0">
                  <a:moveTo>
                    <a:pt x="10474" y="53241"/>
                  </a:moveTo>
                  <a:cubicBezTo>
                    <a:pt x="11426" y="58946"/>
                    <a:pt x="13331" y="61798"/>
                    <a:pt x="18091" y="63700"/>
                  </a:cubicBezTo>
                  <a:cubicBezTo>
                    <a:pt x="19996" y="64650"/>
                    <a:pt x="22852" y="65601"/>
                    <a:pt x="25709" y="65601"/>
                  </a:cubicBezTo>
                  <a:cubicBezTo>
                    <a:pt x="31421" y="65601"/>
                    <a:pt x="35230" y="63700"/>
                    <a:pt x="38087" y="59896"/>
                  </a:cubicBezTo>
                  <a:cubicBezTo>
                    <a:pt x="40943" y="56094"/>
                    <a:pt x="41896" y="52291"/>
                    <a:pt x="41896" y="48488"/>
                  </a:cubicBezTo>
                  <a:cubicBezTo>
                    <a:pt x="41896" y="43734"/>
                    <a:pt x="39991" y="39931"/>
                    <a:pt x="37135" y="37079"/>
                  </a:cubicBezTo>
                  <a:cubicBezTo>
                    <a:pt x="34278" y="34227"/>
                    <a:pt x="30470" y="33276"/>
                    <a:pt x="25709" y="33276"/>
                  </a:cubicBezTo>
                  <a:cubicBezTo>
                    <a:pt x="22852" y="33276"/>
                    <a:pt x="19996" y="34227"/>
                    <a:pt x="17139" y="35177"/>
                  </a:cubicBezTo>
                  <a:cubicBezTo>
                    <a:pt x="14283" y="36128"/>
                    <a:pt x="13331" y="38030"/>
                    <a:pt x="11426" y="39931"/>
                  </a:cubicBezTo>
                  <a:lnTo>
                    <a:pt x="3809" y="38980"/>
                  </a:lnTo>
                  <a:lnTo>
                    <a:pt x="9522" y="0"/>
                  </a:lnTo>
                  <a:lnTo>
                    <a:pt x="47608" y="0"/>
                  </a:lnTo>
                  <a:lnTo>
                    <a:pt x="47608" y="8557"/>
                  </a:lnTo>
                  <a:lnTo>
                    <a:pt x="16187" y="8557"/>
                  </a:lnTo>
                  <a:lnTo>
                    <a:pt x="13331" y="28522"/>
                  </a:lnTo>
                  <a:cubicBezTo>
                    <a:pt x="15235" y="27571"/>
                    <a:pt x="16187" y="26621"/>
                    <a:pt x="18091" y="25670"/>
                  </a:cubicBezTo>
                  <a:cubicBezTo>
                    <a:pt x="20948" y="24719"/>
                    <a:pt x="23804" y="23768"/>
                    <a:pt x="27613" y="23768"/>
                  </a:cubicBezTo>
                  <a:cubicBezTo>
                    <a:pt x="34278" y="23768"/>
                    <a:pt x="39991" y="25670"/>
                    <a:pt x="44752" y="30424"/>
                  </a:cubicBezTo>
                  <a:cubicBezTo>
                    <a:pt x="49513" y="35177"/>
                    <a:pt x="51417" y="39931"/>
                    <a:pt x="51417" y="46586"/>
                  </a:cubicBezTo>
                  <a:cubicBezTo>
                    <a:pt x="51417" y="53241"/>
                    <a:pt x="49513" y="59896"/>
                    <a:pt x="44752" y="64650"/>
                  </a:cubicBezTo>
                  <a:cubicBezTo>
                    <a:pt x="39991" y="69404"/>
                    <a:pt x="33326" y="72256"/>
                    <a:pt x="23804" y="72256"/>
                  </a:cubicBezTo>
                  <a:cubicBezTo>
                    <a:pt x="18091" y="72256"/>
                    <a:pt x="12378" y="70355"/>
                    <a:pt x="7617" y="67502"/>
                  </a:cubicBezTo>
                  <a:cubicBezTo>
                    <a:pt x="2856" y="64650"/>
                    <a:pt x="0" y="58946"/>
                    <a:pt x="0" y="52291"/>
                  </a:cubicBezTo>
                  <a:lnTo>
                    <a:pt x="10474" y="53241"/>
                  </a:lnTo>
                  <a:lnTo>
                    <a:pt x="10474" y="53241"/>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55" name="Google Shape;2355;p308"/>
            <p:cNvSpPr/>
            <p:nvPr/>
          </p:nvSpPr>
          <p:spPr>
            <a:xfrm>
              <a:off x="9371461" y="3200822"/>
              <a:ext cx="49512" cy="75108"/>
            </a:xfrm>
            <a:custGeom>
              <a:avLst/>
              <a:gdLst/>
              <a:ahLst/>
              <a:cxnLst/>
              <a:rect l="l" t="t" r="r" b="b"/>
              <a:pathLst>
                <a:path w="49512" h="75108" extrusionOk="0">
                  <a:moveTo>
                    <a:pt x="10474" y="55143"/>
                  </a:moveTo>
                  <a:cubicBezTo>
                    <a:pt x="10474" y="59897"/>
                    <a:pt x="12378" y="63700"/>
                    <a:pt x="16187" y="65601"/>
                  </a:cubicBezTo>
                  <a:cubicBezTo>
                    <a:pt x="18091" y="66552"/>
                    <a:pt x="19995" y="67503"/>
                    <a:pt x="22852" y="67503"/>
                  </a:cubicBezTo>
                  <a:cubicBezTo>
                    <a:pt x="27613" y="67503"/>
                    <a:pt x="31421" y="65601"/>
                    <a:pt x="34278" y="61798"/>
                  </a:cubicBezTo>
                  <a:cubicBezTo>
                    <a:pt x="37135" y="57995"/>
                    <a:pt x="39991" y="50389"/>
                    <a:pt x="40943" y="39931"/>
                  </a:cubicBezTo>
                  <a:cubicBezTo>
                    <a:pt x="39039" y="42783"/>
                    <a:pt x="36182" y="45636"/>
                    <a:pt x="33326" y="46586"/>
                  </a:cubicBezTo>
                  <a:cubicBezTo>
                    <a:pt x="30470" y="47537"/>
                    <a:pt x="26661" y="48488"/>
                    <a:pt x="23804" y="48488"/>
                  </a:cubicBezTo>
                  <a:cubicBezTo>
                    <a:pt x="17139" y="48488"/>
                    <a:pt x="11426" y="46586"/>
                    <a:pt x="6665" y="41832"/>
                  </a:cubicBezTo>
                  <a:cubicBezTo>
                    <a:pt x="1904" y="37079"/>
                    <a:pt x="0" y="31374"/>
                    <a:pt x="0" y="24719"/>
                  </a:cubicBezTo>
                  <a:cubicBezTo>
                    <a:pt x="0" y="18064"/>
                    <a:pt x="1904" y="12360"/>
                    <a:pt x="5713" y="7606"/>
                  </a:cubicBezTo>
                  <a:cubicBezTo>
                    <a:pt x="9522" y="2852"/>
                    <a:pt x="15234" y="0"/>
                    <a:pt x="23804" y="0"/>
                  </a:cubicBezTo>
                  <a:cubicBezTo>
                    <a:pt x="34278" y="0"/>
                    <a:pt x="41896" y="4754"/>
                    <a:pt x="45704" y="14261"/>
                  </a:cubicBezTo>
                  <a:cubicBezTo>
                    <a:pt x="47608" y="19966"/>
                    <a:pt x="49513" y="25670"/>
                    <a:pt x="49513" y="34227"/>
                  </a:cubicBezTo>
                  <a:cubicBezTo>
                    <a:pt x="49513" y="42783"/>
                    <a:pt x="48560" y="51340"/>
                    <a:pt x="45704" y="57995"/>
                  </a:cubicBezTo>
                  <a:cubicBezTo>
                    <a:pt x="40943" y="69404"/>
                    <a:pt x="33326" y="75108"/>
                    <a:pt x="22852" y="75108"/>
                  </a:cubicBezTo>
                  <a:cubicBezTo>
                    <a:pt x="15234" y="75108"/>
                    <a:pt x="10474" y="73207"/>
                    <a:pt x="6665" y="69404"/>
                  </a:cubicBezTo>
                  <a:cubicBezTo>
                    <a:pt x="2856" y="65601"/>
                    <a:pt x="952" y="60847"/>
                    <a:pt x="952" y="55143"/>
                  </a:cubicBezTo>
                  <a:lnTo>
                    <a:pt x="10474" y="55143"/>
                  </a:lnTo>
                  <a:lnTo>
                    <a:pt x="10474" y="55143"/>
                  </a:lnTo>
                  <a:close/>
                  <a:moveTo>
                    <a:pt x="34278" y="37079"/>
                  </a:moveTo>
                  <a:cubicBezTo>
                    <a:pt x="37135" y="35177"/>
                    <a:pt x="39039" y="30424"/>
                    <a:pt x="39039" y="24719"/>
                  </a:cubicBezTo>
                  <a:cubicBezTo>
                    <a:pt x="39039" y="19015"/>
                    <a:pt x="38087" y="15212"/>
                    <a:pt x="35230" y="12360"/>
                  </a:cubicBezTo>
                  <a:cubicBezTo>
                    <a:pt x="32374" y="9507"/>
                    <a:pt x="28565" y="8557"/>
                    <a:pt x="24756" y="8557"/>
                  </a:cubicBezTo>
                  <a:cubicBezTo>
                    <a:pt x="19995" y="8557"/>
                    <a:pt x="17139" y="10458"/>
                    <a:pt x="14283" y="13310"/>
                  </a:cubicBezTo>
                  <a:cubicBezTo>
                    <a:pt x="11426" y="16163"/>
                    <a:pt x="10474" y="19966"/>
                    <a:pt x="10474" y="25670"/>
                  </a:cubicBezTo>
                  <a:cubicBezTo>
                    <a:pt x="10474" y="30424"/>
                    <a:pt x="11426" y="34227"/>
                    <a:pt x="14283" y="37079"/>
                  </a:cubicBezTo>
                  <a:cubicBezTo>
                    <a:pt x="17139" y="39931"/>
                    <a:pt x="19995" y="40882"/>
                    <a:pt x="25709" y="40882"/>
                  </a:cubicBezTo>
                  <a:cubicBezTo>
                    <a:pt x="28565" y="39931"/>
                    <a:pt x="31421" y="38980"/>
                    <a:pt x="34278" y="37079"/>
                  </a:cubicBezTo>
                  <a:lnTo>
                    <a:pt x="34278" y="37079"/>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56" name="Google Shape;2356;p308"/>
            <p:cNvSpPr/>
            <p:nvPr/>
          </p:nvSpPr>
          <p:spPr>
            <a:xfrm>
              <a:off x="9430495" y="3200822"/>
              <a:ext cx="84742" cy="75108"/>
            </a:xfrm>
            <a:custGeom>
              <a:avLst/>
              <a:gdLst/>
              <a:ahLst/>
              <a:cxnLst/>
              <a:rect l="l" t="t" r="r" b="b"/>
              <a:pathLst>
                <a:path w="84742" h="75108" extrusionOk="0">
                  <a:moveTo>
                    <a:pt x="29517" y="7606"/>
                  </a:moveTo>
                  <a:cubicBezTo>
                    <a:pt x="33326" y="11409"/>
                    <a:pt x="34278" y="15212"/>
                    <a:pt x="34278" y="19966"/>
                  </a:cubicBezTo>
                  <a:cubicBezTo>
                    <a:pt x="34278" y="24719"/>
                    <a:pt x="32373" y="29473"/>
                    <a:pt x="29517" y="32325"/>
                  </a:cubicBezTo>
                  <a:cubicBezTo>
                    <a:pt x="26661" y="35177"/>
                    <a:pt x="21900" y="38030"/>
                    <a:pt x="17139" y="38030"/>
                  </a:cubicBezTo>
                  <a:cubicBezTo>
                    <a:pt x="12378" y="38030"/>
                    <a:pt x="7617" y="36128"/>
                    <a:pt x="4761" y="32325"/>
                  </a:cubicBezTo>
                  <a:cubicBezTo>
                    <a:pt x="1904" y="28522"/>
                    <a:pt x="0" y="24719"/>
                    <a:pt x="0" y="19966"/>
                  </a:cubicBezTo>
                  <a:cubicBezTo>
                    <a:pt x="0" y="15212"/>
                    <a:pt x="1904" y="10458"/>
                    <a:pt x="4761" y="7606"/>
                  </a:cubicBezTo>
                  <a:cubicBezTo>
                    <a:pt x="7617" y="4754"/>
                    <a:pt x="12378" y="1901"/>
                    <a:pt x="17139" y="1901"/>
                  </a:cubicBezTo>
                  <a:cubicBezTo>
                    <a:pt x="21900" y="1901"/>
                    <a:pt x="26661" y="3803"/>
                    <a:pt x="29517" y="7606"/>
                  </a:cubicBezTo>
                  <a:close/>
                  <a:moveTo>
                    <a:pt x="24756" y="27571"/>
                  </a:moveTo>
                  <a:cubicBezTo>
                    <a:pt x="26661" y="25670"/>
                    <a:pt x="27613" y="22818"/>
                    <a:pt x="27613" y="19966"/>
                  </a:cubicBezTo>
                  <a:cubicBezTo>
                    <a:pt x="27613" y="17113"/>
                    <a:pt x="26661" y="14261"/>
                    <a:pt x="24756" y="12360"/>
                  </a:cubicBezTo>
                  <a:cubicBezTo>
                    <a:pt x="22852" y="10458"/>
                    <a:pt x="19995" y="9507"/>
                    <a:pt x="17139" y="9507"/>
                  </a:cubicBezTo>
                  <a:cubicBezTo>
                    <a:pt x="14283" y="9507"/>
                    <a:pt x="11426" y="10458"/>
                    <a:pt x="9522" y="12360"/>
                  </a:cubicBezTo>
                  <a:cubicBezTo>
                    <a:pt x="7617" y="14261"/>
                    <a:pt x="6665" y="17113"/>
                    <a:pt x="6665" y="19966"/>
                  </a:cubicBezTo>
                  <a:cubicBezTo>
                    <a:pt x="6665" y="22818"/>
                    <a:pt x="7617" y="25670"/>
                    <a:pt x="9522" y="27571"/>
                  </a:cubicBezTo>
                  <a:cubicBezTo>
                    <a:pt x="11426" y="29473"/>
                    <a:pt x="14283" y="30424"/>
                    <a:pt x="17139" y="30424"/>
                  </a:cubicBezTo>
                  <a:cubicBezTo>
                    <a:pt x="19995" y="30424"/>
                    <a:pt x="22852" y="29473"/>
                    <a:pt x="24756" y="27571"/>
                  </a:cubicBezTo>
                  <a:lnTo>
                    <a:pt x="24756" y="27571"/>
                  </a:lnTo>
                  <a:close/>
                  <a:moveTo>
                    <a:pt x="59987" y="0"/>
                  </a:moveTo>
                  <a:lnTo>
                    <a:pt x="65699" y="0"/>
                  </a:lnTo>
                  <a:lnTo>
                    <a:pt x="24756" y="75108"/>
                  </a:lnTo>
                  <a:lnTo>
                    <a:pt x="19043" y="75108"/>
                  </a:lnTo>
                  <a:lnTo>
                    <a:pt x="59987" y="0"/>
                  </a:lnTo>
                  <a:close/>
                  <a:moveTo>
                    <a:pt x="79982" y="42783"/>
                  </a:moveTo>
                  <a:cubicBezTo>
                    <a:pt x="83791" y="46586"/>
                    <a:pt x="84743" y="50389"/>
                    <a:pt x="84743" y="55143"/>
                  </a:cubicBezTo>
                  <a:cubicBezTo>
                    <a:pt x="84743" y="59897"/>
                    <a:pt x="82839" y="64650"/>
                    <a:pt x="79982" y="67503"/>
                  </a:cubicBezTo>
                  <a:cubicBezTo>
                    <a:pt x="76174" y="71305"/>
                    <a:pt x="72365" y="73207"/>
                    <a:pt x="67604" y="73207"/>
                  </a:cubicBezTo>
                  <a:cubicBezTo>
                    <a:pt x="62843" y="73207"/>
                    <a:pt x="58082" y="71305"/>
                    <a:pt x="55226" y="67503"/>
                  </a:cubicBezTo>
                  <a:cubicBezTo>
                    <a:pt x="51417" y="63700"/>
                    <a:pt x="50465" y="59897"/>
                    <a:pt x="50465" y="55143"/>
                  </a:cubicBezTo>
                  <a:cubicBezTo>
                    <a:pt x="50465" y="50389"/>
                    <a:pt x="52369" y="45636"/>
                    <a:pt x="55226" y="42783"/>
                  </a:cubicBezTo>
                  <a:cubicBezTo>
                    <a:pt x="59035" y="38980"/>
                    <a:pt x="62843" y="37079"/>
                    <a:pt x="67604" y="37079"/>
                  </a:cubicBezTo>
                  <a:cubicBezTo>
                    <a:pt x="72365" y="37079"/>
                    <a:pt x="76174" y="38980"/>
                    <a:pt x="79982" y="42783"/>
                  </a:cubicBezTo>
                  <a:close/>
                  <a:moveTo>
                    <a:pt x="74269" y="62749"/>
                  </a:moveTo>
                  <a:cubicBezTo>
                    <a:pt x="76174" y="60847"/>
                    <a:pt x="77125" y="57995"/>
                    <a:pt x="77125" y="55143"/>
                  </a:cubicBezTo>
                  <a:cubicBezTo>
                    <a:pt x="77125" y="52291"/>
                    <a:pt x="76174" y="49438"/>
                    <a:pt x="74269" y="47537"/>
                  </a:cubicBezTo>
                  <a:cubicBezTo>
                    <a:pt x="72365" y="45636"/>
                    <a:pt x="69508" y="44685"/>
                    <a:pt x="66652" y="44685"/>
                  </a:cubicBezTo>
                  <a:cubicBezTo>
                    <a:pt x="63795" y="44685"/>
                    <a:pt x="60938" y="45636"/>
                    <a:pt x="59035" y="47537"/>
                  </a:cubicBezTo>
                  <a:cubicBezTo>
                    <a:pt x="57130" y="49438"/>
                    <a:pt x="56178" y="52291"/>
                    <a:pt x="56178" y="55143"/>
                  </a:cubicBezTo>
                  <a:cubicBezTo>
                    <a:pt x="56178" y="57995"/>
                    <a:pt x="57130" y="60847"/>
                    <a:pt x="59035" y="62749"/>
                  </a:cubicBezTo>
                  <a:cubicBezTo>
                    <a:pt x="60938" y="64650"/>
                    <a:pt x="63795" y="65601"/>
                    <a:pt x="66652" y="65601"/>
                  </a:cubicBezTo>
                  <a:cubicBezTo>
                    <a:pt x="69508" y="65601"/>
                    <a:pt x="72365" y="64650"/>
                    <a:pt x="74269" y="6274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357" name="Google Shape;2357;p308"/>
          <p:cNvGrpSpPr/>
          <p:nvPr/>
        </p:nvGrpSpPr>
        <p:grpSpPr>
          <a:xfrm>
            <a:off x="7718541" y="2587104"/>
            <a:ext cx="203196" cy="76204"/>
            <a:chOff x="9292431" y="3439458"/>
            <a:chExt cx="202811" cy="76059"/>
          </a:xfrm>
        </p:grpSpPr>
        <p:sp>
          <p:nvSpPr>
            <p:cNvPr id="2358" name="Google Shape;2358;p308"/>
            <p:cNvSpPr/>
            <p:nvPr/>
          </p:nvSpPr>
          <p:spPr>
            <a:xfrm>
              <a:off x="9292431" y="3443261"/>
              <a:ext cx="51416" cy="72256"/>
            </a:xfrm>
            <a:custGeom>
              <a:avLst/>
              <a:gdLst/>
              <a:ahLst/>
              <a:cxnLst/>
              <a:rect l="l" t="t" r="r" b="b"/>
              <a:pathLst>
                <a:path w="51416" h="72256" extrusionOk="0">
                  <a:moveTo>
                    <a:pt x="10474" y="51340"/>
                  </a:moveTo>
                  <a:cubicBezTo>
                    <a:pt x="11426" y="56094"/>
                    <a:pt x="13330" y="59896"/>
                    <a:pt x="18091" y="61798"/>
                  </a:cubicBezTo>
                  <a:cubicBezTo>
                    <a:pt x="19995" y="62749"/>
                    <a:pt x="22852" y="63700"/>
                    <a:pt x="25709" y="63700"/>
                  </a:cubicBezTo>
                  <a:cubicBezTo>
                    <a:pt x="31421" y="63700"/>
                    <a:pt x="35230" y="61798"/>
                    <a:pt x="38087" y="58946"/>
                  </a:cubicBezTo>
                  <a:cubicBezTo>
                    <a:pt x="40943" y="55143"/>
                    <a:pt x="41895" y="51340"/>
                    <a:pt x="41895" y="47537"/>
                  </a:cubicBezTo>
                  <a:cubicBezTo>
                    <a:pt x="41895" y="42783"/>
                    <a:pt x="39991" y="38030"/>
                    <a:pt x="37134" y="36128"/>
                  </a:cubicBezTo>
                  <a:cubicBezTo>
                    <a:pt x="34278" y="33276"/>
                    <a:pt x="30470" y="32325"/>
                    <a:pt x="25709" y="32325"/>
                  </a:cubicBezTo>
                  <a:cubicBezTo>
                    <a:pt x="22852" y="32325"/>
                    <a:pt x="19995" y="33276"/>
                    <a:pt x="17139" y="34227"/>
                  </a:cubicBezTo>
                  <a:cubicBezTo>
                    <a:pt x="14283" y="35177"/>
                    <a:pt x="13330" y="37079"/>
                    <a:pt x="11426" y="38980"/>
                  </a:cubicBezTo>
                  <a:lnTo>
                    <a:pt x="3808" y="38980"/>
                  </a:lnTo>
                  <a:lnTo>
                    <a:pt x="9522" y="0"/>
                  </a:lnTo>
                  <a:lnTo>
                    <a:pt x="47608" y="0"/>
                  </a:lnTo>
                  <a:lnTo>
                    <a:pt x="47608" y="8557"/>
                  </a:lnTo>
                  <a:lnTo>
                    <a:pt x="16187" y="8557"/>
                  </a:lnTo>
                  <a:lnTo>
                    <a:pt x="13330" y="28522"/>
                  </a:lnTo>
                  <a:cubicBezTo>
                    <a:pt x="15234" y="27571"/>
                    <a:pt x="16187" y="26621"/>
                    <a:pt x="18091" y="25670"/>
                  </a:cubicBezTo>
                  <a:cubicBezTo>
                    <a:pt x="20948" y="24719"/>
                    <a:pt x="23804" y="23768"/>
                    <a:pt x="27613" y="23768"/>
                  </a:cubicBezTo>
                  <a:cubicBezTo>
                    <a:pt x="34278" y="23768"/>
                    <a:pt x="39991" y="25670"/>
                    <a:pt x="44752" y="30424"/>
                  </a:cubicBezTo>
                  <a:cubicBezTo>
                    <a:pt x="49513" y="35177"/>
                    <a:pt x="51417" y="39931"/>
                    <a:pt x="51417" y="46586"/>
                  </a:cubicBezTo>
                  <a:cubicBezTo>
                    <a:pt x="51417" y="53241"/>
                    <a:pt x="49513" y="59896"/>
                    <a:pt x="44752" y="64650"/>
                  </a:cubicBezTo>
                  <a:cubicBezTo>
                    <a:pt x="39991" y="69404"/>
                    <a:pt x="33326" y="72256"/>
                    <a:pt x="23804" y="72256"/>
                  </a:cubicBezTo>
                  <a:cubicBezTo>
                    <a:pt x="18091" y="72256"/>
                    <a:pt x="12378" y="70355"/>
                    <a:pt x="7617" y="67503"/>
                  </a:cubicBezTo>
                  <a:cubicBezTo>
                    <a:pt x="2856" y="64650"/>
                    <a:pt x="0" y="58946"/>
                    <a:pt x="0" y="52291"/>
                  </a:cubicBezTo>
                  <a:lnTo>
                    <a:pt x="10474" y="51340"/>
                  </a:lnTo>
                  <a:lnTo>
                    <a:pt x="10474" y="51340"/>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59" name="Google Shape;2359;p308"/>
            <p:cNvSpPr/>
            <p:nvPr/>
          </p:nvSpPr>
          <p:spPr>
            <a:xfrm>
              <a:off x="9351465" y="3439458"/>
              <a:ext cx="51416" cy="72256"/>
            </a:xfrm>
            <a:custGeom>
              <a:avLst/>
              <a:gdLst/>
              <a:ahLst/>
              <a:cxnLst/>
              <a:rect l="l" t="t" r="r" b="b"/>
              <a:pathLst>
                <a:path w="51416" h="72256" extrusionOk="0">
                  <a:moveTo>
                    <a:pt x="51417" y="1901"/>
                  </a:moveTo>
                  <a:lnTo>
                    <a:pt x="51417" y="9507"/>
                  </a:lnTo>
                  <a:cubicBezTo>
                    <a:pt x="49512" y="11409"/>
                    <a:pt x="45704" y="16162"/>
                    <a:pt x="41895" y="20916"/>
                  </a:cubicBezTo>
                  <a:cubicBezTo>
                    <a:pt x="38087" y="25670"/>
                    <a:pt x="34278" y="32325"/>
                    <a:pt x="31421" y="38980"/>
                  </a:cubicBezTo>
                  <a:cubicBezTo>
                    <a:pt x="28565" y="45635"/>
                    <a:pt x="26661" y="51340"/>
                    <a:pt x="24756" y="56094"/>
                  </a:cubicBezTo>
                  <a:cubicBezTo>
                    <a:pt x="23804" y="59896"/>
                    <a:pt x="22852" y="64650"/>
                    <a:pt x="20947" y="72256"/>
                  </a:cubicBezTo>
                  <a:lnTo>
                    <a:pt x="10474" y="72256"/>
                  </a:lnTo>
                  <a:cubicBezTo>
                    <a:pt x="12378" y="57995"/>
                    <a:pt x="18091" y="44685"/>
                    <a:pt x="25708" y="30423"/>
                  </a:cubicBezTo>
                  <a:cubicBezTo>
                    <a:pt x="30469" y="21867"/>
                    <a:pt x="35230" y="15212"/>
                    <a:pt x="39991" y="9507"/>
                  </a:cubicBezTo>
                  <a:lnTo>
                    <a:pt x="0" y="9507"/>
                  </a:lnTo>
                  <a:lnTo>
                    <a:pt x="0" y="0"/>
                  </a:lnTo>
                  <a:lnTo>
                    <a:pt x="51417" y="1901"/>
                  </a:lnTo>
                  <a:lnTo>
                    <a:pt x="51417" y="1901"/>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60" name="Google Shape;2360;p308"/>
            <p:cNvSpPr/>
            <p:nvPr/>
          </p:nvSpPr>
          <p:spPr>
            <a:xfrm>
              <a:off x="9410499" y="3440408"/>
              <a:ext cx="84743" cy="75108"/>
            </a:xfrm>
            <a:custGeom>
              <a:avLst/>
              <a:gdLst/>
              <a:ahLst/>
              <a:cxnLst/>
              <a:rect l="l" t="t" r="r" b="b"/>
              <a:pathLst>
                <a:path w="84743" h="75108" extrusionOk="0">
                  <a:moveTo>
                    <a:pt x="29518" y="6655"/>
                  </a:moveTo>
                  <a:cubicBezTo>
                    <a:pt x="33326" y="10458"/>
                    <a:pt x="34278" y="14261"/>
                    <a:pt x="34278" y="19015"/>
                  </a:cubicBezTo>
                  <a:cubicBezTo>
                    <a:pt x="34278" y="23768"/>
                    <a:pt x="32374" y="28522"/>
                    <a:pt x="29518" y="31374"/>
                  </a:cubicBezTo>
                  <a:cubicBezTo>
                    <a:pt x="26661" y="34226"/>
                    <a:pt x="21900" y="36128"/>
                    <a:pt x="17140" y="36128"/>
                  </a:cubicBezTo>
                  <a:cubicBezTo>
                    <a:pt x="12379" y="36128"/>
                    <a:pt x="7618" y="34226"/>
                    <a:pt x="4761" y="31374"/>
                  </a:cubicBezTo>
                  <a:cubicBezTo>
                    <a:pt x="1904" y="28522"/>
                    <a:pt x="0" y="23768"/>
                    <a:pt x="0" y="19015"/>
                  </a:cubicBezTo>
                  <a:cubicBezTo>
                    <a:pt x="0" y="14261"/>
                    <a:pt x="1904" y="9507"/>
                    <a:pt x="4761" y="6655"/>
                  </a:cubicBezTo>
                  <a:cubicBezTo>
                    <a:pt x="7618" y="3803"/>
                    <a:pt x="12379" y="1901"/>
                    <a:pt x="17140" y="1901"/>
                  </a:cubicBezTo>
                  <a:cubicBezTo>
                    <a:pt x="21900" y="1901"/>
                    <a:pt x="25709" y="3803"/>
                    <a:pt x="29518" y="6655"/>
                  </a:cubicBezTo>
                  <a:close/>
                  <a:moveTo>
                    <a:pt x="24757" y="26621"/>
                  </a:moveTo>
                  <a:cubicBezTo>
                    <a:pt x="26661" y="24719"/>
                    <a:pt x="27613" y="21867"/>
                    <a:pt x="27613" y="19015"/>
                  </a:cubicBezTo>
                  <a:cubicBezTo>
                    <a:pt x="27613" y="16162"/>
                    <a:pt x="26661" y="13310"/>
                    <a:pt x="24757" y="11409"/>
                  </a:cubicBezTo>
                  <a:cubicBezTo>
                    <a:pt x="22852" y="9507"/>
                    <a:pt x="19996" y="8557"/>
                    <a:pt x="17140" y="8557"/>
                  </a:cubicBezTo>
                  <a:cubicBezTo>
                    <a:pt x="14283" y="8557"/>
                    <a:pt x="11426" y="9507"/>
                    <a:pt x="9522" y="11409"/>
                  </a:cubicBezTo>
                  <a:cubicBezTo>
                    <a:pt x="7618" y="13310"/>
                    <a:pt x="6665" y="16162"/>
                    <a:pt x="6665" y="19015"/>
                  </a:cubicBezTo>
                  <a:cubicBezTo>
                    <a:pt x="6665" y="21867"/>
                    <a:pt x="7618" y="24719"/>
                    <a:pt x="9522" y="26621"/>
                  </a:cubicBezTo>
                  <a:cubicBezTo>
                    <a:pt x="11426" y="28522"/>
                    <a:pt x="14283" y="29473"/>
                    <a:pt x="17140" y="29473"/>
                  </a:cubicBezTo>
                  <a:cubicBezTo>
                    <a:pt x="19996" y="29473"/>
                    <a:pt x="21900" y="28522"/>
                    <a:pt x="24757" y="26621"/>
                  </a:cubicBezTo>
                  <a:lnTo>
                    <a:pt x="24757" y="26621"/>
                  </a:lnTo>
                  <a:close/>
                  <a:moveTo>
                    <a:pt x="59987" y="0"/>
                  </a:moveTo>
                  <a:lnTo>
                    <a:pt x="65700" y="0"/>
                  </a:lnTo>
                  <a:lnTo>
                    <a:pt x="24757" y="75108"/>
                  </a:lnTo>
                  <a:lnTo>
                    <a:pt x="19043" y="75108"/>
                  </a:lnTo>
                  <a:lnTo>
                    <a:pt x="59987" y="0"/>
                  </a:lnTo>
                  <a:close/>
                  <a:moveTo>
                    <a:pt x="79982" y="41832"/>
                  </a:moveTo>
                  <a:cubicBezTo>
                    <a:pt x="83791" y="45635"/>
                    <a:pt x="84743" y="49438"/>
                    <a:pt x="84743" y="54192"/>
                  </a:cubicBezTo>
                  <a:cubicBezTo>
                    <a:pt x="84743" y="58946"/>
                    <a:pt x="82839" y="63699"/>
                    <a:pt x="79982" y="66552"/>
                  </a:cubicBezTo>
                  <a:cubicBezTo>
                    <a:pt x="76174" y="70355"/>
                    <a:pt x="72365" y="71305"/>
                    <a:pt x="67604" y="71305"/>
                  </a:cubicBezTo>
                  <a:cubicBezTo>
                    <a:pt x="62843" y="71305"/>
                    <a:pt x="58083" y="69404"/>
                    <a:pt x="55226" y="66552"/>
                  </a:cubicBezTo>
                  <a:cubicBezTo>
                    <a:pt x="52369" y="63699"/>
                    <a:pt x="50465" y="58946"/>
                    <a:pt x="50465" y="54192"/>
                  </a:cubicBezTo>
                  <a:cubicBezTo>
                    <a:pt x="50465" y="49438"/>
                    <a:pt x="52369" y="44685"/>
                    <a:pt x="55226" y="41832"/>
                  </a:cubicBezTo>
                  <a:cubicBezTo>
                    <a:pt x="59035" y="38030"/>
                    <a:pt x="62843" y="37079"/>
                    <a:pt x="67604" y="37079"/>
                  </a:cubicBezTo>
                  <a:cubicBezTo>
                    <a:pt x="72365" y="37079"/>
                    <a:pt x="76174" y="38980"/>
                    <a:pt x="79982" y="41832"/>
                  </a:cubicBezTo>
                  <a:close/>
                  <a:moveTo>
                    <a:pt x="74270" y="61798"/>
                  </a:moveTo>
                  <a:cubicBezTo>
                    <a:pt x="76174" y="59896"/>
                    <a:pt x="77126" y="57044"/>
                    <a:pt x="77126" y="54192"/>
                  </a:cubicBezTo>
                  <a:cubicBezTo>
                    <a:pt x="77126" y="51340"/>
                    <a:pt x="76174" y="48487"/>
                    <a:pt x="74270" y="46586"/>
                  </a:cubicBezTo>
                  <a:cubicBezTo>
                    <a:pt x="72365" y="44685"/>
                    <a:pt x="69509" y="43734"/>
                    <a:pt x="66652" y="43734"/>
                  </a:cubicBezTo>
                  <a:cubicBezTo>
                    <a:pt x="63795" y="43734"/>
                    <a:pt x="60939" y="44685"/>
                    <a:pt x="59035" y="46586"/>
                  </a:cubicBezTo>
                  <a:cubicBezTo>
                    <a:pt x="57130" y="48487"/>
                    <a:pt x="56178" y="51340"/>
                    <a:pt x="56178" y="54192"/>
                  </a:cubicBezTo>
                  <a:cubicBezTo>
                    <a:pt x="56178" y="57044"/>
                    <a:pt x="57130" y="59896"/>
                    <a:pt x="59035" y="61798"/>
                  </a:cubicBezTo>
                  <a:cubicBezTo>
                    <a:pt x="60939" y="63699"/>
                    <a:pt x="63795" y="64650"/>
                    <a:pt x="66652" y="64650"/>
                  </a:cubicBezTo>
                  <a:cubicBezTo>
                    <a:pt x="69509" y="64650"/>
                    <a:pt x="72365" y="64650"/>
                    <a:pt x="74270" y="61798"/>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361" name="Google Shape;2361;p308"/>
          <p:cNvGrpSpPr/>
          <p:nvPr/>
        </p:nvGrpSpPr>
        <p:grpSpPr>
          <a:xfrm>
            <a:off x="7682290" y="2827153"/>
            <a:ext cx="203197" cy="75251"/>
            <a:chOff x="9256248" y="3679044"/>
            <a:chExt cx="202812" cy="75108"/>
          </a:xfrm>
        </p:grpSpPr>
        <p:sp>
          <p:nvSpPr>
            <p:cNvPr id="2362" name="Google Shape;2362;p308"/>
            <p:cNvSpPr/>
            <p:nvPr/>
          </p:nvSpPr>
          <p:spPr>
            <a:xfrm>
              <a:off x="9256248" y="3681896"/>
              <a:ext cx="51416" cy="72256"/>
            </a:xfrm>
            <a:custGeom>
              <a:avLst/>
              <a:gdLst/>
              <a:ahLst/>
              <a:cxnLst/>
              <a:rect l="l" t="t" r="r" b="b"/>
              <a:pathLst>
                <a:path w="51416" h="72256" extrusionOk="0">
                  <a:moveTo>
                    <a:pt x="10474" y="51340"/>
                  </a:moveTo>
                  <a:cubicBezTo>
                    <a:pt x="11426" y="56094"/>
                    <a:pt x="13330" y="59896"/>
                    <a:pt x="18091" y="61798"/>
                  </a:cubicBezTo>
                  <a:cubicBezTo>
                    <a:pt x="19995" y="62749"/>
                    <a:pt x="22852" y="63699"/>
                    <a:pt x="25708" y="63699"/>
                  </a:cubicBezTo>
                  <a:cubicBezTo>
                    <a:pt x="31421" y="63699"/>
                    <a:pt x="35230" y="61798"/>
                    <a:pt x="38087" y="58946"/>
                  </a:cubicBezTo>
                  <a:cubicBezTo>
                    <a:pt x="40943" y="55143"/>
                    <a:pt x="41895" y="51340"/>
                    <a:pt x="41895" y="47537"/>
                  </a:cubicBezTo>
                  <a:cubicBezTo>
                    <a:pt x="41895" y="42783"/>
                    <a:pt x="39991" y="38030"/>
                    <a:pt x="37134" y="36128"/>
                  </a:cubicBezTo>
                  <a:cubicBezTo>
                    <a:pt x="34278" y="33276"/>
                    <a:pt x="30469" y="32325"/>
                    <a:pt x="25708" y="32325"/>
                  </a:cubicBezTo>
                  <a:cubicBezTo>
                    <a:pt x="22852" y="32325"/>
                    <a:pt x="19995" y="33276"/>
                    <a:pt x="17139" y="34227"/>
                  </a:cubicBezTo>
                  <a:cubicBezTo>
                    <a:pt x="14283" y="35177"/>
                    <a:pt x="13330" y="37079"/>
                    <a:pt x="11426" y="38980"/>
                  </a:cubicBezTo>
                  <a:lnTo>
                    <a:pt x="3808" y="38980"/>
                  </a:lnTo>
                  <a:lnTo>
                    <a:pt x="9522" y="0"/>
                  </a:lnTo>
                  <a:lnTo>
                    <a:pt x="47608" y="0"/>
                  </a:lnTo>
                  <a:lnTo>
                    <a:pt x="47608" y="8557"/>
                  </a:lnTo>
                  <a:lnTo>
                    <a:pt x="16186" y="8557"/>
                  </a:lnTo>
                  <a:lnTo>
                    <a:pt x="13330" y="28522"/>
                  </a:lnTo>
                  <a:cubicBezTo>
                    <a:pt x="15234" y="27571"/>
                    <a:pt x="16186" y="26621"/>
                    <a:pt x="18091" y="25670"/>
                  </a:cubicBezTo>
                  <a:cubicBezTo>
                    <a:pt x="20947" y="24719"/>
                    <a:pt x="23804" y="23768"/>
                    <a:pt x="27613" y="23768"/>
                  </a:cubicBezTo>
                  <a:cubicBezTo>
                    <a:pt x="34278" y="23768"/>
                    <a:pt x="39991" y="25670"/>
                    <a:pt x="44751" y="30423"/>
                  </a:cubicBezTo>
                  <a:cubicBezTo>
                    <a:pt x="49512" y="35177"/>
                    <a:pt x="51417" y="39931"/>
                    <a:pt x="51417" y="46586"/>
                  </a:cubicBezTo>
                  <a:cubicBezTo>
                    <a:pt x="51417" y="53241"/>
                    <a:pt x="49512" y="59896"/>
                    <a:pt x="44751" y="64650"/>
                  </a:cubicBezTo>
                  <a:cubicBezTo>
                    <a:pt x="39991" y="69404"/>
                    <a:pt x="33326" y="72256"/>
                    <a:pt x="23804" y="72256"/>
                  </a:cubicBezTo>
                  <a:cubicBezTo>
                    <a:pt x="18091" y="72256"/>
                    <a:pt x="12378" y="70355"/>
                    <a:pt x="7617" y="67503"/>
                  </a:cubicBezTo>
                  <a:cubicBezTo>
                    <a:pt x="2856" y="64650"/>
                    <a:pt x="0" y="58946"/>
                    <a:pt x="0" y="52291"/>
                  </a:cubicBezTo>
                  <a:lnTo>
                    <a:pt x="10474" y="51340"/>
                  </a:lnTo>
                  <a:lnTo>
                    <a:pt x="10474" y="51340"/>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63" name="Google Shape;2363;p308"/>
            <p:cNvSpPr/>
            <p:nvPr/>
          </p:nvSpPr>
          <p:spPr>
            <a:xfrm>
              <a:off x="9314330" y="3679044"/>
              <a:ext cx="51417" cy="75108"/>
            </a:xfrm>
            <a:custGeom>
              <a:avLst/>
              <a:gdLst/>
              <a:ahLst/>
              <a:cxnLst/>
              <a:rect l="l" t="t" r="r" b="b"/>
              <a:pathLst>
                <a:path w="51417" h="75108" extrusionOk="0">
                  <a:moveTo>
                    <a:pt x="46657" y="11409"/>
                  </a:moveTo>
                  <a:cubicBezTo>
                    <a:pt x="49513" y="17113"/>
                    <a:pt x="51417" y="25670"/>
                    <a:pt x="51417" y="36128"/>
                  </a:cubicBezTo>
                  <a:cubicBezTo>
                    <a:pt x="51417" y="45636"/>
                    <a:pt x="49513" y="54192"/>
                    <a:pt x="46657" y="60848"/>
                  </a:cubicBezTo>
                  <a:cubicBezTo>
                    <a:pt x="41896" y="70355"/>
                    <a:pt x="35230" y="75109"/>
                    <a:pt x="25709" y="75109"/>
                  </a:cubicBezTo>
                  <a:cubicBezTo>
                    <a:pt x="17139" y="75109"/>
                    <a:pt x="10474" y="71305"/>
                    <a:pt x="5713" y="63700"/>
                  </a:cubicBezTo>
                  <a:cubicBezTo>
                    <a:pt x="1904" y="57044"/>
                    <a:pt x="0" y="48488"/>
                    <a:pt x="0" y="38030"/>
                  </a:cubicBezTo>
                  <a:cubicBezTo>
                    <a:pt x="0" y="29473"/>
                    <a:pt x="952" y="22818"/>
                    <a:pt x="2856" y="17113"/>
                  </a:cubicBezTo>
                  <a:cubicBezTo>
                    <a:pt x="6665" y="5704"/>
                    <a:pt x="14283" y="0"/>
                    <a:pt x="24756" y="0"/>
                  </a:cubicBezTo>
                  <a:cubicBezTo>
                    <a:pt x="36182" y="0"/>
                    <a:pt x="42848" y="3803"/>
                    <a:pt x="46657" y="11409"/>
                  </a:cubicBezTo>
                  <a:lnTo>
                    <a:pt x="46657" y="11409"/>
                  </a:lnTo>
                  <a:close/>
                  <a:moveTo>
                    <a:pt x="38087" y="59897"/>
                  </a:moveTo>
                  <a:cubicBezTo>
                    <a:pt x="40943" y="56094"/>
                    <a:pt x="42848" y="47537"/>
                    <a:pt x="42848" y="36128"/>
                  </a:cubicBezTo>
                  <a:cubicBezTo>
                    <a:pt x="42848" y="27572"/>
                    <a:pt x="41896" y="20916"/>
                    <a:pt x="39991" y="15212"/>
                  </a:cubicBezTo>
                  <a:cubicBezTo>
                    <a:pt x="38087" y="9507"/>
                    <a:pt x="34278" y="6655"/>
                    <a:pt x="28565" y="6655"/>
                  </a:cubicBezTo>
                  <a:cubicBezTo>
                    <a:pt x="22852" y="6655"/>
                    <a:pt x="19043" y="9507"/>
                    <a:pt x="17139" y="14261"/>
                  </a:cubicBezTo>
                  <a:cubicBezTo>
                    <a:pt x="15234" y="19015"/>
                    <a:pt x="13331" y="26621"/>
                    <a:pt x="13331" y="37079"/>
                  </a:cubicBezTo>
                  <a:cubicBezTo>
                    <a:pt x="13331" y="44685"/>
                    <a:pt x="14283" y="50389"/>
                    <a:pt x="15234" y="55143"/>
                  </a:cubicBezTo>
                  <a:cubicBezTo>
                    <a:pt x="18091" y="61798"/>
                    <a:pt x="21900" y="65601"/>
                    <a:pt x="27613" y="65601"/>
                  </a:cubicBezTo>
                  <a:cubicBezTo>
                    <a:pt x="31421" y="66552"/>
                    <a:pt x="35230" y="64650"/>
                    <a:pt x="38087" y="59897"/>
                  </a:cubicBezTo>
                  <a:lnTo>
                    <a:pt x="38087" y="59897"/>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64" name="Google Shape;2364;p308"/>
            <p:cNvSpPr/>
            <p:nvPr/>
          </p:nvSpPr>
          <p:spPr>
            <a:xfrm>
              <a:off x="9375270" y="3679044"/>
              <a:ext cx="83790" cy="75108"/>
            </a:xfrm>
            <a:custGeom>
              <a:avLst/>
              <a:gdLst/>
              <a:ahLst/>
              <a:cxnLst/>
              <a:rect l="l" t="t" r="r" b="b"/>
              <a:pathLst>
                <a:path w="83790" h="75108" extrusionOk="0">
                  <a:moveTo>
                    <a:pt x="29517" y="7606"/>
                  </a:moveTo>
                  <a:cubicBezTo>
                    <a:pt x="33326" y="11409"/>
                    <a:pt x="34278" y="15212"/>
                    <a:pt x="34278" y="19966"/>
                  </a:cubicBezTo>
                  <a:cubicBezTo>
                    <a:pt x="34278" y="24719"/>
                    <a:pt x="32373" y="29473"/>
                    <a:pt x="29517" y="32325"/>
                  </a:cubicBezTo>
                  <a:cubicBezTo>
                    <a:pt x="26661" y="35177"/>
                    <a:pt x="21900" y="37079"/>
                    <a:pt x="17139" y="37079"/>
                  </a:cubicBezTo>
                  <a:cubicBezTo>
                    <a:pt x="12378" y="37079"/>
                    <a:pt x="7617" y="35177"/>
                    <a:pt x="4761" y="32325"/>
                  </a:cubicBezTo>
                  <a:cubicBezTo>
                    <a:pt x="1904" y="29473"/>
                    <a:pt x="0" y="24719"/>
                    <a:pt x="0" y="19966"/>
                  </a:cubicBezTo>
                  <a:cubicBezTo>
                    <a:pt x="0" y="15212"/>
                    <a:pt x="1904" y="10458"/>
                    <a:pt x="4761" y="7606"/>
                  </a:cubicBezTo>
                  <a:cubicBezTo>
                    <a:pt x="7617" y="4754"/>
                    <a:pt x="12378" y="2852"/>
                    <a:pt x="17139" y="2852"/>
                  </a:cubicBezTo>
                  <a:cubicBezTo>
                    <a:pt x="21900" y="2852"/>
                    <a:pt x="25708" y="3803"/>
                    <a:pt x="29517" y="7606"/>
                  </a:cubicBezTo>
                  <a:close/>
                  <a:moveTo>
                    <a:pt x="23804" y="27572"/>
                  </a:moveTo>
                  <a:cubicBezTo>
                    <a:pt x="25708" y="25670"/>
                    <a:pt x="26661" y="22818"/>
                    <a:pt x="26661" y="19966"/>
                  </a:cubicBezTo>
                  <a:cubicBezTo>
                    <a:pt x="26661" y="17113"/>
                    <a:pt x="25708" y="14261"/>
                    <a:pt x="23804" y="12360"/>
                  </a:cubicBezTo>
                  <a:cubicBezTo>
                    <a:pt x="21900" y="10458"/>
                    <a:pt x="19043" y="9507"/>
                    <a:pt x="16186" y="9507"/>
                  </a:cubicBezTo>
                  <a:cubicBezTo>
                    <a:pt x="13330" y="9507"/>
                    <a:pt x="10474" y="10458"/>
                    <a:pt x="8569" y="12360"/>
                  </a:cubicBezTo>
                  <a:cubicBezTo>
                    <a:pt x="6665" y="14261"/>
                    <a:pt x="5713" y="17113"/>
                    <a:pt x="5713" y="19966"/>
                  </a:cubicBezTo>
                  <a:cubicBezTo>
                    <a:pt x="5713" y="22818"/>
                    <a:pt x="6665" y="25670"/>
                    <a:pt x="8569" y="27572"/>
                  </a:cubicBezTo>
                  <a:cubicBezTo>
                    <a:pt x="10474" y="29473"/>
                    <a:pt x="13330" y="30424"/>
                    <a:pt x="16186" y="30424"/>
                  </a:cubicBezTo>
                  <a:cubicBezTo>
                    <a:pt x="19043" y="30424"/>
                    <a:pt x="21900" y="29473"/>
                    <a:pt x="23804" y="27572"/>
                  </a:cubicBezTo>
                  <a:lnTo>
                    <a:pt x="23804" y="27572"/>
                  </a:lnTo>
                  <a:close/>
                  <a:moveTo>
                    <a:pt x="59034" y="0"/>
                  </a:moveTo>
                  <a:lnTo>
                    <a:pt x="64747" y="0"/>
                  </a:lnTo>
                  <a:lnTo>
                    <a:pt x="23804" y="75109"/>
                  </a:lnTo>
                  <a:lnTo>
                    <a:pt x="18091" y="75109"/>
                  </a:lnTo>
                  <a:lnTo>
                    <a:pt x="59034" y="0"/>
                  </a:lnTo>
                  <a:close/>
                  <a:moveTo>
                    <a:pt x="79030" y="42783"/>
                  </a:moveTo>
                  <a:cubicBezTo>
                    <a:pt x="82838" y="46586"/>
                    <a:pt x="83791" y="50389"/>
                    <a:pt x="83791" y="55143"/>
                  </a:cubicBezTo>
                  <a:cubicBezTo>
                    <a:pt x="83791" y="59897"/>
                    <a:pt x="81886" y="64650"/>
                    <a:pt x="79030" y="67503"/>
                  </a:cubicBezTo>
                  <a:cubicBezTo>
                    <a:pt x="75221" y="71305"/>
                    <a:pt x="71413" y="72256"/>
                    <a:pt x="66652" y="72256"/>
                  </a:cubicBezTo>
                  <a:cubicBezTo>
                    <a:pt x="61891" y="72256"/>
                    <a:pt x="57130" y="70355"/>
                    <a:pt x="54273" y="67503"/>
                  </a:cubicBezTo>
                  <a:cubicBezTo>
                    <a:pt x="51417" y="64650"/>
                    <a:pt x="49512" y="59897"/>
                    <a:pt x="49512" y="55143"/>
                  </a:cubicBezTo>
                  <a:cubicBezTo>
                    <a:pt x="49512" y="50389"/>
                    <a:pt x="51417" y="45636"/>
                    <a:pt x="54273" y="42783"/>
                  </a:cubicBezTo>
                  <a:cubicBezTo>
                    <a:pt x="58082" y="38980"/>
                    <a:pt x="61891" y="38030"/>
                    <a:pt x="66652" y="38030"/>
                  </a:cubicBezTo>
                  <a:cubicBezTo>
                    <a:pt x="71413" y="38030"/>
                    <a:pt x="76174" y="38980"/>
                    <a:pt x="79030" y="42783"/>
                  </a:cubicBezTo>
                  <a:close/>
                  <a:moveTo>
                    <a:pt x="74269" y="62749"/>
                  </a:moveTo>
                  <a:cubicBezTo>
                    <a:pt x="76174" y="60848"/>
                    <a:pt x="77125" y="57995"/>
                    <a:pt x="77125" y="55143"/>
                  </a:cubicBezTo>
                  <a:cubicBezTo>
                    <a:pt x="77125" y="52291"/>
                    <a:pt x="76174" y="49439"/>
                    <a:pt x="74269" y="47537"/>
                  </a:cubicBezTo>
                  <a:cubicBezTo>
                    <a:pt x="72365" y="45636"/>
                    <a:pt x="69508" y="44685"/>
                    <a:pt x="66652" y="44685"/>
                  </a:cubicBezTo>
                  <a:cubicBezTo>
                    <a:pt x="63795" y="44685"/>
                    <a:pt x="60938" y="45636"/>
                    <a:pt x="59034" y="47537"/>
                  </a:cubicBezTo>
                  <a:cubicBezTo>
                    <a:pt x="57130" y="49439"/>
                    <a:pt x="56178" y="52291"/>
                    <a:pt x="56178" y="55143"/>
                  </a:cubicBezTo>
                  <a:cubicBezTo>
                    <a:pt x="56178" y="57995"/>
                    <a:pt x="57130" y="60848"/>
                    <a:pt x="59034" y="62749"/>
                  </a:cubicBezTo>
                  <a:cubicBezTo>
                    <a:pt x="60938" y="64650"/>
                    <a:pt x="63795" y="65601"/>
                    <a:pt x="66652" y="65601"/>
                  </a:cubicBezTo>
                  <a:cubicBezTo>
                    <a:pt x="69508" y="65601"/>
                    <a:pt x="72365" y="64650"/>
                    <a:pt x="74269" y="6274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365" name="Google Shape;2365;p308"/>
          <p:cNvGrpSpPr/>
          <p:nvPr/>
        </p:nvGrpSpPr>
        <p:grpSpPr>
          <a:xfrm>
            <a:off x="7667026" y="3065320"/>
            <a:ext cx="203196" cy="77155"/>
            <a:chOff x="9241013" y="3916729"/>
            <a:chExt cx="202811" cy="77009"/>
          </a:xfrm>
        </p:grpSpPr>
        <p:sp>
          <p:nvSpPr>
            <p:cNvPr id="2366" name="Google Shape;2366;p308"/>
            <p:cNvSpPr/>
            <p:nvPr/>
          </p:nvSpPr>
          <p:spPr>
            <a:xfrm>
              <a:off x="9241013" y="3916729"/>
              <a:ext cx="51417" cy="74157"/>
            </a:xfrm>
            <a:custGeom>
              <a:avLst/>
              <a:gdLst/>
              <a:ahLst/>
              <a:cxnLst/>
              <a:rect l="l" t="t" r="r" b="b"/>
              <a:pathLst>
                <a:path w="51417" h="74157" extrusionOk="0">
                  <a:moveTo>
                    <a:pt x="32374" y="74158"/>
                  </a:moveTo>
                  <a:lnTo>
                    <a:pt x="32374" y="56094"/>
                  </a:lnTo>
                  <a:lnTo>
                    <a:pt x="0" y="56094"/>
                  </a:lnTo>
                  <a:lnTo>
                    <a:pt x="0" y="46586"/>
                  </a:lnTo>
                  <a:lnTo>
                    <a:pt x="33326" y="0"/>
                  </a:lnTo>
                  <a:lnTo>
                    <a:pt x="40943" y="0"/>
                  </a:lnTo>
                  <a:lnTo>
                    <a:pt x="40943" y="47537"/>
                  </a:lnTo>
                  <a:lnTo>
                    <a:pt x="51417" y="47537"/>
                  </a:lnTo>
                  <a:lnTo>
                    <a:pt x="51417" y="55143"/>
                  </a:lnTo>
                  <a:lnTo>
                    <a:pt x="40943" y="55143"/>
                  </a:lnTo>
                  <a:lnTo>
                    <a:pt x="40943" y="73207"/>
                  </a:lnTo>
                  <a:lnTo>
                    <a:pt x="32374" y="74158"/>
                  </a:lnTo>
                  <a:lnTo>
                    <a:pt x="32374" y="74158"/>
                  </a:lnTo>
                  <a:close/>
                  <a:moveTo>
                    <a:pt x="32374" y="48488"/>
                  </a:moveTo>
                  <a:lnTo>
                    <a:pt x="32374" y="15212"/>
                  </a:lnTo>
                  <a:lnTo>
                    <a:pt x="8570" y="48488"/>
                  </a:lnTo>
                  <a:lnTo>
                    <a:pt x="32374" y="48488"/>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67" name="Google Shape;2367;p308"/>
            <p:cNvSpPr/>
            <p:nvPr/>
          </p:nvSpPr>
          <p:spPr>
            <a:xfrm>
              <a:off x="9301000" y="3917679"/>
              <a:ext cx="51417" cy="72256"/>
            </a:xfrm>
            <a:custGeom>
              <a:avLst/>
              <a:gdLst/>
              <a:ahLst/>
              <a:cxnLst/>
              <a:rect l="l" t="t" r="r" b="b"/>
              <a:pathLst>
                <a:path w="51417" h="72256" extrusionOk="0">
                  <a:moveTo>
                    <a:pt x="51417" y="1902"/>
                  </a:moveTo>
                  <a:lnTo>
                    <a:pt x="51417" y="9507"/>
                  </a:lnTo>
                  <a:cubicBezTo>
                    <a:pt x="49513" y="11409"/>
                    <a:pt x="45705" y="16163"/>
                    <a:pt x="41896" y="20916"/>
                  </a:cubicBezTo>
                  <a:cubicBezTo>
                    <a:pt x="38087" y="25670"/>
                    <a:pt x="34278" y="32325"/>
                    <a:pt x="31422" y="38980"/>
                  </a:cubicBezTo>
                  <a:cubicBezTo>
                    <a:pt x="28565" y="45636"/>
                    <a:pt x="26661" y="51340"/>
                    <a:pt x="24757" y="56094"/>
                  </a:cubicBezTo>
                  <a:cubicBezTo>
                    <a:pt x="23804" y="59897"/>
                    <a:pt x="22852" y="64650"/>
                    <a:pt x="20948" y="72256"/>
                  </a:cubicBezTo>
                  <a:lnTo>
                    <a:pt x="10474" y="72256"/>
                  </a:lnTo>
                  <a:cubicBezTo>
                    <a:pt x="12379" y="57995"/>
                    <a:pt x="18091" y="44685"/>
                    <a:pt x="25709" y="30424"/>
                  </a:cubicBezTo>
                  <a:cubicBezTo>
                    <a:pt x="30470" y="21867"/>
                    <a:pt x="35230" y="15212"/>
                    <a:pt x="39991" y="9507"/>
                  </a:cubicBezTo>
                  <a:lnTo>
                    <a:pt x="0" y="9507"/>
                  </a:lnTo>
                  <a:lnTo>
                    <a:pt x="0" y="0"/>
                  </a:lnTo>
                  <a:lnTo>
                    <a:pt x="51417" y="1902"/>
                  </a:lnTo>
                  <a:lnTo>
                    <a:pt x="51417" y="1902"/>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68" name="Google Shape;2368;p308"/>
            <p:cNvSpPr/>
            <p:nvPr/>
          </p:nvSpPr>
          <p:spPr>
            <a:xfrm>
              <a:off x="9360034" y="3918630"/>
              <a:ext cx="83790" cy="75108"/>
            </a:xfrm>
            <a:custGeom>
              <a:avLst/>
              <a:gdLst/>
              <a:ahLst/>
              <a:cxnLst/>
              <a:rect l="l" t="t" r="r" b="b"/>
              <a:pathLst>
                <a:path w="83790" h="75108" extrusionOk="0">
                  <a:moveTo>
                    <a:pt x="29518" y="6655"/>
                  </a:moveTo>
                  <a:cubicBezTo>
                    <a:pt x="33326" y="10458"/>
                    <a:pt x="34278" y="14261"/>
                    <a:pt x="34278" y="19015"/>
                  </a:cubicBezTo>
                  <a:cubicBezTo>
                    <a:pt x="34278" y="23768"/>
                    <a:pt x="32374" y="28522"/>
                    <a:pt x="29518" y="31374"/>
                  </a:cubicBezTo>
                  <a:cubicBezTo>
                    <a:pt x="26661" y="34227"/>
                    <a:pt x="21900" y="36128"/>
                    <a:pt x="17139" y="36128"/>
                  </a:cubicBezTo>
                  <a:cubicBezTo>
                    <a:pt x="12378" y="36128"/>
                    <a:pt x="7617" y="34227"/>
                    <a:pt x="4761" y="31374"/>
                  </a:cubicBezTo>
                  <a:cubicBezTo>
                    <a:pt x="1904" y="28522"/>
                    <a:pt x="0" y="23768"/>
                    <a:pt x="0" y="19015"/>
                  </a:cubicBezTo>
                  <a:cubicBezTo>
                    <a:pt x="0" y="14261"/>
                    <a:pt x="1904" y="9507"/>
                    <a:pt x="4761" y="6655"/>
                  </a:cubicBezTo>
                  <a:cubicBezTo>
                    <a:pt x="7617" y="3803"/>
                    <a:pt x="12378" y="1902"/>
                    <a:pt x="17139" y="1902"/>
                  </a:cubicBezTo>
                  <a:cubicBezTo>
                    <a:pt x="21900" y="1902"/>
                    <a:pt x="25709" y="3803"/>
                    <a:pt x="29518" y="6655"/>
                  </a:cubicBezTo>
                  <a:close/>
                  <a:moveTo>
                    <a:pt x="23804" y="26621"/>
                  </a:moveTo>
                  <a:cubicBezTo>
                    <a:pt x="25709" y="24719"/>
                    <a:pt x="26661" y="21867"/>
                    <a:pt x="26661" y="19015"/>
                  </a:cubicBezTo>
                  <a:cubicBezTo>
                    <a:pt x="26661" y="16163"/>
                    <a:pt x="25709" y="13310"/>
                    <a:pt x="23804" y="11409"/>
                  </a:cubicBezTo>
                  <a:cubicBezTo>
                    <a:pt x="21900" y="9507"/>
                    <a:pt x="19043" y="8557"/>
                    <a:pt x="16187" y="8557"/>
                  </a:cubicBezTo>
                  <a:cubicBezTo>
                    <a:pt x="13331" y="8557"/>
                    <a:pt x="10474" y="9507"/>
                    <a:pt x="8570" y="11409"/>
                  </a:cubicBezTo>
                  <a:cubicBezTo>
                    <a:pt x="6665" y="13310"/>
                    <a:pt x="5713" y="16163"/>
                    <a:pt x="5713" y="19015"/>
                  </a:cubicBezTo>
                  <a:cubicBezTo>
                    <a:pt x="5713" y="21867"/>
                    <a:pt x="6665" y="24719"/>
                    <a:pt x="8570" y="26621"/>
                  </a:cubicBezTo>
                  <a:cubicBezTo>
                    <a:pt x="10474" y="28522"/>
                    <a:pt x="13331" y="29473"/>
                    <a:pt x="16187" y="29473"/>
                  </a:cubicBezTo>
                  <a:cubicBezTo>
                    <a:pt x="19043" y="29473"/>
                    <a:pt x="21900" y="28522"/>
                    <a:pt x="23804" y="26621"/>
                  </a:cubicBezTo>
                  <a:lnTo>
                    <a:pt x="23804" y="26621"/>
                  </a:lnTo>
                  <a:close/>
                  <a:moveTo>
                    <a:pt x="59035" y="0"/>
                  </a:moveTo>
                  <a:lnTo>
                    <a:pt x="64747" y="0"/>
                  </a:lnTo>
                  <a:lnTo>
                    <a:pt x="23804" y="75108"/>
                  </a:lnTo>
                  <a:lnTo>
                    <a:pt x="18091" y="75108"/>
                  </a:lnTo>
                  <a:lnTo>
                    <a:pt x="59035" y="0"/>
                  </a:lnTo>
                  <a:close/>
                  <a:moveTo>
                    <a:pt x="79030" y="41832"/>
                  </a:moveTo>
                  <a:cubicBezTo>
                    <a:pt x="82839" y="45635"/>
                    <a:pt x="83791" y="49439"/>
                    <a:pt x="83791" y="54192"/>
                  </a:cubicBezTo>
                  <a:cubicBezTo>
                    <a:pt x="83791" y="58946"/>
                    <a:pt x="81887" y="63700"/>
                    <a:pt x="79030" y="66552"/>
                  </a:cubicBezTo>
                  <a:cubicBezTo>
                    <a:pt x="75222" y="70355"/>
                    <a:pt x="71413" y="71305"/>
                    <a:pt x="66652" y="71305"/>
                  </a:cubicBezTo>
                  <a:cubicBezTo>
                    <a:pt x="61891" y="71305"/>
                    <a:pt x="57130" y="69404"/>
                    <a:pt x="54274" y="66552"/>
                  </a:cubicBezTo>
                  <a:cubicBezTo>
                    <a:pt x="51417" y="63700"/>
                    <a:pt x="49513" y="58946"/>
                    <a:pt x="49513" y="54192"/>
                  </a:cubicBezTo>
                  <a:cubicBezTo>
                    <a:pt x="49513" y="49439"/>
                    <a:pt x="51417" y="44685"/>
                    <a:pt x="54274" y="41832"/>
                  </a:cubicBezTo>
                  <a:cubicBezTo>
                    <a:pt x="58083" y="38030"/>
                    <a:pt x="61891" y="37079"/>
                    <a:pt x="66652" y="37079"/>
                  </a:cubicBezTo>
                  <a:cubicBezTo>
                    <a:pt x="71413" y="37079"/>
                    <a:pt x="76174" y="38980"/>
                    <a:pt x="79030" y="41832"/>
                  </a:cubicBezTo>
                  <a:close/>
                  <a:moveTo>
                    <a:pt x="74269" y="61798"/>
                  </a:moveTo>
                  <a:cubicBezTo>
                    <a:pt x="76174" y="59896"/>
                    <a:pt x="77126" y="57044"/>
                    <a:pt x="77126" y="54192"/>
                  </a:cubicBezTo>
                  <a:cubicBezTo>
                    <a:pt x="77126" y="51340"/>
                    <a:pt x="76174" y="48488"/>
                    <a:pt x="74269" y="46586"/>
                  </a:cubicBezTo>
                  <a:cubicBezTo>
                    <a:pt x="72365" y="44685"/>
                    <a:pt x="69508" y="43734"/>
                    <a:pt x="66652" y="43734"/>
                  </a:cubicBezTo>
                  <a:cubicBezTo>
                    <a:pt x="63795" y="43734"/>
                    <a:pt x="60939" y="44685"/>
                    <a:pt x="59035" y="46586"/>
                  </a:cubicBezTo>
                  <a:cubicBezTo>
                    <a:pt x="57130" y="48488"/>
                    <a:pt x="56178" y="51340"/>
                    <a:pt x="56178" y="54192"/>
                  </a:cubicBezTo>
                  <a:cubicBezTo>
                    <a:pt x="56178" y="57044"/>
                    <a:pt x="57130" y="59896"/>
                    <a:pt x="59035" y="61798"/>
                  </a:cubicBezTo>
                  <a:cubicBezTo>
                    <a:pt x="60939" y="63700"/>
                    <a:pt x="63795" y="64650"/>
                    <a:pt x="66652" y="64650"/>
                  </a:cubicBezTo>
                  <a:cubicBezTo>
                    <a:pt x="69508" y="64650"/>
                    <a:pt x="72365" y="64650"/>
                    <a:pt x="74269" y="61798"/>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369" name="Google Shape;2369;p308"/>
          <p:cNvGrpSpPr/>
          <p:nvPr/>
        </p:nvGrpSpPr>
        <p:grpSpPr>
          <a:xfrm>
            <a:off x="7723311" y="3304409"/>
            <a:ext cx="203196" cy="77156"/>
            <a:chOff x="9297192" y="4155364"/>
            <a:chExt cx="202811" cy="77010"/>
          </a:xfrm>
        </p:grpSpPr>
        <p:sp>
          <p:nvSpPr>
            <p:cNvPr id="2370" name="Google Shape;2370;p308"/>
            <p:cNvSpPr/>
            <p:nvPr/>
          </p:nvSpPr>
          <p:spPr>
            <a:xfrm>
              <a:off x="9297192" y="4156315"/>
              <a:ext cx="51416" cy="74157"/>
            </a:xfrm>
            <a:custGeom>
              <a:avLst/>
              <a:gdLst/>
              <a:ahLst/>
              <a:cxnLst/>
              <a:rect l="l" t="t" r="r" b="b"/>
              <a:pathLst>
                <a:path w="51416" h="74157" extrusionOk="0">
                  <a:moveTo>
                    <a:pt x="32373" y="74158"/>
                  </a:moveTo>
                  <a:lnTo>
                    <a:pt x="32373" y="56094"/>
                  </a:lnTo>
                  <a:lnTo>
                    <a:pt x="0" y="56094"/>
                  </a:lnTo>
                  <a:lnTo>
                    <a:pt x="0" y="46586"/>
                  </a:lnTo>
                  <a:lnTo>
                    <a:pt x="33326" y="0"/>
                  </a:lnTo>
                  <a:lnTo>
                    <a:pt x="40943" y="0"/>
                  </a:lnTo>
                  <a:lnTo>
                    <a:pt x="40943" y="47537"/>
                  </a:lnTo>
                  <a:lnTo>
                    <a:pt x="51417" y="47537"/>
                  </a:lnTo>
                  <a:lnTo>
                    <a:pt x="51417" y="55143"/>
                  </a:lnTo>
                  <a:lnTo>
                    <a:pt x="40943" y="55143"/>
                  </a:lnTo>
                  <a:lnTo>
                    <a:pt x="40943" y="73207"/>
                  </a:lnTo>
                  <a:lnTo>
                    <a:pt x="32373" y="74158"/>
                  </a:lnTo>
                  <a:lnTo>
                    <a:pt x="32373" y="74158"/>
                  </a:lnTo>
                  <a:close/>
                  <a:moveTo>
                    <a:pt x="32373" y="48488"/>
                  </a:moveTo>
                  <a:lnTo>
                    <a:pt x="32373" y="15212"/>
                  </a:lnTo>
                  <a:lnTo>
                    <a:pt x="8569" y="48488"/>
                  </a:lnTo>
                  <a:lnTo>
                    <a:pt x="32373" y="48488"/>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71" name="Google Shape;2371;p308"/>
            <p:cNvSpPr/>
            <p:nvPr/>
          </p:nvSpPr>
          <p:spPr>
            <a:xfrm>
              <a:off x="9355274" y="4155364"/>
              <a:ext cx="50464" cy="74157"/>
            </a:xfrm>
            <a:custGeom>
              <a:avLst/>
              <a:gdLst/>
              <a:ahLst/>
              <a:cxnLst/>
              <a:rect l="l" t="t" r="r" b="b"/>
              <a:pathLst>
                <a:path w="50464" h="74157" extrusionOk="0">
                  <a:moveTo>
                    <a:pt x="5713" y="69404"/>
                  </a:moveTo>
                  <a:cubicBezTo>
                    <a:pt x="1904" y="64650"/>
                    <a:pt x="0" y="58946"/>
                    <a:pt x="0" y="52291"/>
                  </a:cubicBezTo>
                  <a:lnTo>
                    <a:pt x="9522" y="52291"/>
                  </a:lnTo>
                  <a:cubicBezTo>
                    <a:pt x="9522" y="57044"/>
                    <a:pt x="10474" y="60847"/>
                    <a:pt x="12378" y="62749"/>
                  </a:cubicBezTo>
                  <a:cubicBezTo>
                    <a:pt x="14283" y="66552"/>
                    <a:pt x="19043" y="68453"/>
                    <a:pt x="25709" y="68453"/>
                  </a:cubicBezTo>
                  <a:cubicBezTo>
                    <a:pt x="30470" y="68453"/>
                    <a:pt x="34278" y="67503"/>
                    <a:pt x="37135" y="64650"/>
                  </a:cubicBezTo>
                  <a:cubicBezTo>
                    <a:pt x="39991" y="61798"/>
                    <a:pt x="41896" y="58946"/>
                    <a:pt x="41896" y="55143"/>
                  </a:cubicBezTo>
                  <a:cubicBezTo>
                    <a:pt x="41896" y="50389"/>
                    <a:pt x="39991" y="46586"/>
                    <a:pt x="37135" y="44685"/>
                  </a:cubicBezTo>
                  <a:cubicBezTo>
                    <a:pt x="34278" y="42783"/>
                    <a:pt x="29518" y="41832"/>
                    <a:pt x="24757" y="41832"/>
                  </a:cubicBezTo>
                  <a:cubicBezTo>
                    <a:pt x="23804" y="41832"/>
                    <a:pt x="23804" y="41832"/>
                    <a:pt x="22852" y="41832"/>
                  </a:cubicBezTo>
                  <a:cubicBezTo>
                    <a:pt x="21900" y="41832"/>
                    <a:pt x="21900" y="41832"/>
                    <a:pt x="20948" y="41832"/>
                  </a:cubicBezTo>
                  <a:lnTo>
                    <a:pt x="20948" y="33276"/>
                  </a:lnTo>
                  <a:cubicBezTo>
                    <a:pt x="21900" y="33276"/>
                    <a:pt x="22852" y="33276"/>
                    <a:pt x="22852" y="33276"/>
                  </a:cubicBezTo>
                  <a:cubicBezTo>
                    <a:pt x="22852" y="33276"/>
                    <a:pt x="23804" y="33276"/>
                    <a:pt x="24757" y="33276"/>
                  </a:cubicBezTo>
                  <a:cubicBezTo>
                    <a:pt x="28565" y="33276"/>
                    <a:pt x="31421" y="32325"/>
                    <a:pt x="33326" y="31375"/>
                  </a:cubicBezTo>
                  <a:cubicBezTo>
                    <a:pt x="37135" y="29473"/>
                    <a:pt x="39039" y="25670"/>
                    <a:pt x="39039" y="20916"/>
                  </a:cubicBezTo>
                  <a:cubicBezTo>
                    <a:pt x="39039" y="17113"/>
                    <a:pt x="38087" y="14261"/>
                    <a:pt x="35230" y="12360"/>
                  </a:cubicBezTo>
                  <a:cubicBezTo>
                    <a:pt x="32374" y="10458"/>
                    <a:pt x="29518" y="9507"/>
                    <a:pt x="25709" y="9507"/>
                  </a:cubicBezTo>
                  <a:cubicBezTo>
                    <a:pt x="19996" y="9507"/>
                    <a:pt x="15235" y="11409"/>
                    <a:pt x="13331" y="15212"/>
                  </a:cubicBezTo>
                  <a:cubicBezTo>
                    <a:pt x="12378" y="17113"/>
                    <a:pt x="11426" y="20916"/>
                    <a:pt x="11426" y="24719"/>
                  </a:cubicBezTo>
                  <a:lnTo>
                    <a:pt x="1904" y="24719"/>
                  </a:lnTo>
                  <a:cubicBezTo>
                    <a:pt x="1904" y="19015"/>
                    <a:pt x="2856" y="14261"/>
                    <a:pt x="4761" y="10458"/>
                  </a:cubicBezTo>
                  <a:cubicBezTo>
                    <a:pt x="8570" y="3803"/>
                    <a:pt x="15235" y="0"/>
                    <a:pt x="24757" y="0"/>
                  </a:cubicBezTo>
                  <a:cubicBezTo>
                    <a:pt x="32374" y="0"/>
                    <a:pt x="38087" y="1902"/>
                    <a:pt x="41896" y="4754"/>
                  </a:cubicBezTo>
                  <a:cubicBezTo>
                    <a:pt x="45704" y="8557"/>
                    <a:pt x="47608" y="13310"/>
                    <a:pt x="47608" y="19015"/>
                  </a:cubicBezTo>
                  <a:cubicBezTo>
                    <a:pt x="47608" y="23768"/>
                    <a:pt x="46657" y="27571"/>
                    <a:pt x="43800" y="29473"/>
                  </a:cubicBezTo>
                  <a:cubicBezTo>
                    <a:pt x="41896" y="31375"/>
                    <a:pt x="39991" y="32325"/>
                    <a:pt x="38087" y="33276"/>
                  </a:cubicBezTo>
                  <a:cubicBezTo>
                    <a:pt x="41896" y="34227"/>
                    <a:pt x="44752" y="36128"/>
                    <a:pt x="47608" y="38980"/>
                  </a:cubicBezTo>
                  <a:cubicBezTo>
                    <a:pt x="49513" y="41832"/>
                    <a:pt x="50465" y="45636"/>
                    <a:pt x="50465" y="50389"/>
                  </a:cubicBezTo>
                  <a:cubicBezTo>
                    <a:pt x="50465" y="57044"/>
                    <a:pt x="48561" y="62749"/>
                    <a:pt x="43800" y="67503"/>
                  </a:cubicBezTo>
                  <a:cubicBezTo>
                    <a:pt x="39039" y="72256"/>
                    <a:pt x="32374" y="74158"/>
                    <a:pt x="23804" y="74158"/>
                  </a:cubicBezTo>
                  <a:cubicBezTo>
                    <a:pt x="15235" y="74158"/>
                    <a:pt x="9522" y="74158"/>
                    <a:pt x="5713" y="69404"/>
                  </a:cubicBezTo>
                  <a:lnTo>
                    <a:pt x="5713" y="69404"/>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72" name="Google Shape;2372;p308"/>
            <p:cNvSpPr/>
            <p:nvPr/>
          </p:nvSpPr>
          <p:spPr>
            <a:xfrm>
              <a:off x="9415260" y="4157266"/>
              <a:ext cx="84743" cy="75108"/>
            </a:xfrm>
            <a:custGeom>
              <a:avLst/>
              <a:gdLst/>
              <a:ahLst/>
              <a:cxnLst/>
              <a:rect l="l" t="t" r="r" b="b"/>
              <a:pathLst>
                <a:path w="84743" h="75108" extrusionOk="0">
                  <a:moveTo>
                    <a:pt x="29518" y="7606"/>
                  </a:moveTo>
                  <a:cubicBezTo>
                    <a:pt x="33326" y="11409"/>
                    <a:pt x="34278" y="15212"/>
                    <a:pt x="34278" y="19966"/>
                  </a:cubicBezTo>
                  <a:cubicBezTo>
                    <a:pt x="34278" y="24719"/>
                    <a:pt x="32374" y="29473"/>
                    <a:pt x="29518" y="32325"/>
                  </a:cubicBezTo>
                  <a:cubicBezTo>
                    <a:pt x="26661" y="35177"/>
                    <a:pt x="21900" y="37079"/>
                    <a:pt x="17140" y="37079"/>
                  </a:cubicBezTo>
                  <a:cubicBezTo>
                    <a:pt x="12379" y="37079"/>
                    <a:pt x="7618" y="35177"/>
                    <a:pt x="4761" y="32325"/>
                  </a:cubicBezTo>
                  <a:cubicBezTo>
                    <a:pt x="1904" y="29473"/>
                    <a:pt x="0" y="24719"/>
                    <a:pt x="0" y="19966"/>
                  </a:cubicBezTo>
                  <a:cubicBezTo>
                    <a:pt x="0" y="15212"/>
                    <a:pt x="1904" y="10458"/>
                    <a:pt x="4761" y="7606"/>
                  </a:cubicBezTo>
                  <a:cubicBezTo>
                    <a:pt x="7618" y="4754"/>
                    <a:pt x="12379" y="2852"/>
                    <a:pt x="17140" y="2852"/>
                  </a:cubicBezTo>
                  <a:cubicBezTo>
                    <a:pt x="21900" y="2852"/>
                    <a:pt x="26661" y="3803"/>
                    <a:pt x="29518" y="7606"/>
                  </a:cubicBezTo>
                  <a:close/>
                  <a:moveTo>
                    <a:pt x="24757" y="27571"/>
                  </a:moveTo>
                  <a:cubicBezTo>
                    <a:pt x="26661" y="25670"/>
                    <a:pt x="27613" y="22818"/>
                    <a:pt x="27613" y="19966"/>
                  </a:cubicBezTo>
                  <a:cubicBezTo>
                    <a:pt x="27613" y="17113"/>
                    <a:pt x="26661" y="14261"/>
                    <a:pt x="24757" y="12359"/>
                  </a:cubicBezTo>
                  <a:cubicBezTo>
                    <a:pt x="22852" y="10458"/>
                    <a:pt x="19996" y="9507"/>
                    <a:pt x="17140" y="9507"/>
                  </a:cubicBezTo>
                  <a:cubicBezTo>
                    <a:pt x="14283" y="9507"/>
                    <a:pt x="11426" y="10458"/>
                    <a:pt x="9522" y="12359"/>
                  </a:cubicBezTo>
                  <a:cubicBezTo>
                    <a:pt x="7618" y="14261"/>
                    <a:pt x="6665" y="17113"/>
                    <a:pt x="6665" y="19966"/>
                  </a:cubicBezTo>
                  <a:cubicBezTo>
                    <a:pt x="6665" y="22818"/>
                    <a:pt x="7618" y="25670"/>
                    <a:pt x="9522" y="27571"/>
                  </a:cubicBezTo>
                  <a:cubicBezTo>
                    <a:pt x="11426" y="29473"/>
                    <a:pt x="14283" y="30423"/>
                    <a:pt x="17140" y="30423"/>
                  </a:cubicBezTo>
                  <a:cubicBezTo>
                    <a:pt x="19996" y="30423"/>
                    <a:pt x="22852" y="29473"/>
                    <a:pt x="24757" y="27571"/>
                  </a:cubicBezTo>
                  <a:lnTo>
                    <a:pt x="24757" y="27571"/>
                  </a:lnTo>
                  <a:close/>
                  <a:moveTo>
                    <a:pt x="59987" y="0"/>
                  </a:moveTo>
                  <a:lnTo>
                    <a:pt x="65700" y="0"/>
                  </a:lnTo>
                  <a:lnTo>
                    <a:pt x="24757" y="75108"/>
                  </a:lnTo>
                  <a:lnTo>
                    <a:pt x="19043" y="75108"/>
                  </a:lnTo>
                  <a:lnTo>
                    <a:pt x="59987" y="0"/>
                  </a:lnTo>
                  <a:close/>
                  <a:moveTo>
                    <a:pt x="79982" y="42783"/>
                  </a:moveTo>
                  <a:cubicBezTo>
                    <a:pt x="83791" y="46586"/>
                    <a:pt x="84743" y="50389"/>
                    <a:pt x="84743" y="55143"/>
                  </a:cubicBezTo>
                  <a:cubicBezTo>
                    <a:pt x="84743" y="59896"/>
                    <a:pt x="82839" y="64650"/>
                    <a:pt x="79982" y="67503"/>
                  </a:cubicBezTo>
                  <a:cubicBezTo>
                    <a:pt x="76174" y="71305"/>
                    <a:pt x="72365" y="72256"/>
                    <a:pt x="67604" y="72256"/>
                  </a:cubicBezTo>
                  <a:cubicBezTo>
                    <a:pt x="62843" y="72256"/>
                    <a:pt x="58083" y="70355"/>
                    <a:pt x="55226" y="67503"/>
                  </a:cubicBezTo>
                  <a:cubicBezTo>
                    <a:pt x="52369" y="64650"/>
                    <a:pt x="50465" y="59896"/>
                    <a:pt x="50465" y="55143"/>
                  </a:cubicBezTo>
                  <a:cubicBezTo>
                    <a:pt x="50465" y="50389"/>
                    <a:pt x="52369" y="45635"/>
                    <a:pt x="55226" y="42783"/>
                  </a:cubicBezTo>
                  <a:cubicBezTo>
                    <a:pt x="59035" y="38980"/>
                    <a:pt x="62843" y="38030"/>
                    <a:pt x="67604" y="38030"/>
                  </a:cubicBezTo>
                  <a:cubicBezTo>
                    <a:pt x="72365" y="38030"/>
                    <a:pt x="76174" y="38980"/>
                    <a:pt x="79982" y="42783"/>
                  </a:cubicBezTo>
                  <a:close/>
                  <a:moveTo>
                    <a:pt x="75222" y="62749"/>
                  </a:moveTo>
                  <a:cubicBezTo>
                    <a:pt x="77126" y="60847"/>
                    <a:pt x="78078" y="57995"/>
                    <a:pt x="78078" y="55143"/>
                  </a:cubicBezTo>
                  <a:cubicBezTo>
                    <a:pt x="78078" y="52291"/>
                    <a:pt x="77126" y="49438"/>
                    <a:pt x="75222" y="47537"/>
                  </a:cubicBezTo>
                  <a:cubicBezTo>
                    <a:pt x="73317" y="45635"/>
                    <a:pt x="70461" y="44685"/>
                    <a:pt x="67604" y="44685"/>
                  </a:cubicBezTo>
                  <a:cubicBezTo>
                    <a:pt x="64748" y="44685"/>
                    <a:pt x="61891" y="45635"/>
                    <a:pt x="59987" y="47537"/>
                  </a:cubicBezTo>
                  <a:cubicBezTo>
                    <a:pt x="58083" y="49438"/>
                    <a:pt x="57130" y="52291"/>
                    <a:pt x="57130" y="55143"/>
                  </a:cubicBezTo>
                  <a:cubicBezTo>
                    <a:pt x="57130" y="57995"/>
                    <a:pt x="58083" y="60847"/>
                    <a:pt x="59987" y="62749"/>
                  </a:cubicBezTo>
                  <a:cubicBezTo>
                    <a:pt x="61891" y="64650"/>
                    <a:pt x="64748" y="65601"/>
                    <a:pt x="67604" y="65601"/>
                  </a:cubicBezTo>
                  <a:cubicBezTo>
                    <a:pt x="70461" y="65601"/>
                    <a:pt x="72365" y="64650"/>
                    <a:pt x="75222" y="6274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373" name="Google Shape;2373;p308"/>
          <p:cNvGrpSpPr/>
          <p:nvPr/>
        </p:nvGrpSpPr>
        <p:grpSpPr>
          <a:xfrm>
            <a:off x="7718541" y="3544453"/>
            <a:ext cx="203196" cy="77155"/>
            <a:chOff x="9292431" y="4394951"/>
            <a:chExt cx="202811" cy="77009"/>
          </a:xfrm>
        </p:grpSpPr>
        <p:sp>
          <p:nvSpPr>
            <p:cNvPr id="2374" name="Google Shape;2374;p308"/>
            <p:cNvSpPr/>
            <p:nvPr/>
          </p:nvSpPr>
          <p:spPr>
            <a:xfrm>
              <a:off x="9292431" y="4394951"/>
              <a:ext cx="51416" cy="74157"/>
            </a:xfrm>
            <a:custGeom>
              <a:avLst/>
              <a:gdLst/>
              <a:ahLst/>
              <a:cxnLst/>
              <a:rect l="l" t="t" r="r" b="b"/>
              <a:pathLst>
                <a:path w="51416" h="74157" extrusionOk="0">
                  <a:moveTo>
                    <a:pt x="32373" y="74158"/>
                  </a:moveTo>
                  <a:lnTo>
                    <a:pt x="32373" y="56094"/>
                  </a:lnTo>
                  <a:lnTo>
                    <a:pt x="0" y="56094"/>
                  </a:lnTo>
                  <a:lnTo>
                    <a:pt x="0" y="46586"/>
                  </a:lnTo>
                  <a:lnTo>
                    <a:pt x="33326" y="0"/>
                  </a:lnTo>
                  <a:lnTo>
                    <a:pt x="40943" y="0"/>
                  </a:lnTo>
                  <a:lnTo>
                    <a:pt x="40943" y="47537"/>
                  </a:lnTo>
                  <a:lnTo>
                    <a:pt x="51417" y="47537"/>
                  </a:lnTo>
                  <a:lnTo>
                    <a:pt x="51417" y="55143"/>
                  </a:lnTo>
                  <a:lnTo>
                    <a:pt x="40943" y="55143"/>
                  </a:lnTo>
                  <a:lnTo>
                    <a:pt x="40943" y="73207"/>
                  </a:lnTo>
                  <a:lnTo>
                    <a:pt x="32373" y="74158"/>
                  </a:lnTo>
                  <a:lnTo>
                    <a:pt x="32373" y="74158"/>
                  </a:lnTo>
                  <a:close/>
                  <a:moveTo>
                    <a:pt x="31421" y="48488"/>
                  </a:moveTo>
                  <a:lnTo>
                    <a:pt x="31421" y="15212"/>
                  </a:lnTo>
                  <a:lnTo>
                    <a:pt x="7617" y="48488"/>
                  </a:lnTo>
                  <a:lnTo>
                    <a:pt x="31421" y="48488"/>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75" name="Google Shape;2375;p308"/>
            <p:cNvSpPr/>
            <p:nvPr/>
          </p:nvSpPr>
          <p:spPr>
            <a:xfrm>
              <a:off x="9350513" y="4394951"/>
              <a:ext cx="50464" cy="74157"/>
            </a:xfrm>
            <a:custGeom>
              <a:avLst/>
              <a:gdLst/>
              <a:ahLst/>
              <a:cxnLst/>
              <a:rect l="l" t="t" r="r" b="b"/>
              <a:pathLst>
                <a:path w="50464" h="74157" extrusionOk="0">
                  <a:moveTo>
                    <a:pt x="5713" y="69404"/>
                  </a:moveTo>
                  <a:cubicBezTo>
                    <a:pt x="1904" y="64650"/>
                    <a:pt x="0" y="58946"/>
                    <a:pt x="0" y="52291"/>
                  </a:cubicBezTo>
                  <a:lnTo>
                    <a:pt x="9522" y="52291"/>
                  </a:lnTo>
                  <a:cubicBezTo>
                    <a:pt x="9522" y="57044"/>
                    <a:pt x="10474" y="60847"/>
                    <a:pt x="12378" y="62749"/>
                  </a:cubicBezTo>
                  <a:cubicBezTo>
                    <a:pt x="14283" y="66552"/>
                    <a:pt x="19043" y="68453"/>
                    <a:pt x="25709" y="68453"/>
                  </a:cubicBezTo>
                  <a:cubicBezTo>
                    <a:pt x="30470" y="68453"/>
                    <a:pt x="34278" y="67503"/>
                    <a:pt x="37135" y="64650"/>
                  </a:cubicBezTo>
                  <a:cubicBezTo>
                    <a:pt x="39991" y="61798"/>
                    <a:pt x="41896" y="58946"/>
                    <a:pt x="41896" y="55143"/>
                  </a:cubicBezTo>
                  <a:cubicBezTo>
                    <a:pt x="41896" y="50389"/>
                    <a:pt x="39991" y="46586"/>
                    <a:pt x="37135" y="44685"/>
                  </a:cubicBezTo>
                  <a:cubicBezTo>
                    <a:pt x="34278" y="42783"/>
                    <a:pt x="29518" y="41832"/>
                    <a:pt x="24757" y="41832"/>
                  </a:cubicBezTo>
                  <a:cubicBezTo>
                    <a:pt x="23804" y="41832"/>
                    <a:pt x="23804" y="41832"/>
                    <a:pt x="22852" y="41832"/>
                  </a:cubicBezTo>
                  <a:cubicBezTo>
                    <a:pt x="21900" y="41832"/>
                    <a:pt x="21900" y="41832"/>
                    <a:pt x="20948" y="41832"/>
                  </a:cubicBezTo>
                  <a:lnTo>
                    <a:pt x="20948" y="33276"/>
                  </a:lnTo>
                  <a:cubicBezTo>
                    <a:pt x="21900" y="33276"/>
                    <a:pt x="22852" y="33276"/>
                    <a:pt x="22852" y="33276"/>
                  </a:cubicBezTo>
                  <a:cubicBezTo>
                    <a:pt x="22852" y="33276"/>
                    <a:pt x="23804" y="33276"/>
                    <a:pt x="24757" y="33276"/>
                  </a:cubicBezTo>
                  <a:cubicBezTo>
                    <a:pt x="28565" y="33276"/>
                    <a:pt x="31421" y="32325"/>
                    <a:pt x="33326" y="31374"/>
                  </a:cubicBezTo>
                  <a:cubicBezTo>
                    <a:pt x="37135" y="29473"/>
                    <a:pt x="39039" y="25670"/>
                    <a:pt x="39039" y="20916"/>
                  </a:cubicBezTo>
                  <a:cubicBezTo>
                    <a:pt x="39039" y="17113"/>
                    <a:pt x="38087" y="14261"/>
                    <a:pt x="35230" y="12359"/>
                  </a:cubicBezTo>
                  <a:cubicBezTo>
                    <a:pt x="32374" y="10458"/>
                    <a:pt x="29518" y="9507"/>
                    <a:pt x="25709" y="9507"/>
                  </a:cubicBezTo>
                  <a:cubicBezTo>
                    <a:pt x="19996" y="9507"/>
                    <a:pt x="15235" y="11409"/>
                    <a:pt x="13331" y="15212"/>
                  </a:cubicBezTo>
                  <a:cubicBezTo>
                    <a:pt x="12378" y="17113"/>
                    <a:pt x="11426" y="20916"/>
                    <a:pt x="11426" y="24719"/>
                  </a:cubicBezTo>
                  <a:lnTo>
                    <a:pt x="1904" y="24719"/>
                  </a:lnTo>
                  <a:cubicBezTo>
                    <a:pt x="1904" y="19015"/>
                    <a:pt x="2856" y="14261"/>
                    <a:pt x="4761" y="10458"/>
                  </a:cubicBezTo>
                  <a:cubicBezTo>
                    <a:pt x="8570" y="3803"/>
                    <a:pt x="15235" y="0"/>
                    <a:pt x="24757" y="0"/>
                  </a:cubicBezTo>
                  <a:cubicBezTo>
                    <a:pt x="32374" y="0"/>
                    <a:pt x="38087" y="1901"/>
                    <a:pt x="41896" y="4754"/>
                  </a:cubicBezTo>
                  <a:cubicBezTo>
                    <a:pt x="45704" y="8557"/>
                    <a:pt x="47608" y="13310"/>
                    <a:pt x="47608" y="19015"/>
                  </a:cubicBezTo>
                  <a:cubicBezTo>
                    <a:pt x="47608" y="23768"/>
                    <a:pt x="46657" y="27571"/>
                    <a:pt x="43800" y="29473"/>
                  </a:cubicBezTo>
                  <a:cubicBezTo>
                    <a:pt x="41896" y="31374"/>
                    <a:pt x="39991" y="32325"/>
                    <a:pt x="38087" y="33276"/>
                  </a:cubicBezTo>
                  <a:cubicBezTo>
                    <a:pt x="41896" y="34227"/>
                    <a:pt x="44752" y="36128"/>
                    <a:pt x="47608" y="38980"/>
                  </a:cubicBezTo>
                  <a:cubicBezTo>
                    <a:pt x="49513" y="41832"/>
                    <a:pt x="50465" y="45635"/>
                    <a:pt x="50465" y="50389"/>
                  </a:cubicBezTo>
                  <a:cubicBezTo>
                    <a:pt x="50465" y="57044"/>
                    <a:pt x="48561" y="62749"/>
                    <a:pt x="43800" y="67503"/>
                  </a:cubicBezTo>
                  <a:cubicBezTo>
                    <a:pt x="39039" y="72256"/>
                    <a:pt x="32374" y="74158"/>
                    <a:pt x="23804" y="74158"/>
                  </a:cubicBezTo>
                  <a:cubicBezTo>
                    <a:pt x="15235" y="74158"/>
                    <a:pt x="9522" y="74158"/>
                    <a:pt x="5713" y="69404"/>
                  </a:cubicBezTo>
                  <a:lnTo>
                    <a:pt x="5713" y="69404"/>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76" name="Google Shape;2376;p308"/>
            <p:cNvSpPr/>
            <p:nvPr/>
          </p:nvSpPr>
          <p:spPr>
            <a:xfrm>
              <a:off x="9410499" y="4396852"/>
              <a:ext cx="84743" cy="75108"/>
            </a:xfrm>
            <a:custGeom>
              <a:avLst/>
              <a:gdLst/>
              <a:ahLst/>
              <a:cxnLst/>
              <a:rect l="l" t="t" r="r" b="b"/>
              <a:pathLst>
                <a:path w="84743" h="75108" extrusionOk="0">
                  <a:moveTo>
                    <a:pt x="29518" y="6655"/>
                  </a:moveTo>
                  <a:cubicBezTo>
                    <a:pt x="33326" y="10458"/>
                    <a:pt x="34278" y="14261"/>
                    <a:pt x="34278" y="19015"/>
                  </a:cubicBezTo>
                  <a:cubicBezTo>
                    <a:pt x="34278" y="23768"/>
                    <a:pt x="32374" y="28522"/>
                    <a:pt x="29518" y="31375"/>
                  </a:cubicBezTo>
                  <a:cubicBezTo>
                    <a:pt x="26661" y="34227"/>
                    <a:pt x="21900" y="36128"/>
                    <a:pt x="17140" y="36128"/>
                  </a:cubicBezTo>
                  <a:cubicBezTo>
                    <a:pt x="12379" y="36128"/>
                    <a:pt x="7618" y="34227"/>
                    <a:pt x="4761" y="31375"/>
                  </a:cubicBezTo>
                  <a:cubicBezTo>
                    <a:pt x="1904" y="28522"/>
                    <a:pt x="0" y="23768"/>
                    <a:pt x="0" y="19015"/>
                  </a:cubicBezTo>
                  <a:cubicBezTo>
                    <a:pt x="0" y="14261"/>
                    <a:pt x="1904" y="9507"/>
                    <a:pt x="4761" y="6655"/>
                  </a:cubicBezTo>
                  <a:cubicBezTo>
                    <a:pt x="7618" y="3803"/>
                    <a:pt x="12379" y="1902"/>
                    <a:pt x="17140" y="1902"/>
                  </a:cubicBezTo>
                  <a:cubicBezTo>
                    <a:pt x="21900" y="1902"/>
                    <a:pt x="25709" y="3803"/>
                    <a:pt x="29518" y="6655"/>
                  </a:cubicBezTo>
                  <a:close/>
                  <a:moveTo>
                    <a:pt x="24757" y="26621"/>
                  </a:moveTo>
                  <a:cubicBezTo>
                    <a:pt x="26661" y="24719"/>
                    <a:pt x="27613" y="21867"/>
                    <a:pt x="27613" y="19015"/>
                  </a:cubicBezTo>
                  <a:cubicBezTo>
                    <a:pt x="27613" y="16163"/>
                    <a:pt x="26661" y="13311"/>
                    <a:pt x="24757" y="11409"/>
                  </a:cubicBezTo>
                  <a:cubicBezTo>
                    <a:pt x="22852" y="9507"/>
                    <a:pt x="19996" y="8557"/>
                    <a:pt x="17140" y="8557"/>
                  </a:cubicBezTo>
                  <a:cubicBezTo>
                    <a:pt x="14283" y="8557"/>
                    <a:pt x="11426" y="9507"/>
                    <a:pt x="9522" y="11409"/>
                  </a:cubicBezTo>
                  <a:cubicBezTo>
                    <a:pt x="7618" y="13311"/>
                    <a:pt x="6665" y="16163"/>
                    <a:pt x="6665" y="19015"/>
                  </a:cubicBezTo>
                  <a:cubicBezTo>
                    <a:pt x="6665" y="21867"/>
                    <a:pt x="7618" y="24719"/>
                    <a:pt x="9522" y="26621"/>
                  </a:cubicBezTo>
                  <a:cubicBezTo>
                    <a:pt x="11426" y="28522"/>
                    <a:pt x="14283" y="29473"/>
                    <a:pt x="17140" y="29473"/>
                  </a:cubicBezTo>
                  <a:cubicBezTo>
                    <a:pt x="19996" y="29473"/>
                    <a:pt x="21900" y="28522"/>
                    <a:pt x="24757" y="26621"/>
                  </a:cubicBezTo>
                  <a:lnTo>
                    <a:pt x="24757" y="26621"/>
                  </a:lnTo>
                  <a:close/>
                  <a:moveTo>
                    <a:pt x="59987" y="0"/>
                  </a:moveTo>
                  <a:lnTo>
                    <a:pt x="65700" y="0"/>
                  </a:lnTo>
                  <a:lnTo>
                    <a:pt x="24757" y="75109"/>
                  </a:lnTo>
                  <a:lnTo>
                    <a:pt x="19043" y="75109"/>
                  </a:lnTo>
                  <a:lnTo>
                    <a:pt x="59987" y="0"/>
                  </a:lnTo>
                  <a:close/>
                  <a:moveTo>
                    <a:pt x="79982" y="41833"/>
                  </a:moveTo>
                  <a:cubicBezTo>
                    <a:pt x="83791" y="45636"/>
                    <a:pt x="84743" y="49439"/>
                    <a:pt x="84743" y="54192"/>
                  </a:cubicBezTo>
                  <a:cubicBezTo>
                    <a:pt x="84743" y="58946"/>
                    <a:pt x="82839" y="63700"/>
                    <a:pt x="79982" y="66552"/>
                  </a:cubicBezTo>
                  <a:cubicBezTo>
                    <a:pt x="76174" y="70355"/>
                    <a:pt x="72365" y="71305"/>
                    <a:pt x="67604" y="71305"/>
                  </a:cubicBezTo>
                  <a:cubicBezTo>
                    <a:pt x="62843" y="71305"/>
                    <a:pt x="58083" y="69404"/>
                    <a:pt x="55226" y="66552"/>
                  </a:cubicBezTo>
                  <a:cubicBezTo>
                    <a:pt x="52369" y="63700"/>
                    <a:pt x="50465" y="58946"/>
                    <a:pt x="50465" y="54192"/>
                  </a:cubicBezTo>
                  <a:cubicBezTo>
                    <a:pt x="50465" y="49439"/>
                    <a:pt x="52369" y="44685"/>
                    <a:pt x="55226" y="41833"/>
                  </a:cubicBezTo>
                  <a:cubicBezTo>
                    <a:pt x="59035" y="38030"/>
                    <a:pt x="62843" y="37079"/>
                    <a:pt x="67604" y="37079"/>
                  </a:cubicBezTo>
                  <a:cubicBezTo>
                    <a:pt x="72365" y="37079"/>
                    <a:pt x="76174" y="38980"/>
                    <a:pt x="79982" y="41833"/>
                  </a:cubicBezTo>
                  <a:close/>
                  <a:moveTo>
                    <a:pt x="74270" y="61798"/>
                  </a:moveTo>
                  <a:cubicBezTo>
                    <a:pt x="76174" y="59897"/>
                    <a:pt x="77126" y="57044"/>
                    <a:pt x="77126" y="54192"/>
                  </a:cubicBezTo>
                  <a:cubicBezTo>
                    <a:pt x="77126" y="51340"/>
                    <a:pt x="76174" y="48488"/>
                    <a:pt x="74270" y="46586"/>
                  </a:cubicBezTo>
                  <a:cubicBezTo>
                    <a:pt x="72365" y="44685"/>
                    <a:pt x="69509" y="43734"/>
                    <a:pt x="66652" y="43734"/>
                  </a:cubicBezTo>
                  <a:cubicBezTo>
                    <a:pt x="63795" y="43734"/>
                    <a:pt x="60939" y="44685"/>
                    <a:pt x="59035" y="46586"/>
                  </a:cubicBezTo>
                  <a:cubicBezTo>
                    <a:pt x="57130" y="48488"/>
                    <a:pt x="56178" y="51340"/>
                    <a:pt x="56178" y="54192"/>
                  </a:cubicBezTo>
                  <a:cubicBezTo>
                    <a:pt x="56178" y="57044"/>
                    <a:pt x="57130" y="59897"/>
                    <a:pt x="59035" y="61798"/>
                  </a:cubicBezTo>
                  <a:cubicBezTo>
                    <a:pt x="60939" y="63700"/>
                    <a:pt x="63795" y="64650"/>
                    <a:pt x="66652" y="64650"/>
                  </a:cubicBezTo>
                  <a:cubicBezTo>
                    <a:pt x="69509" y="64650"/>
                    <a:pt x="72365" y="64650"/>
                    <a:pt x="74270" y="61798"/>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377" name="Google Shape;2377;p308"/>
          <p:cNvGrpSpPr/>
          <p:nvPr/>
        </p:nvGrpSpPr>
        <p:grpSpPr>
          <a:xfrm>
            <a:off x="7652680" y="3783542"/>
            <a:ext cx="202243" cy="77156"/>
            <a:chOff x="9226731" y="4633586"/>
            <a:chExt cx="201859" cy="77010"/>
          </a:xfrm>
        </p:grpSpPr>
        <p:sp>
          <p:nvSpPr>
            <p:cNvPr id="2378" name="Google Shape;2378;p308"/>
            <p:cNvSpPr/>
            <p:nvPr/>
          </p:nvSpPr>
          <p:spPr>
            <a:xfrm>
              <a:off x="9226731" y="4633586"/>
              <a:ext cx="50464" cy="74157"/>
            </a:xfrm>
            <a:custGeom>
              <a:avLst/>
              <a:gdLst/>
              <a:ahLst/>
              <a:cxnLst/>
              <a:rect l="l" t="t" r="r" b="b"/>
              <a:pathLst>
                <a:path w="50464" h="74157" extrusionOk="0">
                  <a:moveTo>
                    <a:pt x="5713" y="69404"/>
                  </a:moveTo>
                  <a:cubicBezTo>
                    <a:pt x="1904" y="64650"/>
                    <a:pt x="0" y="58946"/>
                    <a:pt x="0" y="52291"/>
                  </a:cubicBezTo>
                  <a:lnTo>
                    <a:pt x="9522" y="52291"/>
                  </a:lnTo>
                  <a:cubicBezTo>
                    <a:pt x="9522" y="57044"/>
                    <a:pt x="10474" y="60847"/>
                    <a:pt x="12378" y="62749"/>
                  </a:cubicBezTo>
                  <a:cubicBezTo>
                    <a:pt x="14283" y="66552"/>
                    <a:pt x="19043" y="68453"/>
                    <a:pt x="25709" y="68453"/>
                  </a:cubicBezTo>
                  <a:cubicBezTo>
                    <a:pt x="30470" y="68453"/>
                    <a:pt x="34278" y="67502"/>
                    <a:pt x="37135" y="64650"/>
                  </a:cubicBezTo>
                  <a:cubicBezTo>
                    <a:pt x="39991" y="61798"/>
                    <a:pt x="41896" y="58946"/>
                    <a:pt x="41896" y="55143"/>
                  </a:cubicBezTo>
                  <a:cubicBezTo>
                    <a:pt x="41896" y="50389"/>
                    <a:pt x="39991" y="46586"/>
                    <a:pt x="37135" y="44685"/>
                  </a:cubicBezTo>
                  <a:cubicBezTo>
                    <a:pt x="34278" y="42783"/>
                    <a:pt x="29518" y="41832"/>
                    <a:pt x="24757" y="41832"/>
                  </a:cubicBezTo>
                  <a:cubicBezTo>
                    <a:pt x="23804" y="41832"/>
                    <a:pt x="23804" y="41832"/>
                    <a:pt x="22852" y="41832"/>
                  </a:cubicBezTo>
                  <a:cubicBezTo>
                    <a:pt x="21900" y="41832"/>
                    <a:pt x="21900" y="41832"/>
                    <a:pt x="20948" y="41832"/>
                  </a:cubicBezTo>
                  <a:lnTo>
                    <a:pt x="20948" y="33276"/>
                  </a:lnTo>
                  <a:cubicBezTo>
                    <a:pt x="21900" y="33276"/>
                    <a:pt x="22852" y="33276"/>
                    <a:pt x="22852" y="33276"/>
                  </a:cubicBezTo>
                  <a:cubicBezTo>
                    <a:pt x="22852" y="33276"/>
                    <a:pt x="23804" y="33276"/>
                    <a:pt x="24757" y="33276"/>
                  </a:cubicBezTo>
                  <a:cubicBezTo>
                    <a:pt x="28565" y="33276"/>
                    <a:pt x="31421" y="32325"/>
                    <a:pt x="33326" y="31374"/>
                  </a:cubicBezTo>
                  <a:cubicBezTo>
                    <a:pt x="37135" y="29473"/>
                    <a:pt x="39039" y="25670"/>
                    <a:pt x="39039" y="20916"/>
                  </a:cubicBezTo>
                  <a:cubicBezTo>
                    <a:pt x="39039" y="17113"/>
                    <a:pt x="38087" y="14261"/>
                    <a:pt x="35230" y="12359"/>
                  </a:cubicBezTo>
                  <a:cubicBezTo>
                    <a:pt x="32374" y="10458"/>
                    <a:pt x="29518" y="9507"/>
                    <a:pt x="25709" y="9507"/>
                  </a:cubicBezTo>
                  <a:cubicBezTo>
                    <a:pt x="19996" y="9507"/>
                    <a:pt x="15235" y="11409"/>
                    <a:pt x="13331" y="15212"/>
                  </a:cubicBezTo>
                  <a:cubicBezTo>
                    <a:pt x="12378" y="17113"/>
                    <a:pt x="11426" y="20916"/>
                    <a:pt x="11426" y="24719"/>
                  </a:cubicBezTo>
                  <a:lnTo>
                    <a:pt x="1904" y="24719"/>
                  </a:lnTo>
                  <a:cubicBezTo>
                    <a:pt x="1904" y="19015"/>
                    <a:pt x="2856" y="14261"/>
                    <a:pt x="4761" y="10458"/>
                  </a:cubicBezTo>
                  <a:cubicBezTo>
                    <a:pt x="8570" y="3803"/>
                    <a:pt x="15235" y="0"/>
                    <a:pt x="24757" y="0"/>
                  </a:cubicBezTo>
                  <a:cubicBezTo>
                    <a:pt x="32374" y="0"/>
                    <a:pt x="38087" y="1901"/>
                    <a:pt x="41896" y="4754"/>
                  </a:cubicBezTo>
                  <a:cubicBezTo>
                    <a:pt x="45704" y="8557"/>
                    <a:pt x="47608" y="13310"/>
                    <a:pt x="47608" y="19015"/>
                  </a:cubicBezTo>
                  <a:cubicBezTo>
                    <a:pt x="47608" y="23768"/>
                    <a:pt x="46657" y="27571"/>
                    <a:pt x="43800" y="29473"/>
                  </a:cubicBezTo>
                  <a:cubicBezTo>
                    <a:pt x="41896" y="31374"/>
                    <a:pt x="39991" y="32325"/>
                    <a:pt x="38087" y="33276"/>
                  </a:cubicBezTo>
                  <a:cubicBezTo>
                    <a:pt x="41896" y="34226"/>
                    <a:pt x="44752" y="36128"/>
                    <a:pt x="47608" y="38980"/>
                  </a:cubicBezTo>
                  <a:cubicBezTo>
                    <a:pt x="49513" y="41832"/>
                    <a:pt x="50465" y="45635"/>
                    <a:pt x="50465" y="50389"/>
                  </a:cubicBezTo>
                  <a:cubicBezTo>
                    <a:pt x="50465" y="57044"/>
                    <a:pt x="48561" y="62749"/>
                    <a:pt x="43800" y="67502"/>
                  </a:cubicBezTo>
                  <a:cubicBezTo>
                    <a:pt x="39039" y="72256"/>
                    <a:pt x="32374" y="74158"/>
                    <a:pt x="23804" y="74158"/>
                  </a:cubicBezTo>
                  <a:cubicBezTo>
                    <a:pt x="15235" y="74158"/>
                    <a:pt x="9522" y="74158"/>
                    <a:pt x="5713" y="69404"/>
                  </a:cubicBezTo>
                  <a:lnTo>
                    <a:pt x="5713" y="69404"/>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79" name="Google Shape;2379;p308"/>
            <p:cNvSpPr/>
            <p:nvPr/>
          </p:nvSpPr>
          <p:spPr>
            <a:xfrm>
              <a:off x="9285765" y="4635488"/>
              <a:ext cx="49512" cy="75108"/>
            </a:xfrm>
            <a:custGeom>
              <a:avLst/>
              <a:gdLst/>
              <a:ahLst/>
              <a:cxnLst/>
              <a:rect l="l" t="t" r="r" b="b"/>
              <a:pathLst>
                <a:path w="49512" h="75108" extrusionOk="0">
                  <a:moveTo>
                    <a:pt x="10474" y="55143"/>
                  </a:moveTo>
                  <a:cubicBezTo>
                    <a:pt x="10474" y="59897"/>
                    <a:pt x="12378" y="63700"/>
                    <a:pt x="16187" y="65601"/>
                  </a:cubicBezTo>
                  <a:cubicBezTo>
                    <a:pt x="18091" y="66552"/>
                    <a:pt x="19995" y="67503"/>
                    <a:pt x="22852" y="67503"/>
                  </a:cubicBezTo>
                  <a:cubicBezTo>
                    <a:pt x="27613" y="67503"/>
                    <a:pt x="31421" y="65601"/>
                    <a:pt x="34278" y="61798"/>
                  </a:cubicBezTo>
                  <a:cubicBezTo>
                    <a:pt x="37135" y="57995"/>
                    <a:pt x="39991" y="50389"/>
                    <a:pt x="40943" y="39931"/>
                  </a:cubicBezTo>
                  <a:cubicBezTo>
                    <a:pt x="39039" y="42783"/>
                    <a:pt x="36182" y="45636"/>
                    <a:pt x="33326" y="46586"/>
                  </a:cubicBezTo>
                  <a:cubicBezTo>
                    <a:pt x="30470" y="47537"/>
                    <a:pt x="26661" y="48488"/>
                    <a:pt x="23804" y="48488"/>
                  </a:cubicBezTo>
                  <a:cubicBezTo>
                    <a:pt x="17139" y="48488"/>
                    <a:pt x="11426" y="46586"/>
                    <a:pt x="6665" y="41832"/>
                  </a:cubicBezTo>
                  <a:cubicBezTo>
                    <a:pt x="1904" y="37079"/>
                    <a:pt x="0" y="31375"/>
                    <a:pt x="0" y="24719"/>
                  </a:cubicBezTo>
                  <a:cubicBezTo>
                    <a:pt x="0" y="18064"/>
                    <a:pt x="1904" y="12360"/>
                    <a:pt x="5713" y="7606"/>
                  </a:cubicBezTo>
                  <a:cubicBezTo>
                    <a:pt x="9522" y="2852"/>
                    <a:pt x="15234" y="0"/>
                    <a:pt x="23804" y="0"/>
                  </a:cubicBezTo>
                  <a:cubicBezTo>
                    <a:pt x="34278" y="0"/>
                    <a:pt x="41896" y="4754"/>
                    <a:pt x="45704" y="14261"/>
                  </a:cubicBezTo>
                  <a:cubicBezTo>
                    <a:pt x="47608" y="19015"/>
                    <a:pt x="49513" y="25670"/>
                    <a:pt x="49513" y="34227"/>
                  </a:cubicBezTo>
                  <a:cubicBezTo>
                    <a:pt x="49513" y="42783"/>
                    <a:pt x="48560" y="51340"/>
                    <a:pt x="45704" y="57995"/>
                  </a:cubicBezTo>
                  <a:cubicBezTo>
                    <a:pt x="40943" y="69404"/>
                    <a:pt x="33326" y="75108"/>
                    <a:pt x="22852" y="75108"/>
                  </a:cubicBezTo>
                  <a:cubicBezTo>
                    <a:pt x="15234" y="75108"/>
                    <a:pt x="10474" y="73207"/>
                    <a:pt x="6665" y="69404"/>
                  </a:cubicBezTo>
                  <a:cubicBezTo>
                    <a:pt x="2856" y="65601"/>
                    <a:pt x="952" y="60847"/>
                    <a:pt x="952" y="55143"/>
                  </a:cubicBezTo>
                  <a:lnTo>
                    <a:pt x="10474" y="55143"/>
                  </a:lnTo>
                  <a:lnTo>
                    <a:pt x="10474" y="55143"/>
                  </a:lnTo>
                  <a:close/>
                  <a:moveTo>
                    <a:pt x="34278" y="37079"/>
                  </a:moveTo>
                  <a:cubicBezTo>
                    <a:pt x="37135" y="35177"/>
                    <a:pt x="39039" y="30424"/>
                    <a:pt x="39039" y="24719"/>
                  </a:cubicBezTo>
                  <a:cubicBezTo>
                    <a:pt x="39039" y="19015"/>
                    <a:pt x="38087" y="15212"/>
                    <a:pt x="35230" y="12360"/>
                  </a:cubicBezTo>
                  <a:cubicBezTo>
                    <a:pt x="32374" y="9507"/>
                    <a:pt x="28565" y="8557"/>
                    <a:pt x="24756" y="8557"/>
                  </a:cubicBezTo>
                  <a:cubicBezTo>
                    <a:pt x="19995" y="8557"/>
                    <a:pt x="17139" y="10458"/>
                    <a:pt x="14283" y="13310"/>
                  </a:cubicBezTo>
                  <a:cubicBezTo>
                    <a:pt x="11426" y="16163"/>
                    <a:pt x="10474" y="19966"/>
                    <a:pt x="10474" y="25670"/>
                  </a:cubicBezTo>
                  <a:cubicBezTo>
                    <a:pt x="10474" y="30424"/>
                    <a:pt x="11426" y="34227"/>
                    <a:pt x="14283" y="37079"/>
                  </a:cubicBezTo>
                  <a:cubicBezTo>
                    <a:pt x="17139" y="39931"/>
                    <a:pt x="19995" y="40882"/>
                    <a:pt x="25709" y="40882"/>
                  </a:cubicBezTo>
                  <a:cubicBezTo>
                    <a:pt x="27613" y="39931"/>
                    <a:pt x="31421" y="38980"/>
                    <a:pt x="34278" y="37079"/>
                  </a:cubicBezTo>
                  <a:lnTo>
                    <a:pt x="34278" y="37079"/>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80" name="Google Shape;2380;p308"/>
            <p:cNvSpPr/>
            <p:nvPr/>
          </p:nvSpPr>
          <p:spPr>
            <a:xfrm>
              <a:off x="9344800" y="4635488"/>
              <a:ext cx="83790" cy="75108"/>
            </a:xfrm>
            <a:custGeom>
              <a:avLst/>
              <a:gdLst/>
              <a:ahLst/>
              <a:cxnLst/>
              <a:rect l="l" t="t" r="r" b="b"/>
              <a:pathLst>
                <a:path w="83790" h="75108" extrusionOk="0">
                  <a:moveTo>
                    <a:pt x="29517" y="7606"/>
                  </a:moveTo>
                  <a:cubicBezTo>
                    <a:pt x="33326" y="11409"/>
                    <a:pt x="34278" y="15212"/>
                    <a:pt x="34278" y="19966"/>
                  </a:cubicBezTo>
                  <a:cubicBezTo>
                    <a:pt x="34278" y="24719"/>
                    <a:pt x="32373" y="29473"/>
                    <a:pt x="29517" y="32325"/>
                  </a:cubicBezTo>
                  <a:cubicBezTo>
                    <a:pt x="26661" y="35177"/>
                    <a:pt x="21900" y="37079"/>
                    <a:pt x="17139" y="37079"/>
                  </a:cubicBezTo>
                  <a:cubicBezTo>
                    <a:pt x="12378" y="37079"/>
                    <a:pt x="7617" y="35177"/>
                    <a:pt x="4761" y="32325"/>
                  </a:cubicBezTo>
                  <a:cubicBezTo>
                    <a:pt x="1904" y="29473"/>
                    <a:pt x="0" y="24719"/>
                    <a:pt x="0" y="19966"/>
                  </a:cubicBezTo>
                  <a:cubicBezTo>
                    <a:pt x="0" y="15212"/>
                    <a:pt x="1904" y="10458"/>
                    <a:pt x="4761" y="7606"/>
                  </a:cubicBezTo>
                  <a:cubicBezTo>
                    <a:pt x="7617" y="4754"/>
                    <a:pt x="12378" y="2852"/>
                    <a:pt x="17139" y="2852"/>
                  </a:cubicBezTo>
                  <a:cubicBezTo>
                    <a:pt x="21900" y="2852"/>
                    <a:pt x="25709" y="3803"/>
                    <a:pt x="29517" y="7606"/>
                  </a:cubicBezTo>
                  <a:close/>
                  <a:moveTo>
                    <a:pt x="23804" y="27571"/>
                  </a:moveTo>
                  <a:cubicBezTo>
                    <a:pt x="25709" y="25670"/>
                    <a:pt x="26661" y="22818"/>
                    <a:pt x="26661" y="19966"/>
                  </a:cubicBezTo>
                  <a:cubicBezTo>
                    <a:pt x="26661" y="17113"/>
                    <a:pt x="25709" y="14261"/>
                    <a:pt x="23804" y="12360"/>
                  </a:cubicBezTo>
                  <a:cubicBezTo>
                    <a:pt x="21900" y="10458"/>
                    <a:pt x="19043" y="9507"/>
                    <a:pt x="16187" y="9507"/>
                  </a:cubicBezTo>
                  <a:cubicBezTo>
                    <a:pt x="13330" y="9507"/>
                    <a:pt x="10474" y="10458"/>
                    <a:pt x="8569" y="12360"/>
                  </a:cubicBezTo>
                  <a:cubicBezTo>
                    <a:pt x="6665" y="14261"/>
                    <a:pt x="5713" y="17113"/>
                    <a:pt x="5713" y="19966"/>
                  </a:cubicBezTo>
                  <a:cubicBezTo>
                    <a:pt x="5713" y="22818"/>
                    <a:pt x="6665" y="25670"/>
                    <a:pt x="8569" y="27571"/>
                  </a:cubicBezTo>
                  <a:cubicBezTo>
                    <a:pt x="10474" y="29473"/>
                    <a:pt x="13330" y="30424"/>
                    <a:pt x="16187" y="30424"/>
                  </a:cubicBezTo>
                  <a:cubicBezTo>
                    <a:pt x="19043" y="30424"/>
                    <a:pt x="21900" y="29473"/>
                    <a:pt x="23804" y="27571"/>
                  </a:cubicBezTo>
                  <a:lnTo>
                    <a:pt x="23804" y="27571"/>
                  </a:lnTo>
                  <a:close/>
                  <a:moveTo>
                    <a:pt x="59035" y="0"/>
                  </a:moveTo>
                  <a:lnTo>
                    <a:pt x="64747" y="0"/>
                  </a:lnTo>
                  <a:lnTo>
                    <a:pt x="23804" y="75108"/>
                  </a:lnTo>
                  <a:lnTo>
                    <a:pt x="18091" y="75108"/>
                  </a:lnTo>
                  <a:lnTo>
                    <a:pt x="59035" y="0"/>
                  </a:lnTo>
                  <a:close/>
                  <a:moveTo>
                    <a:pt x="79030" y="42783"/>
                  </a:moveTo>
                  <a:cubicBezTo>
                    <a:pt x="82839" y="46586"/>
                    <a:pt x="83791" y="50389"/>
                    <a:pt x="83791" y="55143"/>
                  </a:cubicBezTo>
                  <a:cubicBezTo>
                    <a:pt x="83791" y="59897"/>
                    <a:pt x="81886" y="64650"/>
                    <a:pt x="79030" y="67503"/>
                  </a:cubicBezTo>
                  <a:cubicBezTo>
                    <a:pt x="75221" y="71305"/>
                    <a:pt x="71413" y="72256"/>
                    <a:pt x="66652" y="72256"/>
                  </a:cubicBezTo>
                  <a:cubicBezTo>
                    <a:pt x="61891" y="72256"/>
                    <a:pt x="57130" y="70355"/>
                    <a:pt x="54274" y="67503"/>
                  </a:cubicBezTo>
                  <a:cubicBezTo>
                    <a:pt x="51417" y="64650"/>
                    <a:pt x="49513" y="59897"/>
                    <a:pt x="49513" y="55143"/>
                  </a:cubicBezTo>
                  <a:cubicBezTo>
                    <a:pt x="49513" y="50389"/>
                    <a:pt x="51417" y="45636"/>
                    <a:pt x="54274" y="42783"/>
                  </a:cubicBezTo>
                  <a:cubicBezTo>
                    <a:pt x="58082" y="38980"/>
                    <a:pt x="61891" y="38030"/>
                    <a:pt x="66652" y="38030"/>
                  </a:cubicBezTo>
                  <a:cubicBezTo>
                    <a:pt x="71413" y="38030"/>
                    <a:pt x="76174" y="38980"/>
                    <a:pt x="79030" y="42783"/>
                  </a:cubicBezTo>
                  <a:close/>
                  <a:moveTo>
                    <a:pt x="74269" y="62749"/>
                  </a:moveTo>
                  <a:cubicBezTo>
                    <a:pt x="76174" y="60847"/>
                    <a:pt x="77125" y="57995"/>
                    <a:pt x="77125" y="55143"/>
                  </a:cubicBezTo>
                  <a:cubicBezTo>
                    <a:pt x="77125" y="52291"/>
                    <a:pt x="76174" y="49439"/>
                    <a:pt x="74269" y="47537"/>
                  </a:cubicBezTo>
                  <a:cubicBezTo>
                    <a:pt x="72365" y="45636"/>
                    <a:pt x="69508" y="44685"/>
                    <a:pt x="66652" y="44685"/>
                  </a:cubicBezTo>
                  <a:cubicBezTo>
                    <a:pt x="63795" y="44685"/>
                    <a:pt x="60938" y="45636"/>
                    <a:pt x="59035" y="47537"/>
                  </a:cubicBezTo>
                  <a:cubicBezTo>
                    <a:pt x="57130" y="49439"/>
                    <a:pt x="56178" y="52291"/>
                    <a:pt x="56178" y="55143"/>
                  </a:cubicBezTo>
                  <a:cubicBezTo>
                    <a:pt x="56178" y="57995"/>
                    <a:pt x="57130" y="60847"/>
                    <a:pt x="59035" y="62749"/>
                  </a:cubicBezTo>
                  <a:cubicBezTo>
                    <a:pt x="60938" y="64650"/>
                    <a:pt x="63795" y="65601"/>
                    <a:pt x="66652" y="65601"/>
                  </a:cubicBezTo>
                  <a:cubicBezTo>
                    <a:pt x="69508" y="65601"/>
                    <a:pt x="72365" y="64650"/>
                    <a:pt x="74269" y="6274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381" name="Google Shape;2381;p308"/>
          <p:cNvGrpSpPr/>
          <p:nvPr/>
        </p:nvGrpSpPr>
        <p:grpSpPr>
          <a:xfrm>
            <a:off x="7657487" y="4025451"/>
            <a:ext cx="203196" cy="75251"/>
            <a:chOff x="9231492" y="4875074"/>
            <a:chExt cx="202811" cy="75108"/>
          </a:xfrm>
        </p:grpSpPr>
        <p:sp>
          <p:nvSpPr>
            <p:cNvPr id="2382" name="Google Shape;2382;p308"/>
            <p:cNvSpPr/>
            <p:nvPr/>
          </p:nvSpPr>
          <p:spPr>
            <a:xfrm>
              <a:off x="9231492" y="4875074"/>
              <a:ext cx="50464" cy="72256"/>
            </a:xfrm>
            <a:custGeom>
              <a:avLst/>
              <a:gdLst/>
              <a:ahLst/>
              <a:cxnLst/>
              <a:rect l="l" t="t" r="r" b="b"/>
              <a:pathLst>
                <a:path w="50464" h="72256" extrusionOk="0">
                  <a:moveTo>
                    <a:pt x="4761" y="56094"/>
                  </a:moveTo>
                  <a:cubicBezTo>
                    <a:pt x="6665" y="51340"/>
                    <a:pt x="11426" y="47537"/>
                    <a:pt x="18091" y="43734"/>
                  </a:cubicBezTo>
                  <a:lnTo>
                    <a:pt x="27613" y="38030"/>
                  </a:lnTo>
                  <a:cubicBezTo>
                    <a:pt x="32374" y="35177"/>
                    <a:pt x="35230" y="33276"/>
                    <a:pt x="37135" y="31374"/>
                  </a:cubicBezTo>
                  <a:cubicBezTo>
                    <a:pt x="39991" y="28522"/>
                    <a:pt x="40943" y="25670"/>
                    <a:pt x="40943" y="21867"/>
                  </a:cubicBezTo>
                  <a:cubicBezTo>
                    <a:pt x="40943" y="17113"/>
                    <a:pt x="39991" y="14261"/>
                    <a:pt x="37135" y="11409"/>
                  </a:cubicBezTo>
                  <a:cubicBezTo>
                    <a:pt x="34278" y="8557"/>
                    <a:pt x="31421" y="7606"/>
                    <a:pt x="26661" y="7606"/>
                  </a:cubicBezTo>
                  <a:cubicBezTo>
                    <a:pt x="19996" y="7606"/>
                    <a:pt x="16187" y="9507"/>
                    <a:pt x="13331" y="15212"/>
                  </a:cubicBezTo>
                  <a:cubicBezTo>
                    <a:pt x="12378" y="18064"/>
                    <a:pt x="11426" y="20916"/>
                    <a:pt x="11426" y="25670"/>
                  </a:cubicBezTo>
                  <a:lnTo>
                    <a:pt x="1904" y="25670"/>
                  </a:lnTo>
                  <a:cubicBezTo>
                    <a:pt x="1904" y="19015"/>
                    <a:pt x="2856" y="14261"/>
                    <a:pt x="5713" y="10458"/>
                  </a:cubicBezTo>
                  <a:cubicBezTo>
                    <a:pt x="9522" y="3803"/>
                    <a:pt x="17139" y="0"/>
                    <a:pt x="26661" y="0"/>
                  </a:cubicBezTo>
                  <a:cubicBezTo>
                    <a:pt x="35230" y="0"/>
                    <a:pt x="40943" y="1901"/>
                    <a:pt x="44752" y="6655"/>
                  </a:cubicBezTo>
                  <a:cubicBezTo>
                    <a:pt x="48561" y="11409"/>
                    <a:pt x="50465" y="16162"/>
                    <a:pt x="50465" y="21867"/>
                  </a:cubicBezTo>
                  <a:cubicBezTo>
                    <a:pt x="50465" y="27571"/>
                    <a:pt x="48561" y="32325"/>
                    <a:pt x="43800" y="37079"/>
                  </a:cubicBezTo>
                  <a:cubicBezTo>
                    <a:pt x="41896" y="38980"/>
                    <a:pt x="37135" y="42783"/>
                    <a:pt x="31421" y="45635"/>
                  </a:cubicBezTo>
                  <a:lnTo>
                    <a:pt x="24757" y="49438"/>
                  </a:lnTo>
                  <a:cubicBezTo>
                    <a:pt x="21900" y="51340"/>
                    <a:pt x="19043" y="53241"/>
                    <a:pt x="17139" y="54192"/>
                  </a:cubicBezTo>
                  <a:cubicBezTo>
                    <a:pt x="13331" y="57044"/>
                    <a:pt x="11426" y="60847"/>
                    <a:pt x="10474" y="63699"/>
                  </a:cubicBezTo>
                  <a:lnTo>
                    <a:pt x="50465" y="63699"/>
                  </a:lnTo>
                  <a:lnTo>
                    <a:pt x="50465" y="72256"/>
                  </a:lnTo>
                  <a:lnTo>
                    <a:pt x="0" y="72256"/>
                  </a:lnTo>
                  <a:cubicBezTo>
                    <a:pt x="953" y="65601"/>
                    <a:pt x="1904" y="60847"/>
                    <a:pt x="4761" y="56094"/>
                  </a:cubicBezTo>
                  <a:lnTo>
                    <a:pt x="4761" y="56094"/>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83" name="Google Shape;2383;p308"/>
            <p:cNvSpPr/>
            <p:nvPr/>
          </p:nvSpPr>
          <p:spPr>
            <a:xfrm>
              <a:off x="9290526" y="4875074"/>
              <a:ext cx="49512" cy="75108"/>
            </a:xfrm>
            <a:custGeom>
              <a:avLst/>
              <a:gdLst/>
              <a:ahLst/>
              <a:cxnLst/>
              <a:rect l="l" t="t" r="r" b="b"/>
              <a:pathLst>
                <a:path w="49512" h="75108" extrusionOk="0">
                  <a:moveTo>
                    <a:pt x="10474" y="55143"/>
                  </a:moveTo>
                  <a:cubicBezTo>
                    <a:pt x="10474" y="59896"/>
                    <a:pt x="12378" y="63699"/>
                    <a:pt x="16187" y="65601"/>
                  </a:cubicBezTo>
                  <a:cubicBezTo>
                    <a:pt x="18091" y="66552"/>
                    <a:pt x="19995" y="67503"/>
                    <a:pt x="22852" y="67503"/>
                  </a:cubicBezTo>
                  <a:cubicBezTo>
                    <a:pt x="27613" y="67503"/>
                    <a:pt x="31421" y="65601"/>
                    <a:pt x="34278" y="61798"/>
                  </a:cubicBezTo>
                  <a:cubicBezTo>
                    <a:pt x="37135" y="57995"/>
                    <a:pt x="39991" y="50389"/>
                    <a:pt x="40943" y="39931"/>
                  </a:cubicBezTo>
                  <a:cubicBezTo>
                    <a:pt x="39039" y="42783"/>
                    <a:pt x="36182" y="45635"/>
                    <a:pt x="33326" y="46586"/>
                  </a:cubicBezTo>
                  <a:cubicBezTo>
                    <a:pt x="30470" y="47537"/>
                    <a:pt x="26661" y="48488"/>
                    <a:pt x="23804" y="48488"/>
                  </a:cubicBezTo>
                  <a:cubicBezTo>
                    <a:pt x="17139" y="48488"/>
                    <a:pt x="11426" y="46586"/>
                    <a:pt x="6665" y="41832"/>
                  </a:cubicBezTo>
                  <a:cubicBezTo>
                    <a:pt x="1904" y="37079"/>
                    <a:pt x="0" y="31374"/>
                    <a:pt x="0" y="24719"/>
                  </a:cubicBezTo>
                  <a:cubicBezTo>
                    <a:pt x="0" y="18064"/>
                    <a:pt x="1904" y="12359"/>
                    <a:pt x="5713" y="7606"/>
                  </a:cubicBezTo>
                  <a:cubicBezTo>
                    <a:pt x="9522" y="2852"/>
                    <a:pt x="15234" y="0"/>
                    <a:pt x="23804" y="0"/>
                  </a:cubicBezTo>
                  <a:cubicBezTo>
                    <a:pt x="34278" y="0"/>
                    <a:pt x="41896" y="4754"/>
                    <a:pt x="45704" y="14261"/>
                  </a:cubicBezTo>
                  <a:cubicBezTo>
                    <a:pt x="47608" y="19015"/>
                    <a:pt x="49513" y="25670"/>
                    <a:pt x="49513" y="34227"/>
                  </a:cubicBezTo>
                  <a:cubicBezTo>
                    <a:pt x="49513" y="42783"/>
                    <a:pt x="48560" y="51340"/>
                    <a:pt x="45704" y="57995"/>
                  </a:cubicBezTo>
                  <a:cubicBezTo>
                    <a:pt x="40943" y="69404"/>
                    <a:pt x="33326" y="75108"/>
                    <a:pt x="22852" y="75108"/>
                  </a:cubicBezTo>
                  <a:cubicBezTo>
                    <a:pt x="15234" y="75108"/>
                    <a:pt x="10474" y="73207"/>
                    <a:pt x="6665" y="69404"/>
                  </a:cubicBezTo>
                  <a:cubicBezTo>
                    <a:pt x="2856" y="65601"/>
                    <a:pt x="952" y="60847"/>
                    <a:pt x="952" y="55143"/>
                  </a:cubicBezTo>
                  <a:lnTo>
                    <a:pt x="10474" y="55143"/>
                  </a:lnTo>
                  <a:lnTo>
                    <a:pt x="10474" y="55143"/>
                  </a:lnTo>
                  <a:close/>
                  <a:moveTo>
                    <a:pt x="34278" y="36128"/>
                  </a:moveTo>
                  <a:cubicBezTo>
                    <a:pt x="37135" y="34227"/>
                    <a:pt x="39039" y="29473"/>
                    <a:pt x="39039" y="23768"/>
                  </a:cubicBezTo>
                  <a:cubicBezTo>
                    <a:pt x="39039" y="18064"/>
                    <a:pt x="38087" y="14261"/>
                    <a:pt x="35230" y="11409"/>
                  </a:cubicBezTo>
                  <a:cubicBezTo>
                    <a:pt x="32374" y="8557"/>
                    <a:pt x="28565" y="7606"/>
                    <a:pt x="24756" y="7606"/>
                  </a:cubicBezTo>
                  <a:cubicBezTo>
                    <a:pt x="19995" y="7606"/>
                    <a:pt x="17139" y="9507"/>
                    <a:pt x="14283" y="12359"/>
                  </a:cubicBezTo>
                  <a:cubicBezTo>
                    <a:pt x="11426" y="15212"/>
                    <a:pt x="10474" y="19015"/>
                    <a:pt x="10474" y="24719"/>
                  </a:cubicBezTo>
                  <a:cubicBezTo>
                    <a:pt x="10474" y="29473"/>
                    <a:pt x="11426" y="33276"/>
                    <a:pt x="14283" y="36128"/>
                  </a:cubicBezTo>
                  <a:cubicBezTo>
                    <a:pt x="17139" y="38980"/>
                    <a:pt x="19995" y="39931"/>
                    <a:pt x="25709" y="39931"/>
                  </a:cubicBezTo>
                  <a:cubicBezTo>
                    <a:pt x="28565" y="39931"/>
                    <a:pt x="31421" y="38030"/>
                    <a:pt x="34278" y="36128"/>
                  </a:cubicBezTo>
                  <a:lnTo>
                    <a:pt x="34278" y="36128"/>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84" name="Google Shape;2384;p308"/>
            <p:cNvSpPr/>
            <p:nvPr/>
          </p:nvSpPr>
          <p:spPr>
            <a:xfrm>
              <a:off x="9349561" y="4875074"/>
              <a:ext cx="84742" cy="75108"/>
            </a:xfrm>
            <a:custGeom>
              <a:avLst/>
              <a:gdLst/>
              <a:ahLst/>
              <a:cxnLst/>
              <a:rect l="l" t="t" r="r" b="b"/>
              <a:pathLst>
                <a:path w="84742" h="75108" extrusionOk="0">
                  <a:moveTo>
                    <a:pt x="29517" y="6655"/>
                  </a:moveTo>
                  <a:cubicBezTo>
                    <a:pt x="33326" y="10458"/>
                    <a:pt x="34278" y="14261"/>
                    <a:pt x="34278" y="19015"/>
                  </a:cubicBezTo>
                  <a:cubicBezTo>
                    <a:pt x="34278" y="23768"/>
                    <a:pt x="32373" y="28522"/>
                    <a:pt x="29517" y="31374"/>
                  </a:cubicBezTo>
                  <a:cubicBezTo>
                    <a:pt x="26661" y="34227"/>
                    <a:pt x="21900" y="36128"/>
                    <a:pt x="17139" y="36128"/>
                  </a:cubicBezTo>
                  <a:cubicBezTo>
                    <a:pt x="12378" y="36128"/>
                    <a:pt x="7617" y="34227"/>
                    <a:pt x="4761" y="31374"/>
                  </a:cubicBezTo>
                  <a:cubicBezTo>
                    <a:pt x="1904" y="28522"/>
                    <a:pt x="0" y="23768"/>
                    <a:pt x="0" y="19015"/>
                  </a:cubicBezTo>
                  <a:cubicBezTo>
                    <a:pt x="0" y="14261"/>
                    <a:pt x="1904" y="9507"/>
                    <a:pt x="4761" y="6655"/>
                  </a:cubicBezTo>
                  <a:cubicBezTo>
                    <a:pt x="7617" y="3803"/>
                    <a:pt x="12378" y="1901"/>
                    <a:pt x="17139" y="1901"/>
                  </a:cubicBezTo>
                  <a:cubicBezTo>
                    <a:pt x="21900" y="1901"/>
                    <a:pt x="25709" y="2852"/>
                    <a:pt x="29517" y="6655"/>
                  </a:cubicBezTo>
                  <a:close/>
                  <a:moveTo>
                    <a:pt x="24756" y="26621"/>
                  </a:moveTo>
                  <a:cubicBezTo>
                    <a:pt x="26661" y="24719"/>
                    <a:pt x="27613" y="21867"/>
                    <a:pt x="27613" y="19015"/>
                  </a:cubicBezTo>
                  <a:cubicBezTo>
                    <a:pt x="27613" y="16162"/>
                    <a:pt x="26661" y="13310"/>
                    <a:pt x="24756" y="11409"/>
                  </a:cubicBezTo>
                  <a:cubicBezTo>
                    <a:pt x="22852" y="9507"/>
                    <a:pt x="19995" y="8557"/>
                    <a:pt x="17139" y="8557"/>
                  </a:cubicBezTo>
                  <a:cubicBezTo>
                    <a:pt x="14283" y="8557"/>
                    <a:pt x="11426" y="9507"/>
                    <a:pt x="9522" y="11409"/>
                  </a:cubicBezTo>
                  <a:cubicBezTo>
                    <a:pt x="7617" y="13310"/>
                    <a:pt x="6665" y="16162"/>
                    <a:pt x="6665" y="19015"/>
                  </a:cubicBezTo>
                  <a:cubicBezTo>
                    <a:pt x="6665" y="21867"/>
                    <a:pt x="7617" y="24719"/>
                    <a:pt x="9522" y="26621"/>
                  </a:cubicBezTo>
                  <a:cubicBezTo>
                    <a:pt x="11426" y="28522"/>
                    <a:pt x="14283" y="29473"/>
                    <a:pt x="17139" y="29473"/>
                  </a:cubicBezTo>
                  <a:cubicBezTo>
                    <a:pt x="19995" y="29473"/>
                    <a:pt x="22852" y="28522"/>
                    <a:pt x="24756" y="26621"/>
                  </a:cubicBezTo>
                  <a:lnTo>
                    <a:pt x="24756" y="26621"/>
                  </a:lnTo>
                  <a:close/>
                  <a:moveTo>
                    <a:pt x="59987" y="0"/>
                  </a:moveTo>
                  <a:lnTo>
                    <a:pt x="65699" y="0"/>
                  </a:lnTo>
                  <a:lnTo>
                    <a:pt x="24756" y="75108"/>
                  </a:lnTo>
                  <a:lnTo>
                    <a:pt x="19043" y="75108"/>
                  </a:lnTo>
                  <a:lnTo>
                    <a:pt x="59987" y="0"/>
                  </a:lnTo>
                  <a:close/>
                  <a:moveTo>
                    <a:pt x="79982" y="41832"/>
                  </a:moveTo>
                  <a:cubicBezTo>
                    <a:pt x="83791" y="45635"/>
                    <a:pt x="84743" y="49438"/>
                    <a:pt x="84743" y="54192"/>
                  </a:cubicBezTo>
                  <a:cubicBezTo>
                    <a:pt x="84743" y="58946"/>
                    <a:pt x="82839" y="63699"/>
                    <a:pt x="79982" y="66552"/>
                  </a:cubicBezTo>
                  <a:cubicBezTo>
                    <a:pt x="76174" y="70355"/>
                    <a:pt x="72365" y="71305"/>
                    <a:pt x="67604" y="71305"/>
                  </a:cubicBezTo>
                  <a:cubicBezTo>
                    <a:pt x="62843" y="71305"/>
                    <a:pt x="58082" y="69404"/>
                    <a:pt x="55226" y="66552"/>
                  </a:cubicBezTo>
                  <a:cubicBezTo>
                    <a:pt x="52369" y="63699"/>
                    <a:pt x="50465" y="58946"/>
                    <a:pt x="50465" y="54192"/>
                  </a:cubicBezTo>
                  <a:cubicBezTo>
                    <a:pt x="50465" y="49438"/>
                    <a:pt x="52369" y="44685"/>
                    <a:pt x="55226" y="41832"/>
                  </a:cubicBezTo>
                  <a:cubicBezTo>
                    <a:pt x="59035" y="38030"/>
                    <a:pt x="62843" y="37079"/>
                    <a:pt x="67604" y="37079"/>
                  </a:cubicBezTo>
                  <a:cubicBezTo>
                    <a:pt x="72365" y="37079"/>
                    <a:pt x="76174" y="38980"/>
                    <a:pt x="79982" y="41832"/>
                  </a:cubicBezTo>
                  <a:close/>
                  <a:moveTo>
                    <a:pt x="74269" y="61798"/>
                  </a:moveTo>
                  <a:cubicBezTo>
                    <a:pt x="76174" y="59896"/>
                    <a:pt x="77125" y="57044"/>
                    <a:pt x="77125" y="54192"/>
                  </a:cubicBezTo>
                  <a:cubicBezTo>
                    <a:pt x="77125" y="51340"/>
                    <a:pt x="76174" y="48488"/>
                    <a:pt x="74269" y="46586"/>
                  </a:cubicBezTo>
                  <a:cubicBezTo>
                    <a:pt x="72365" y="44685"/>
                    <a:pt x="69508" y="43734"/>
                    <a:pt x="66652" y="43734"/>
                  </a:cubicBezTo>
                  <a:cubicBezTo>
                    <a:pt x="63795" y="43734"/>
                    <a:pt x="60938" y="44685"/>
                    <a:pt x="59035" y="46586"/>
                  </a:cubicBezTo>
                  <a:cubicBezTo>
                    <a:pt x="57130" y="48488"/>
                    <a:pt x="56178" y="51340"/>
                    <a:pt x="56178" y="54192"/>
                  </a:cubicBezTo>
                  <a:cubicBezTo>
                    <a:pt x="56178" y="57044"/>
                    <a:pt x="57130" y="59896"/>
                    <a:pt x="59035" y="61798"/>
                  </a:cubicBezTo>
                  <a:cubicBezTo>
                    <a:pt x="60938" y="63699"/>
                    <a:pt x="63795" y="64650"/>
                    <a:pt x="66652" y="64650"/>
                  </a:cubicBezTo>
                  <a:cubicBezTo>
                    <a:pt x="69508" y="64650"/>
                    <a:pt x="72365" y="64650"/>
                    <a:pt x="74269" y="61798"/>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385" name="Google Shape;2385;p308"/>
          <p:cNvGrpSpPr/>
          <p:nvPr/>
        </p:nvGrpSpPr>
        <p:grpSpPr>
          <a:xfrm>
            <a:off x="7703277" y="4264539"/>
            <a:ext cx="203197" cy="75251"/>
            <a:chOff x="9277196" y="5113710"/>
            <a:chExt cx="202812" cy="75108"/>
          </a:xfrm>
        </p:grpSpPr>
        <p:sp>
          <p:nvSpPr>
            <p:cNvPr id="2386" name="Google Shape;2386;p308"/>
            <p:cNvSpPr/>
            <p:nvPr/>
          </p:nvSpPr>
          <p:spPr>
            <a:xfrm>
              <a:off x="9277196" y="5113710"/>
              <a:ext cx="50465" cy="72255"/>
            </a:xfrm>
            <a:custGeom>
              <a:avLst/>
              <a:gdLst/>
              <a:ahLst/>
              <a:cxnLst/>
              <a:rect l="l" t="t" r="r" b="b"/>
              <a:pathLst>
                <a:path w="50465" h="72255" extrusionOk="0">
                  <a:moveTo>
                    <a:pt x="4761" y="56094"/>
                  </a:moveTo>
                  <a:cubicBezTo>
                    <a:pt x="6665" y="51340"/>
                    <a:pt x="11426" y="47537"/>
                    <a:pt x="18091" y="43734"/>
                  </a:cubicBezTo>
                  <a:lnTo>
                    <a:pt x="27613" y="38030"/>
                  </a:lnTo>
                  <a:cubicBezTo>
                    <a:pt x="32374" y="35177"/>
                    <a:pt x="35230" y="33276"/>
                    <a:pt x="37135" y="31374"/>
                  </a:cubicBezTo>
                  <a:cubicBezTo>
                    <a:pt x="39991" y="28522"/>
                    <a:pt x="40944" y="25670"/>
                    <a:pt x="40944" y="21867"/>
                  </a:cubicBezTo>
                  <a:cubicBezTo>
                    <a:pt x="40944" y="17113"/>
                    <a:pt x="39991" y="14261"/>
                    <a:pt x="37135" y="11409"/>
                  </a:cubicBezTo>
                  <a:cubicBezTo>
                    <a:pt x="34278" y="8557"/>
                    <a:pt x="31422" y="7606"/>
                    <a:pt x="26661" y="7606"/>
                  </a:cubicBezTo>
                  <a:cubicBezTo>
                    <a:pt x="19996" y="7606"/>
                    <a:pt x="16187" y="9507"/>
                    <a:pt x="13331" y="15212"/>
                  </a:cubicBezTo>
                  <a:cubicBezTo>
                    <a:pt x="12379" y="18064"/>
                    <a:pt x="11426" y="20916"/>
                    <a:pt x="11426" y="25670"/>
                  </a:cubicBezTo>
                  <a:lnTo>
                    <a:pt x="1904" y="25670"/>
                  </a:lnTo>
                  <a:cubicBezTo>
                    <a:pt x="1904" y="19015"/>
                    <a:pt x="2857" y="14261"/>
                    <a:pt x="5713" y="10458"/>
                  </a:cubicBezTo>
                  <a:cubicBezTo>
                    <a:pt x="9522" y="3803"/>
                    <a:pt x="17140" y="0"/>
                    <a:pt x="26661" y="0"/>
                  </a:cubicBezTo>
                  <a:cubicBezTo>
                    <a:pt x="35230" y="0"/>
                    <a:pt x="40944" y="1901"/>
                    <a:pt x="44752" y="6655"/>
                  </a:cubicBezTo>
                  <a:cubicBezTo>
                    <a:pt x="48561" y="11409"/>
                    <a:pt x="50465" y="16162"/>
                    <a:pt x="50465" y="21867"/>
                  </a:cubicBezTo>
                  <a:cubicBezTo>
                    <a:pt x="50465" y="27571"/>
                    <a:pt x="48561" y="32325"/>
                    <a:pt x="43800" y="37079"/>
                  </a:cubicBezTo>
                  <a:cubicBezTo>
                    <a:pt x="41896" y="38980"/>
                    <a:pt x="37135" y="42783"/>
                    <a:pt x="31422" y="45635"/>
                  </a:cubicBezTo>
                  <a:lnTo>
                    <a:pt x="24757" y="49438"/>
                  </a:lnTo>
                  <a:cubicBezTo>
                    <a:pt x="21900" y="51340"/>
                    <a:pt x="19043" y="53241"/>
                    <a:pt x="17140" y="54192"/>
                  </a:cubicBezTo>
                  <a:cubicBezTo>
                    <a:pt x="13331" y="57044"/>
                    <a:pt x="11426" y="60847"/>
                    <a:pt x="10474" y="63699"/>
                  </a:cubicBezTo>
                  <a:lnTo>
                    <a:pt x="50465" y="63699"/>
                  </a:lnTo>
                  <a:lnTo>
                    <a:pt x="50465" y="72256"/>
                  </a:lnTo>
                  <a:lnTo>
                    <a:pt x="0" y="72256"/>
                  </a:lnTo>
                  <a:cubicBezTo>
                    <a:pt x="953" y="66552"/>
                    <a:pt x="1904" y="60847"/>
                    <a:pt x="4761" y="56094"/>
                  </a:cubicBezTo>
                  <a:lnTo>
                    <a:pt x="4761" y="56094"/>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87" name="Google Shape;2387;p308"/>
            <p:cNvSpPr/>
            <p:nvPr/>
          </p:nvSpPr>
          <p:spPr>
            <a:xfrm>
              <a:off x="9336230" y="5113710"/>
              <a:ext cx="49512" cy="75108"/>
            </a:xfrm>
            <a:custGeom>
              <a:avLst/>
              <a:gdLst/>
              <a:ahLst/>
              <a:cxnLst/>
              <a:rect l="l" t="t" r="r" b="b"/>
              <a:pathLst>
                <a:path w="49512" h="75108" extrusionOk="0">
                  <a:moveTo>
                    <a:pt x="10474" y="55143"/>
                  </a:moveTo>
                  <a:cubicBezTo>
                    <a:pt x="10474" y="59896"/>
                    <a:pt x="12378" y="63699"/>
                    <a:pt x="16187" y="65601"/>
                  </a:cubicBezTo>
                  <a:cubicBezTo>
                    <a:pt x="18091" y="66552"/>
                    <a:pt x="19996" y="67502"/>
                    <a:pt x="22852" y="67502"/>
                  </a:cubicBezTo>
                  <a:cubicBezTo>
                    <a:pt x="27613" y="67502"/>
                    <a:pt x="31421" y="65601"/>
                    <a:pt x="34278" y="61798"/>
                  </a:cubicBezTo>
                  <a:cubicBezTo>
                    <a:pt x="37135" y="57995"/>
                    <a:pt x="39991" y="50389"/>
                    <a:pt x="40943" y="39931"/>
                  </a:cubicBezTo>
                  <a:cubicBezTo>
                    <a:pt x="39039" y="42783"/>
                    <a:pt x="36182" y="45635"/>
                    <a:pt x="33326" y="46586"/>
                  </a:cubicBezTo>
                  <a:cubicBezTo>
                    <a:pt x="30470" y="47537"/>
                    <a:pt x="26661" y="48487"/>
                    <a:pt x="23804" y="48487"/>
                  </a:cubicBezTo>
                  <a:cubicBezTo>
                    <a:pt x="17139" y="48487"/>
                    <a:pt x="11426" y="46586"/>
                    <a:pt x="6665" y="41832"/>
                  </a:cubicBezTo>
                  <a:cubicBezTo>
                    <a:pt x="1904" y="37079"/>
                    <a:pt x="0" y="31374"/>
                    <a:pt x="0" y="24719"/>
                  </a:cubicBezTo>
                  <a:cubicBezTo>
                    <a:pt x="0" y="18064"/>
                    <a:pt x="1904" y="12359"/>
                    <a:pt x="5713" y="7606"/>
                  </a:cubicBezTo>
                  <a:cubicBezTo>
                    <a:pt x="9522" y="2852"/>
                    <a:pt x="15235" y="0"/>
                    <a:pt x="23804" y="0"/>
                  </a:cubicBezTo>
                  <a:cubicBezTo>
                    <a:pt x="34278" y="0"/>
                    <a:pt x="41896" y="4754"/>
                    <a:pt x="45704" y="14261"/>
                  </a:cubicBezTo>
                  <a:cubicBezTo>
                    <a:pt x="47608" y="19015"/>
                    <a:pt x="49513" y="25670"/>
                    <a:pt x="49513" y="34226"/>
                  </a:cubicBezTo>
                  <a:cubicBezTo>
                    <a:pt x="49513" y="42783"/>
                    <a:pt x="48561" y="51340"/>
                    <a:pt x="45704" y="57995"/>
                  </a:cubicBezTo>
                  <a:cubicBezTo>
                    <a:pt x="40943" y="69404"/>
                    <a:pt x="33326" y="75108"/>
                    <a:pt x="22852" y="75108"/>
                  </a:cubicBezTo>
                  <a:cubicBezTo>
                    <a:pt x="15235" y="75108"/>
                    <a:pt x="10474" y="73207"/>
                    <a:pt x="6665" y="69404"/>
                  </a:cubicBezTo>
                  <a:cubicBezTo>
                    <a:pt x="2856" y="65601"/>
                    <a:pt x="953" y="60847"/>
                    <a:pt x="953" y="55143"/>
                  </a:cubicBezTo>
                  <a:lnTo>
                    <a:pt x="10474" y="55143"/>
                  </a:lnTo>
                  <a:lnTo>
                    <a:pt x="10474" y="55143"/>
                  </a:lnTo>
                  <a:close/>
                  <a:moveTo>
                    <a:pt x="34278" y="37079"/>
                  </a:moveTo>
                  <a:cubicBezTo>
                    <a:pt x="37135" y="35177"/>
                    <a:pt x="39039" y="30423"/>
                    <a:pt x="39039" y="24719"/>
                  </a:cubicBezTo>
                  <a:cubicBezTo>
                    <a:pt x="39039" y="19015"/>
                    <a:pt x="38087" y="15212"/>
                    <a:pt x="35230" y="12359"/>
                  </a:cubicBezTo>
                  <a:cubicBezTo>
                    <a:pt x="32374" y="9507"/>
                    <a:pt x="28565" y="8557"/>
                    <a:pt x="24757" y="8557"/>
                  </a:cubicBezTo>
                  <a:cubicBezTo>
                    <a:pt x="19996" y="8557"/>
                    <a:pt x="17139" y="10458"/>
                    <a:pt x="14283" y="13310"/>
                  </a:cubicBezTo>
                  <a:cubicBezTo>
                    <a:pt x="11426" y="16162"/>
                    <a:pt x="10474" y="19965"/>
                    <a:pt x="10474" y="25670"/>
                  </a:cubicBezTo>
                  <a:cubicBezTo>
                    <a:pt x="10474" y="30423"/>
                    <a:pt x="11426" y="34226"/>
                    <a:pt x="14283" y="37079"/>
                  </a:cubicBezTo>
                  <a:cubicBezTo>
                    <a:pt x="17139" y="39931"/>
                    <a:pt x="19996" y="40882"/>
                    <a:pt x="25709" y="40882"/>
                  </a:cubicBezTo>
                  <a:cubicBezTo>
                    <a:pt x="27613" y="39931"/>
                    <a:pt x="31421" y="38980"/>
                    <a:pt x="34278" y="37079"/>
                  </a:cubicBezTo>
                  <a:lnTo>
                    <a:pt x="34278" y="37079"/>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88" name="Google Shape;2388;p308"/>
            <p:cNvSpPr/>
            <p:nvPr/>
          </p:nvSpPr>
          <p:spPr>
            <a:xfrm>
              <a:off x="9395265" y="5113710"/>
              <a:ext cx="84743" cy="75108"/>
            </a:xfrm>
            <a:custGeom>
              <a:avLst/>
              <a:gdLst/>
              <a:ahLst/>
              <a:cxnLst/>
              <a:rect l="l" t="t" r="r" b="b"/>
              <a:pathLst>
                <a:path w="84743" h="75108" extrusionOk="0">
                  <a:moveTo>
                    <a:pt x="29517" y="7606"/>
                  </a:moveTo>
                  <a:cubicBezTo>
                    <a:pt x="33326" y="11409"/>
                    <a:pt x="34278" y="15212"/>
                    <a:pt x="34278" y="19965"/>
                  </a:cubicBezTo>
                  <a:cubicBezTo>
                    <a:pt x="34278" y="24719"/>
                    <a:pt x="32374" y="29473"/>
                    <a:pt x="29517" y="32325"/>
                  </a:cubicBezTo>
                  <a:cubicBezTo>
                    <a:pt x="26661" y="35177"/>
                    <a:pt x="21900" y="37079"/>
                    <a:pt x="17139" y="37079"/>
                  </a:cubicBezTo>
                  <a:cubicBezTo>
                    <a:pt x="12378" y="37079"/>
                    <a:pt x="7617" y="35177"/>
                    <a:pt x="4761" y="32325"/>
                  </a:cubicBezTo>
                  <a:cubicBezTo>
                    <a:pt x="1904" y="29473"/>
                    <a:pt x="0" y="24719"/>
                    <a:pt x="0" y="19965"/>
                  </a:cubicBezTo>
                  <a:cubicBezTo>
                    <a:pt x="0" y="15212"/>
                    <a:pt x="1904" y="10458"/>
                    <a:pt x="4761" y="7606"/>
                  </a:cubicBezTo>
                  <a:cubicBezTo>
                    <a:pt x="7617" y="4754"/>
                    <a:pt x="12378" y="2852"/>
                    <a:pt x="17139" y="2852"/>
                  </a:cubicBezTo>
                  <a:cubicBezTo>
                    <a:pt x="21900" y="2852"/>
                    <a:pt x="25709" y="3803"/>
                    <a:pt x="29517" y="7606"/>
                  </a:cubicBezTo>
                  <a:close/>
                  <a:moveTo>
                    <a:pt x="24756" y="27571"/>
                  </a:moveTo>
                  <a:cubicBezTo>
                    <a:pt x="26661" y="25670"/>
                    <a:pt x="27613" y="22818"/>
                    <a:pt x="27613" y="19965"/>
                  </a:cubicBezTo>
                  <a:cubicBezTo>
                    <a:pt x="27613" y="17113"/>
                    <a:pt x="26661" y="14261"/>
                    <a:pt x="24756" y="12359"/>
                  </a:cubicBezTo>
                  <a:cubicBezTo>
                    <a:pt x="22852" y="10458"/>
                    <a:pt x="19995" y="9507"/>
                    <a:pt x="17139" y="9507"/>
                  </a:cubicBezTo>
                  <a:cubicBezTo>
                    <a:pt x="14283" y="9507"/>
                    <a:pt x="11426" y="10458"/>
                    <a:pt x="9522" y="12359"/>
                  </a:cubicBezTo>
                  <a:cubicBezTo>
                    <a:pt x="7617" y="14261"/>
                    <a:pt x="6665" y="17113"/>
                    <a:pt x="6665" y="19965"/>
                  </a:cubicBezTo>
                  <a:cubicBezTo>
                    <a:pt x="6665" y="22818"/>
                    <a:pt x="7617" y="25670"/>
                    <a:pt x="9522" y="27571"/>
                  </a:cubicBezTo>
                  <a:cubicBezTo>
                    <a:pt x="11426" y="29473"/>
                    <a:pt x="14283" y="30423"/>
                    <a:pt x="17139" y="30423"/>
                  </a:cubicBezTo>
                  <a:cubicBezTo>
                    <a:pt x="19995" y="30423"/>
                    <a:pt x="21900" y="29473"/>
                    <a:pt x="24756" y="27571"/>
                  </a:cubicBezTo>
                  <a:lnTo>
                    <a:pt x="24756" y="27571"/>
                  </a:lnTo>
                  <a:close/>
                  <a:moveTo>
                    <a:pt x="59987" y="0"/>
                  </a:moveTo>
                  <a:lnTo>
                    <a:pt x="65700" y="0"/>
                  </a:lnTo>
                  <a:lnTo>
                    <a:pt x="24756" y="75108"/>
                  </a:lnTo>
                  <a:lnTo>
                    <a:pt x="19043" y="75108"/>
                  </a:lnTo>
                  <a:lnTo>
                    <a:pt x="59987" y="0"/>
                  </a:lnTo>
                  <a:close/>
                  <a:moveTo>
                    <a:pt x="79982" y="42783"/>
                  </a:moveTo>
                  <a:cubicBezTo>
                    <a:pt x="83791" y="46586"/>
                    <a:pt x="84743" y="50389"/>
                    <a:pt x="84743" y="55143"/>
                  </a:cubicBezTo>
                  <a:cubicBezTo>
                    <a:pt x="84743" y="59896"/>
                    <a:pt x="82839" y="64650"/>
                    <a:pt x="79982" y="67502"/>
                  </a:cubicBezTo>
                  <a:cubicBezTo>
                    <a:pt x="76174" y="71305"/>
                    <a:pt x="72365" y="72256"/>
                    <a:pt x="67604" y="72256"/>
                  </a:cubicBezTo>
                  <a:cubicBezTo>
                    <a:pt x="62843" y="72256"/>
                    <a:pt x="58082" y="70355"/>
                    <a:pt x="55226" y="67502"/>
                  </a:cubicBezTo>
                  <a:cubicBezTo>
                    <a:pt x="52369" y="64650"/>
                    <a:pt x="50465" y="59896"/>
                    <a:pt x="50465" y="55143"/>
                  </a:cubicBezTo>
                  <a:cubicBezTo>
                    <a:pt x="50465" y="50389"/>
                    <a:pt x="52369" y="45635"/>
                    <a:pt x="55226" y="42783"/>
                  </a:cubicBezTo>
                  <a:cubicBezTo>
                    <a:pt x="59035" y="38980"/>
                    <a:pt x="62843" y="38030"/>
                    <a:pt x="67604" y="38030"/>
                  </a:cubicBezTo>
                  <a:cubicBezTo>
                    <a:pt x="72365" y="38030"/>
                    <a:pt x="76174" y="38980"/>
                    <a:pt x="79982" y="42783"/>
                  </a:cubicBezTo>
                  <a:close/>
                  <a:moveTo>
                    <a:pt x="74269" y="62749"/>
                  </a:moveTo>
                  <a:cubicBezTo>
                    <a:pt x="76174" y="60847"/>
                    <a:pt x="77125" y="57995"/>
                    <a:pt x="77125" y="55143"/>
                  </a:cubicBezTo>
                  <a:cubicBezTo>
                    <a:pt x="77125" y="52291"/>
                    <a:pt x="76174" y="49438"/>
                    <a:pt x="74269" y="47537"/>
                  </a:cubicBezTo>
                  <a:cubicBezTo>
                    <a:pt x="72365" y="45635"/>
                    <a:pt x="69508" y="44685"/>
                    <a:pt x="66652" y="44685"/>
                  </a:cubicBezTo>
                  <a:cubicBezTo>
                    <a:pt x="63795" y="44685"/>
                    <a:pt x="60939" y="45635"/>
                    <a:pt x="59035" y="47537"/>
                  </a:cubicBezTo>
                  <a:cubicBezTo>
                    <a:pt x="57130" y="49438"/>
                    <a:pt x="56178" y="52291"/>
                    <a:pt x="56178" y="55143"/>
                  </a:cubicBezTo>
                  <a:cubicBezTo>
                    <a:pt x="56178" y="57995"/>
                    <a:pt x="57130" y="60847"/>
                    <a:pt x="59035" y="62749"/>
                  </a:cubicBezTo>
                  <a:cubicBezTo>
                    <a:pt x="60939" y="64650"/>
                    <a:pt x="63795" y="65601"/>
                    <a:pt x="66652" y="65601"/>
                  </a:cubicBezTo>
                  <a:cubicBezTo>
                    <a:pt x="69508" y="65601"/>
                    <a:pt x="72365" y="64650"/>
                    <a:pt x="74269" y="6274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389" name="Google Shape;2389;p308"/>
          <p:cNvGrpSpPr/>
          <p:nvPr/>
        </p:nvGrpSpPr>
        <p:grpSpPr>
          <a:xfrm>
            <a:off x="6230332" y="4264539"/>
            <a:ext cx="203196" cy="75251"/>
            <a:chOff x="7807047" y="5113710"/>
            <a:chExt cx="202811" cy="75108"/>
          </a:xfrm>
        </p:grpSpPr>
        <p:sp>
          <p:nvSpPr>
            <p:cNvPr id="2390" name="Google Shape;2390;p308"/>
            <p:cNvSpPr/>
            <p:nvPr/>
          </p:nvSpPr>
          <p:spPr>
            <a:xfrm>
              <a:off x="7807047" y="5113710"/>
              <a:ext cx="50464" cy="72255"/>
            </a:xfrm>
            <a:custGeom>
              <a:avLst/>
              <a:gdLst/>
              <a:ahLst/>
              <a:cxnLst/>
              <a:rect l="l" t="t" r="r" b="b"/>
              <a:pathLst>
                <a:path w="50464" h="72255" extrusionOk="0">
                  <a:moveTo>
                    <a:pt x="4761" y="56094"/>
                  </a:moveTo>
                  <a:cubicBezTo>
                    <a:pt x="6665" y="51340"/>
                    <a:pt x="11426" y="47537"/>
                    <a:pt x="18091" y="43734"/>
                  </a:cubicBezTo>
                  <a:lnTo>
                    <a:pt x="27613" y="38030"/>
                  </a:lnTo>
                  <a:cubicBezTo>
                    <a:pt x="32373" y="35177"/>
                    <a:pt x="35230" y="33276"/>
                    <a:pt x="37134" y="31374"/>
                  </a:cubicBezTo>
                  <a:cubicBezTo>
                    <a:pt x="39991" y="28522"/>
                    <a:pt x="40943" y="25670"/>
                    <a:pt x="40943" y="21867"/>
                  </a:cubicBezTo>
                  <a:cubicBezTo>
                    <a:pt x="40943" y="17113"/>
                    <a:pt x="39991" y="14261"/>
                    <a:pt x="37134" y="11409"/>
                  </a:cubicBezTo>
                  <a:cubicBezTo>
                    <a:pt x="34278" y="8557"/>
                    <a:pt x="31421" y="7606"/>
                    <a:pt x="26661" y="7606"/>
                  </a:cubicBezTo>
                  <a:cubicBezTo>
                    <a:pt x="19995" y="7606"/>
                    <a:pt x="16187" y="9507"/>
                    <a:pt x="13330" y="15212"/>
                  </a:cubicBezTo>
                  <a:cubicBezTo>
                    <a:pt x="12378" y="18064"/>
                    <a:pt x="11426" y="20916"/>
                    <a:pt x="11426" y="25670"/>
                  </a:cubicBezTo>
                  <a:lnTo>
                    <a:pt x="1904" y="25670"/>
                  </a:lnTo>
                  <a:cubicBezTo>
                    <a:pt x="1904" y="19015"/>
                    <a:pt x="2856" y="14261"/>
                    <a:pt x="5713" y="10458"/>
                  </a:cubicBezTo>
                  <a:cubicBezTo>
                    <a:pt x="9522" y="3803"/>
                    <a:pt x="17139" y="0"/>
                    <a:pt x="26661" y="0"/>
                  </a:cubicBezTo>
                  <a:cubicBezTo>
                    <a:pt x="35230" y="0"/>
                    <a:pt x="40943" y="1901"/>
                    <a:pt x="44752" y="6655"/>
                  </a:cubicBezTo>
                  <a:cubicBezTo>
                    <a:pt x="48560" y="11409"/>
                    <a:pt x="50465" y="16162"/>
                    <a:pt x="50465" y="21867"/>
                  </a:cubicBezTo>
                  <a:cubicBezTo>
                    <a:pt x="50465" y="27571"/>
                    <a:pt x="48560" y="32325"/>
                    <a:pt x="43800" y="37079"/>
                  </a:cubicBezTo>
                  <a:cubicBezTo>
                    <a:pt x="41895" y="38980"/>
                    <a:pt x="37134" y="42783"/>
                    <a:pt x="31421" y="45635"/>
                  </a:cubicBezTo>
                  <a:lnTo>
                    <a:pt x="24756" y="49438"/>
                  </a:lnTo>
                  <a:cubicBezTo>
                    <a:pt x="21900" y="51340"/>
                    <a:pt x="19043" y="53241"/>
                    <a:pt x="17139" y="54192"/>
                  </a:cubicBezTo>
                  <a:cubicBezTo>
                    <a:pt x="13330" y="57044"/>
                    <a:pt x="11426" y="60847"/>
                    <a:pt x="10474" y="63699"/>
                  </a:cubicBezTo>
                  <a:lnTo>
                    <a:pt x="50465" y="63699"/>
                  </a:lnTo>
                  <a:lnTo>
                    <a:pt x="50465" y="72256"/>
                  </a:lnTo>
                  <a:lnTo>
                    <a:pt x="0" y="72256"/>
                  </a:lnTo>
                  <a:cubicBezTo>
                    <a:pt x="952" y="66552"/>
                    <a:pt x="2856" y="60847"/>
                    <a:pt x="4761" y="56094"/>
                  </a:cubicBezTo>
                  <a:lnTo>
                    <a:pt x="4761" y="56094"/>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91" name="Google Shape;2391;p308"/>
            <p:cNvSpPr/>
            <p:nvPr/>
          </p:nvSpPr>
          <p:spPr>
            <a:xfrm>
              <a:off x="7867034" y="5113710"/>
              <a:ext cx="49512" cy="75108"/>
            </a:xfrm>
            <a:custGeom>
              <a:avLst/>
              <a:gdLst/>
              <a:ahLst/>
              <a:cxnLst/>
              <a:rect l="l" t="t" r="r" b="b"/>
              <a:pathLst>
                <a:path w="49512" h="75108" extrusionOk="0">
                  <a:moveTo>
                    <a:pt x="10474" y="55143"/>
                  </a:moveTo>
                  <a:cubicBezTo>
                    <a:pt x="10474" y="59896"/>
                    <a:pt x="12378" y="63699"/>
                    <a:pt x="16187" y="65601"/>
                  </a:cubicBezTo>
                  <a:cubicBezTo>
                    <a:pt x="18091" y="66552"/>
                    <a:pt x="19995" y="67502"/>
                    <a:pt x="22852" y="67502"/>
                  </a:cubicBezTo>
                  <a:cubicBezTo>
                    <a:pt x="27613" y="67502"/>
                    <a:pt x="31421" y="65601"/>
                    <a:pt x="34278" y="61798"/>
                  </a:cubicBezTo>
                  <a:cubicBezTo>
                    <a:pt x="37135" y="57995"/>
                    <a:pt x="39991" y="50389"/>
                    <a:pt x="40943" y="39931"/>
                  </a:cubicBezTo>
                  <a:cubicBezTo>
                    <a:pt x="39039" y="42783"/>
                    <a:pt x="36182" y="45635"/>
                    <a:pt x="33326" y="46586"/>
                  </a:cubicBezTo>
                  <a:cubicBezTo>
                    <a:pt x="30470" y="47537"/>
                    <a:pt x="26661" y="48487"/>
                    <a:pt x="23804" y="48487"/>
                  </a:cubicBezTo>
                  <a:cubicBezTo>
                    <a:pt x="17139" y="48487"/>
                    <a:pt x="11426" y="46586"/>
                    <a:pt x="6665" y="41832"/>
                  </a:cubicBezTo>
                  <a:cubicBezTo>
                    <a:pt x="1904" y="37079"/>
                    <a:pt x="0" y="31374"/>
                    <a:pt x="0" y="24719"/>
                  </a:cubicBezTo>
                  <a:cubicBezTo>
                    <a:pt x="0" y="18064"/>
                    <a:pt x="1904" y="12359"/>
                    <a:pt x="5713" y="7606"/>
                  </a:cubicBezTo>
                  <a:cubicBezTo>
                    <a:pt x="9522" y="2852"/>
                    <a:pt x="15234" y="0"/>
                    <a:pt x="23804" y="0"/>
                  </a:cubicBezTo>
                  <a:cubicBezTo>
                    <a:pt x="34278" y="0"/>
                    <a:pt x="41896" y="4754"/>
                    <a:pt x="45704" y="14261"/>
                  </a:cubicBezTo>
                  <a:cubicBezTo>
                    <a:pt x="47608" y="19015"/>
                    <a:pt x="49513" y="25670"/>
                    <a:pt x="49513" y="34226"/>
                  </a:cubicBezTo>
                  <a:cubicBezTo>
                    <a:pt x="49513" y="42783"/>
                    <a:pt x="48560" y="51340"/>
                    <a:pt x="45704" y="57995"/>
                  </a:cubicBezTo>
                  <a:cubicBezTo>
                    <a:pt x="40943" y="69404"/>
                    <a:pt x="33326" y="75108"/>
                    <a:pt x="22852" y="75108"/>
                  </a:cubicBezTo>
                  <a:cubicBezTo>
                    <a:pt x="15234" y="75108"/>
                    <a:pt x="10474" y="73207"/>
                    <a:pt x="6665" y="69404"/>
                  </a:cubicBezTo>
                  <a:cubicBezTo>
                    <a:pt x="2856" y="65601"/>
                    <a:pt x="952" y="60847"/>
                    <a:pt x="952" y="55143"/>
                  </a:cubicBezTo>
                  <a:lnTo>
                    <a:pt x="10474" y="55143"/>
                  </a:lnTo>
                  <a:lnTo>
                    <a:pt x="10474" y="55143"/>
                  </a:lnTo>
                  <a:close/>
                  <a:moveTo>
                    <a:pt x="34278" y="37079"/>
                  </a:moveTo>
                  <a:cubicBezTo>
                    <a:pt x="37135" y="35177"/>
                    <a:pt x="39039" y="30423"/>
                    <a:pt x="39039" y="24719"/>
                  </a:cubicBezTo>
                  <a:cubicBezTo>
                    <a:pt x="39039" y="19015"/>
                    <a:pt x="38087" y="15212"/>
                    <a:pt x="35230" y="12359"/>
                  </a:cubicBezTo>
                  <a:cubicBezTo>
                    <a:pt x="32374" y="9507"/>
                    <a:pt x="28565" y="8557"/>
                    <a:pt x="24756" y="8557"/>
                  </a:cubicBezTo>
                  <a:cubicBezTo>
                    <a:pt x="19995" y="8557"/>
                    <a:pt x="17139" y="10458"/>
                    <a:pt x="14283" y="13310"/>
                  </a:cubicBezTo>
                  <a:cubicBezTo>
                    <a:pt x="11426" y="16162"/>
                    <a:pt x="10474" y="19965"/>
                    <a:pt x="10474" y="25670"/>
                  </a:cubicBezTo>
                  <a:cubicBezTo>
                    <a:pt x="10474" y="30423"/>
                    <a:pt x="11426" y="34226"/>
                    <a:pt x="14283" y="37079"/>
                  </a:cubicBezTo>
                  <a:cubicBezTo>
                    <a:pt x="17139" y="39931"/>
                    <a:pt x="19995" y="40882"/>
                    <a:pt x="25709" y="40882"/>
                  </a:cubicBezTo>
                  <a:cubicBezTo>
                    <a:pt x="27613" y="39931"/>
                    <a:pt x="31421" y="38980"/>
                    <a:pt x="34278" y="37079"/>
                  </a:cubicBezTo>
                  <a:lnTo>
                    <a:pt x="34278" y="37079"/>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92" name="Google Shape;2392;p308"/>
            <p:cNvSpPr/>
            <p:nvPr/>
          </p:nvSpPr>
          <p:spPr>
            <a:xfrm>
              <a:off x="7926068" y="5113710"/>
              <a:ext cx="83790" cy="75108"/>
            </a:xfrm>
            <a:custGeom>
              <a:avLst/>
              <a:gdLst/>
              <a:ahLst/>
              <a:cxnLst/>
              <a:rect l="l" t="t" r="r" b="b"/>
              <a:pathLst>
                <a:path w="83790" h="75108" extrusionOk="0">
                  <a:moveTo>
                    <a:pt x="29517" y="7606"/>
                  </a:moveTo>
                  <a:cubicBezTo>
                    <a:pt x="33326" y="11409"/>
                    <a:pt x="34278" y="15212"/>
                    <a:pt x="34278" y="19965"/>
                  </a:cubicBezTo>
                  <a:cubicBezTo>
                    <a:pt x="34278" y="24719"/>
                    <a:pt x="32373" y="29473"/>
                    <a:pt x="29517" y="32325"/>
                  </a:cubicBezTo>
                  <a:cubicBezTo>
                    <a:pt x="26661" y="35177"/>
                    <a:pt x="21900" y="37079"/>
                    <a:pt x="17139" y="37079"/>
                  </a:cubicBezTo>
                  <a:cubicBezTo>
                    <a:pt x="12378" y="37079"/>
                    <a:pt x="7617" y="35177"/>
                    <a:pt x="4761" y="32325"/>
                  </a:cubicBezTo>
                  <a:cubicBezTo>
                    <a:pt x="1904" y="29473"/>
                    <a:pt x="0" y="24719"/>
                    <a:pt x="0" y="19965"/>
                  </a:cubicBezTo>
                  <a:cubicBezTo>
                    <a:pt x="0" y="15212"/>
                    <a:pt x="1904" y="10458"/>
                    <a:pt x="4761" y="7606"/>
                  </a:cubicBezTo>
                  <a:cubicBezTo>
                    <a:pt x="7617" y="4754"/>
                    <a:pt x="12378" y="2852"/>
                    <a:pt x="17139" y="2852"/>
                  </a:cubicBezTo>
                  <a:cubicBezTo>
                    <a:pt x="21900" y="2852"/>
                    <a:pt x="25709" y="3803"/>
                    <a:pt x="29517" y="7606"/>
                  </a:cubicBezTo>
                  <a:close/>
                  <a:moveTo>
                    <a:pt x="23804" y="27571"/>
                  </a:moveTo>
                  <a:cubicBezTo>
                    <a:pt x="25709" y="25670"/>
                    <a:pt x="26661" y="22818"/>
                    <a:pt x="26661" y="19965"/>
                  </a:cubicBezTo>
                  <a:cubicBezTo>
                    <a:pt x="26661" y="17113"/>
                    <a:pt x="25709" y="14261"/>
                    <a:pt x="23804" y="12359"/>
                  </a:cubicBezTo>
                  <a:cubicBezTo>
                    <a:pt x="21900" y="10458"/>
                    <a:pt x="19043" y="9507"/>
                    <a:pt x="16187" y="9507"/>
                  </a:cubicBezTo>
                  <a:cubicBezTo>
                    <a:pt x="13330" y="9507"/>
                    <a:pt x="10474" y="10458"/>
                    <a:pt x="8569" y="12359"/>
                  </a:cubicBezTo>
                  <a:cubicBezTo>
                    <a:pt x="6665" y="14261"/>
                    <a:pt x="5713" y="17113"/>
                    <a:pt x="5713" y="19965"/>
                  </a:cubicBezTo>
                  <a:cubicBezTo>
                    <a:pt x="5713" y="22818"/>
                    <a:pt x="6665" y="25670"/>
                    <a:pt x="8569" y="27571"/>
                  </a:cubicBezTo>
                  <a:cubicBezTo>
                    <a:pt x="10474" y="29473"/>
                    <a:pt x="13330" y="30423"/>
                    <a:pt x="16187" y="30423"/>
                  </a:cubicBezTo>
                  <a:cubicBezTo>
                    <a:pt x="19043" y="30423"/>
                    <a:pt x="21900" y="29473"/>
                    <a:pt x="23804" y="27571"/>
                  </a:cubicBezTo>
                  <a:lnTo>
                    <a:pt x="23804" y="27571"/>
                  </a:lnTo>
                  <a:close/>
                  <a:moveTo>
                    <a:pt x="59035" y="0"/>
                  </a:moveTo>
                  <a:lnTo>
                    <a:pt x="64747" y="0"/>
                  </a:lnTo>
                  <a:lnTo>
                    <a:pt x="23804" y="75108"/>
                  </a:lnTo>
                  <a:lnTo>
                    <a:pt x="18091" y="75108"/>
                  </a:lnTo>
                  <a:lnTo>
                    <a:pt x="59035" y="0"/>
                  </a:lnTo>
                  <a:close/>
                  <a:moveTo>
                    <a:pt x="79030" y="42783"/>
                  </a:moveTo>
                  <a:cubicBezTo>
                    <a:pt x="82839" y="46586"/>
                    <a:pt x="83791" y="50389"/>
                    <a:pt x="83791" y="55143"/>
                  </a:cubicBezTo>
                  <a:cubicBezTo>
                    <a:pt x="83791" y="59896"/>
                    <a:pt x="81886" y="64650"/>
                    <a:pt x="79030" y="67502"/>
                  </a:cubicBezTo>
                  <a:cubicBezTo>
                    <a:pt x="75221" y="71305"/>
                    <a:pt x="71413" y="72256"/>
                    <a:pt x="66652" y="72256"/>
                  </a:cubicBezTo>
                  <a:cubicBezTo>
                    <a:pt x="61891" y="72256"/>
                    <a:pt x="57130" y="70355"/>
                    <a:pt x="54274" y="67502"/>
                  </a:cubicBezTo>
                  <a:cubicBezTo>
                    <a:pt x="51417" y="64650"/>
                    <a:pt x="49513" y="59896"/>
                    <a:pt x="49513" y="55143"/>
                  </a:cubicBezTo>
                  <a:cubicBezTo>
                    <a:pt x="49513" y="50389"/>
                    <a:pt x="51417" y="45635"/>
                    <a:pt x="54274" y="42783"/>
                  </a:cubicBezTo>
                  <a:cubicBezTo>
                    <a:pt x="58082" y="38980"/>
                    <a:pt x="61891" y="38030"/>
                    <a:pt x="66652" y="38030"/>
                  </a:cubicBezTo>
                  <a:cubicBezTo>
                    <a:pt x="71413" y="38030"/>
                    <a:pt x="76174" y="38980"/>
                    <a:pt x="79030" y="42783"/>
                  </a:cubicBezTo>
                  <a:close/>
                  <a:moveTo>
                    <a:pt x="74269" y="62749"/>
                  </a:moveTo>
                  <a:cubicBezTo>
                    <a:pt x="76174" y="60847"/>
                    <a:pt x="77125" y="57995"/>
                    <a:pt x="77125" y="55143"/>
                  </a:cubicBezTo>
                  <a:cubicBezTo>
                    <a:pt x="77125" y="52291"/>
                    <a:pt x="76174" y="49438"/>
                    <a:pt x="74269" y="47537"/>
                  </a:cubicBezTo>
                  <a:cubicBezTo>
                    <a:pt x="72365" y="45635"/>
                    <a:pt x="69508" y="44685"/>
                    <a:pt x="66652" y="44685"/>
                  </a:cubicBezTo>
                  <a:cubicBezTo>
                    <a:pt x="63795" y="44685"/>
                    <a:pt x="60938" y="45635"/>
                    <a:pt x="59035" y="47537"/>
                  </a:cubicBezTo>
                  <a:cubicBezTo>
                    <a:pt x="57130" y="49438"/>
                    <a:pt x="56178" y="52291"/>
                    <a:pt x="56178" y="55143"/>
                  </a:cubicBezTo>
                  <a:cubicBezTo>
                    <a:pt x="56178" y="57995"/>
                    <a:pt x="57130" y="60847"/>
                    <a:pt x="59035" y="62749"/>
                  </a:cubicBezTo>
                  <a:cubicBezTo>
                    <a:pt x="60938" y="64650"/>
                    <a:pt x="63795" y="65601"/>
                    <a:pt x="66652" y="65601"/>
                  </a:cubicBezTo>
                  <a:cubicBezTo>
                    <a:pt x="69508" y="65601"/>
                    <a:pt x="72365" y="64650"/>
                    <a:pt x="74269" y="6274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393" name="Google Shape;2393;p308"/>
          <p:cNvGrpSpPr/>
          <p:nvPr/>
        </p:nvGrpSpPr>
        <p:grpSpPr>
          <a:xfrm>
            <a:off x="6185464" y="4024486"/>
            <a:ext cx="202243" cy="76204"/>
            <a:chOff x="7762295" y="4874123"/>
            <a:chExt cx="201859" cy="76059"/>
          </a:xfrm>
        </p:grpSpPr>
        <p:sp>
          <p:nvSpPr>
            <p:cNvPr id="2394" name="Google Shape;2394;p308"/>
            <p:cNvSpPr/>
            <p:nvPr/>
          </p:nvSpPr>
          <p:spPr>
            <a:xfrm>
              <a:off x="7762295" y="4875074"/>
              <a:ext cx="50464" cy="72256"/>
            </a:xfrm>
            <a:custGeom>
              <a:avLst/>
              <a:gdLst/>
              <a:ahLst/>
              <a:cxnLst/>
              <a:rect l="l" t="t" r="r" b="b"/>
              <a:pathLst>
                <a:path w="50464" h="72256" extrusionOk="0">
                  <a:moveTo>
                    <a:pt x="4761" y="56094"/>
                  </a:moveTo>
                  <a:cubicBezTo>
                    <a:pt x="6665" y="51340"/>
                    <a:pt x="11426" y="47537"/>
                    <a:pt x="18091" y="43734"/>
                  </a:cubicBezTo>
                  <a:lnTo>
                    <a:pt x="27613" y="38030"/>
                  </a:lnTo>
                  <a:cubicBezTo>
                    <a:pt x="32374" y="35177"/>
                    <a:pt x="35230" y="33276"/>
                    <a:pt x="37135" y="31374"/>
                  </a:cubicBezTo>
                  <a:cubicBezTo>
                    <a:pt x="39991" y="28522"/>
                    <a:pt x="40943" y="25670"/>
                    <a:pt x="40943" y="21867"/>
                  </a:cubicBezTo>
                  <a:cubicBezTo>
                    <a:pt x="40943" y="17113"/>
                    <a:pt x="39991" y="14261"/>
                    <a:pt x="37135" y="11409"/>
                  </a:cubicBezTo>
                  <a:cubicBezTo>
                    <a:pt x="34278" y="8557"/>
                    <a:pt x="31421" y="7606"/>
                    <a:pt x="26661" y="7606"/>
                  </a:cubicBezTo>
                  <a:cubicBezTo>
                    <a:pt x="19995" y="7606"/>
                    <a:pt x="16187" y="9507"/>
                    <a:pt x="13331" y="15212"/>
                  </a:cubicBezTo>
                  <a:cubicBezTo>
                    <a:pt x="12378" y="18064"/>
                    <a:pt x="11426" y="20916"/>
                    <a:pt x="11426" y="25670"/>
                  </a:cubicBezTo>
                  <a:lnTo>
                    <a:pt x="1904" y="25670"/>
                  </a:lnTo>
                  <a:cubicBezTo>
                    <a:pt x="1904" y="19015"/>
                    <a:pt x="2856" y="14261"/>
                    <a:pt x="5713" y="10458"/>
                  </a:cubicBezTo>
                  <a:cubicBezTo>
                    <a:pt x="9522" y="3803"/>
                    <a:pt x="17139" y="0"/>
                    <a:pt x="26661" y="0"/>
                  </a:cubicBezTo>
                  <a:cubicBezTo>
                    <a:pt x="35230" y="0"/>
                    <a:pt x="40943" y="1901"/>
                    <a:pt x="44752" y="6655"/>
                  </a:cubicBezTo>
                  <a:cubicBezTo>
                    <a:pt x="48560" y="11409"/>
                    <a:pt x="50465" y="16162"/>
                    <a:pt x="50465" y="21867"/>
                  </a:cubicBezTo>
                  <a:cubicBezTo>
                    <a:pt x="50465" y="27571"/>
                    <a:pt x="48560" y="32325"/>
                    <a:pt x="43800" y="37079"/>
                  </a:cubicBezTo>
                  <a:cubicBezTo>
                    <a:pt x="41896" y="38980"/>
                    <a:pt x="37135" y="42783"/>
                    <a:pt x="31421" y="45635"/>
                  </a:cubicBezTo>
                  <a:lnTo>
                    <a:pt x="24756" y="49438"/>
                  </a:lnTo>
                  <a:cubicBezTo>
                    <a:pt x="21900" y="51340"/>
                    <a:pt x="19043" y="53241"/>
                    <a:pt x="17139" y="54192"/>
                  </a:cubicBezTo>
                  <a:cubicBezTo>
                    <a:pt x="13331" y="57044"/>
                    <a:pt x="11426" y="60847"/>
                    <a:pt x="10474" y="63699"/>
                  </a:cubicBezTo>
                  <a:lnTo>
                    <a:pt x="50465" y="63699"/>
                  </a:lnTo>
                  <a:lnTo>
                    <a:pt x="50465" y="72256"/>
                  </a:lnTo>
                  <a:lnTo>
                    <a:pt x="0" y="72256"/>
                  </a:lnTo>
                  <a:cubicBezTo>
                    <a:pt x="952" y="65601"/>
                    <a:pt x="1904" y="60847"/>
                    <a:pt x="4761" y="56094"/>
                  </a:cubicBezTo>
                  <a:lnTo>
                    <a:pt x="4761" y="56094"/>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95" name="Google Shape;2395;p308"/>
            <p:cNvSpPr/>
            <p:nvPr/>
          </p:nvSpPr>
          <p:spPr>
            <a:xfrm>
              <a:off x="7821330" y="4874123"/>
              <a:ext cx="50464" cy="76059"/>
            </a:xfrm>
            <a:custGeom>
              <a:avLst/>
              <a:gdLst/>
              <a:ahLst/>
              <a:cxnLst/>
              <a:rect l="l" t="t" r="r" b="b"/>
              <a:pathLst>
                <a:path w="50464" h="76059" extrusionOk="0">
                  <a:moveTo>
                    <a:pt x="6665" y="30424"/>
                  </a:moveTo>
                  <a:cubicBezTo>
                    <a:pt x="3808" y="27571"/>
                    <a:pt x="2856" y="23768"/>
                    <a:pt x="2856" y="19966"/>
                  </a:cubicBezTo>
                  <a:cubicBezTo>
                    <a:pt x="2856" y="14261"/>
                    <a:pt x="4761" y="9507"/>
                    <a:pt x="8569" y="5704"/>
                  </a:cubicBezTo>
                  <a:cubicBezTo>
                    <a:pt x="12378" y="1902"/>
                    <a:pt x="18091" y="0"/>
                    <a:pt x="25709" y="0"/>
                  </a:cubicBezTo>
                  <a:cubicBezTo>
                    <a:pt x="33326" y="0"/>
                    <a:pt x="38087" y="1902"/>
                    <a:pt x="41895" y="5704"/>
                  </a:cubicBezTo>
                  <a:cubicBezTo>
                    <a:pt x="45704" y="9507"/>
                    <a:pt x="47608" y="13310"/>
                    <a:pt x="47608" y="19015"/>
                  </a:cubicBezTo>
                  <a:cubicBezTo>
                    <a:pt x="47608" y="23768"/>
                    <a:pt x="46656" y="27571"/>
                    <a:pt x="43800" y="30424"/>
                  </a:cubicBezTo>
                  <a:cubicBezTo>
                    <a:pt x="42848" y="32325"/>
                    <a:pt x="40943" y="33276"/>
                    <a:pt x="38087" y="35177"/>
                  </a:cubicBezTo>
                  <a:cubicBezTo>
                    <a:pt x="40943" y="36128"/>
                    <a:pt x="43800" y="38030"/>
                    <a:pt x="45704" y="39931"/>
                  </a:cubicBezTo>
                  <a:cubicBezTo>
                    <a:pt x="48560" y="43734"/>
                    <a:pt x="50465" y="47537"/>
                    <a:pt x="50465" y="53241"/>
                  </a:cubicBezTo>
                  <a:cubicBezTo>
                    <a:pt x="50465" y="59896"/>
                    <a:pt x="48560" y="64650"/>
                    <a:pt x="43800" y="69404"/>
                  </a:cubicBezTo>
                  <a:cubicBezTo>
                    <a:pt x="39039" y="74158"/>
                    <a:pt x="33326" y="76059"/>
                    <a:pt x="25709" y="76059"/>
                  </a:cubicBezTo>
                  <a:cubicBezTo>
                    <a:pt x="18091" y="76059"/>
                    <a:pt x="12378" y="74158"/>
                    <a:pt x="7617" y="70355"/>
                  </a:cubicBezTo>
                  <a:cubicBezTo>
                    <a:pt x="2856" y="66552"/>
                    <a:pt x="0" y="60847"/>
                    <a:pt x="0" y="53241"/>
                  </a:cubicBezTo>
                  <a:cubicBezTo>
                    <a:pt x="0" y="48488"/>
                    <a:pt x="952" y="44685"/>
                    <a:pt x="2856" y="41832"/>
                  </a:cubicBezTo>
                  <a:cubicBezTo>
                    <a:pt x="4761" y="38980"/>
                    <a:pt x="7617" y="36128"/>
                    <a:pt x="12378" y="34227"/>
                  </a:cubicBezTo>
                  <a:cubicBezTo>
                    <a:pt x="9522" y="33276"/>
                    <a:pt x="7617" y="32325"/>
                    <a:pt x="6665" y="30424"/>
                  </a:cubicBezTo>
                  <a:lnTo>
                    <a:pt x="6665" y="30424"/>
                  </a:lnTo>
                  <a:close/>
                  <a:moveTo>
                    <a:pt x="36182" y="63700"/>
                  </a:moveTo>
                  <a:cubicBezTo>
                    <a:pt x="39039" y="61798"/>
                    <a:pt x="39991" y="57995"/>
                    <a:pt x="39991" y="53241"/>
                  </a:cubicBezTo>
                  <a:cubicBezTo>
                    <a:pt x="39991" y="48488"/>
                    <a:pt x="38087" y="44685"/>
                    <a:pt x="35230" y="42783"/>
                  </a:cubicBezTo>
                  <a:cubicBezTo>
                    <a:pt x="32373" y="39931"/>
                    <a:pt x="28565" y="38980"/>
                    <a:pt x="23804" y="38980"/>
                  </a:cubicBezTo>
                  <a:cubicBezTo>
                    <a:pt x="19043" y="38980"/>
                    <a:pt x="16187" y="39931"/>
                    <a:pt x="13330" y="42783"/>
                  </a:cubicBezTo>
                  <a:cubicBezTo>
                    <a:pt x="10474" y="45635"/>
                    <a:pt x="9522" y="48488"/>
                    <a:pt x="9522" y="53241"/>
                  </a:cubicBezTo>
                  <a:cubicBezTo>
                    <a:pt x="9522" y="57044"/>
                    <a:pt x="10474" y="60847"/>
                    <a:pt x="13330" y="62749"/>
                  </a:cubicBezTo>
                  <a:cubicBezTo>
                    <a:pt x="16187" y="64650"/>
                    <a:pt x="19995" y="66552"/>
                    <a:pt x="24756" y="66552"/>
                  </a:cubicBezTo>
                  <a:cubicBezTo>
                    <a:pt x="29517" y="67503"/>
                    <a:pt x="33326" y="65601"/>
                    <a:pt x="36182" y="63700"/>
                  </a:cubicBezTo>
                  <a:lnTo>
                    <a:pt x="36182" y="63700"/>
                  </a:lnTo>
                  <a:close/>
                  <a:moveTo>
                    <a:pt x="34278" y="27571"/>
                  </a:moveTo>
                  <a:cubicBezTo>
                    <a:pt x="36182" y="25670"/>
                    <a:pt x="38087" y="22818"/>
                    <a:pt x="38087" y="19015"/>
                  </a:cubicBezTo>
                  <a:cubicBezTo>
                    <a:pt x="38087" y="16163"/>
                    <a:pt x="37134" y="14261"/>
                    <a:pt x="35230" y="11409"/>
                  </a:cubicBezTo>
                  <a:cubicBezTo>
                    <a:pt x="33326" y="9507"/>
                    <a:pt x="29517" y="7606"/>
                    <a:pt x="25709" y="7606"/>
                  </a:cubicBezTo>
                  <a:cubicBezTo>
                    <a:pt x="21900" y="7606"/>
                    <a:pt x="18091" y="8557"/>
                    <a:pt x="16187" y="11409"/>
                  </a:cubicBezTo>
                  <a:cubicBezTo>
                    <a:pt x="14283" y="14261"/>
                    <a:pt x="13330" y="16163"/>
                    <a:pt x="13330" y="19966"/>
                  </a:cubicBezTo>
                  <a:cubicBezTo>
                    <a:pt x="13330" y="23768"/>
                    <a:pt x="14283" y="25670"/>
                    <a:pt x="17139" y="28522"/>
                  </a:cubicBezTo>
                  <a:cubicBezTo>
                    <a:pt x="19995" y="31374"/>
                    <a:pt x="22852" y="31374"/>
                    <a:pt x="26661" y="31374"/>
                  </a:cubicBezTo>
                  <a:cubicBezTo>
                    <a:pt x="28565" y="31374"/>
                    <a:pt x="32373" y="30424"/>
                    <a:pt x="34278" y="27571"/>
                  </a:cubicBezTo>
                  <a:lnTo>
                    <a:pt x="34278" y="27571"/>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96" name="Google Shape;2396;p308"/>
            <p:cNvSpPr/>
            <p:nvPr/>
          </p:nvSpPr>
          <p:spPr>
            <a:xfrm>
              <a:off x="7880364" y="4875074"/>
              <a:ext cx="83790" cy="75108"/>
            </a:xfrm>
            <a:custGeom>
              <a:avLst/>
              <a:gdLst/>
              <a:ahLst/>
              <a:cxnLst/>
              <a:rect l="l" t="t" r="r" b="b"/>
              <a:pathLst>
                <a:path w="83790" h="75108" extrusionOk="0">
                  <a:moveTo>
                    <a:pt x="29517" y="6655"/>
                  </a:moveTo>
                  <a:cubicBezTo>
                    <a:pt x="33326" y="10458"/>
                    <a:pt x="34278" y="14261"/>
                    <a:pt x="34278" y="19015"/>
                  </a:cubicBezTo>
                  <a:cubicBezTo>
                    <a:pt x="34278" y="23768"/>
                    <a:pt x="32373" y="28522"/>
                    <a:pt x="29517" y="31374"/>
                  </a:cubicBezTo>
                  <a:cubicBezTo>
                    <a:pt x="26661" y="34227"/>
                    <a:pt x="21900" y="36128"/>
                    <a:pt x="17139" y="36128"/>
                  </a:cubicBezTo>
                  <a:cubicBezTo>
                    <a:pt x="12378" y="36128"/>
                    <a:pt x="7617" y="34227"/>
                    <a:pt x="4761" y="31374"/>
                  </a:cubicBezTo>
                  <a:cubicBezTo>
                    <a:pt x="1904" y="28522"/>
                    <a:pt x="0" y="23768"/>
                    <a:pt x="0" y="19015"/>
                  </a:cubicBezTo>
                  <a:cubicBezTo>
                    <a:pt x="0" y="14261"/>
                    <a:pt x="1904" y="9507"/>
                    <a:pt x="4761" y="6655"/>
                  </a:cubicBezTo>
                  <a:cubicBezTo>
                    <a:pt x="7617" y="3803"/>
                    <a:pt x="12378" y="1901"/>
                    <a:pt x="17139" y="1901"/>
                  </a:cubicBezTo>
                  <a:cubicBezTo>
                    <a:pt x="21900" y="1901"/>
                    <a:pt x="25708" y="2852"/>
                    <a:pt x="29517" y="6655"/>
                  </a:cubicBezTo>
                  <a:close/>
                  <a:moveTo>
                    <a:pt x="23804" y="26621"/>
                  </a:moveTo>
                  <a:cubicBezTo>
                    <a:pt x="25708" y="24719"/>
                    <a:pt x="26661" y="21867"/>
                    <a:pt x="26661" y="19015"/>
                  </a:cubicBezTo>
                  <a:cubicBezTo>
                    <a:pt x="26661" y="16162"/>
                    <a:pt x="25708" y="13310"/>
                    <a:pt x="23804" y="11409"/>
                  </a:cubicBezTo>
                  <a:cubicBezTo>
                    <a:pt x="21900" y="9507"/>
                    <a:pt x="19043" y="8557"/>
                    <a:pt x="16186" y="8557"/>
                  </a:cubicBezTo>
                  <a:cubicBezTo>
                    <a:pt x="13330" y="8557"/>
                    <a:pt x="10474" y="9507"/>
                    <a:pt x="8569" y="11409"/>
                  </a:cubicBezTo>
                  <a:cubicBezTo>
                    <a:pt x="6665" y="13310"/>
                    <a:pt x="5713" y="16162"/>
                    <a:pt x="5713" y="19015"/>
                  </a:cubicBezTo>
                  <a:cubicBezTo>
                    <a:pt x="5713" y="21867"/>
                    <a:pt x="6665" y="24719"/>
                    <a:pt x="8569" y="26621"/>
                  </a:cubicBezTo>
                  <a:cubicBezTo>
                    <a:pt x="10474" y="28522"/>
                    <a:pt x="13330" y="29473"/>
                    <a:pt x="16186" y="29473"/>
                  </a:cubicBezTo>
                  <a:cubicBezTo>
                    <a:pt x="19043" y="29473"/>
                    <a:pt x="21900" y="28522"/>
                    <a:pt x="23804" y="26621"/>
                  </a:cubicBezTo>
                  <a:lnTo>
                    <a:pt x="23804" y="26621"/>
                  </a:lnTo>
                  <a:close/>
                  <a:moveTo>
                    <a:pt x="59987" y="0"/>
                  </a:moveTo>
                  <a:lnTo>
                    <a:pt x="65699" y="0"/>
                  </a:lnTo>
                  <a:lnTo>
                    <a:pt x="24756" y="75108"/>
                  </a:lnTo>
                  <a:lnTo>
                    <a:pt x="19043" y="75108"/>
                  </a:lnTo>
                  <a:lnTo>
                    <a:pt x="59987" y="0"/>
                  </a:lnTo>
                  <a:close/>
                  <a:moveTo>
                    <a:pt x="79030" y="41832"/>
                  </a:moveTo>
                  <a:cubicBezTo>
                    <a:pt x="82838" y="45635"/>
                    <a:pt x="83791" y="49438"/>
                    <a:pt x="83791" y="54192"/>
                  </a:cubicBezTo>
                  <a:cubicBezTo>
                    <a:pt x="83791" y="58946"/>
                    <a:pt x="81886" y="63699"/>
                    <a:pt x="79030" y="66552"/>
                  </a:cubicBezTo>
                  <a:cubicBezTo>
                    <a:pt x="75221" y="70355"/>
                    <a:pt x="71413" y="71305"/>
                    <a:pt x="66652" y="71305"/>
                  </a:cubicBezTo>
                  <a:cubicBezTo>
                    <a:pt x="61891" y="71305"/>
                    <a:pt x="57130" y="69404"/>
                    <a:pt x="54273" y="66552"/>
                  </a:cubicBezTo>
                  <a:cubicBezTo>
                    <a:pt x="51417" y="63699"/>
                    <a:pt x="49512" y="58946"/>
                    <a:pt x="49512" y="54192"/>
                  </a:cubicBezTo>
                  <a:cubicBezTo>
                    <a:pt x="49512" y="49438"/>
                    <a:pt x="51417" y="44685"/>
                    <a:pt x="54273" y="41832"/>
                  </a:cubicBezTo>
                  <a:cubicBezTo>
                    <a:pt x="58082" y="38030"/>
                    <a:pt x="61891" y="37079"/>
                    <a:pt x="66652" y="37079"/>
                  </a:cubicBezTo>
                  <a:cubicBezTo>
                    <a:pt x="71413" y="37079"/>
                    <a:pt x="76174" y="38980"/>
                    <a:pt x="79030" y="41832"/>
                  </a:cubicBezTo>
                  <a:close/>
                  <a:moveTo>
                    <a:pt x="74269" y="61798"/>
                  </a:moveTo>
                  <a:cubicBezTo>
                    <a:pt x="76174" y="59896"/>
                    <a:pt x="77125" y="57044"/>
                    <a:pt x="77125" y="54192"/>
                  </a:cubicBezTo>
                  <a:cubicBezTo>
                    <a:pt x="77125" y="51340"/>
                    <a:pt x="76174" y="48488"/>
                    <a:pt x="74269" y="46586"/>
                  </a:cubicBezTo>
                  <a:cubicBezTo>
                    <a:pt x="72365" y="44685"/>
                    <a:pt x="69508" y="43734"/>
                    <a:pt x="66652" y="43734"/>
                  </a:cubicBezTo>
                  <a:cubicBezTo>
                    <a:pt x="63795" y="43734"/>
                    <a:pt x="60938" y="44685"/>
                    <a:pt x="59034" y="46586"/>
                  </a:cubicBezTo>
                  <a:cubicBezTo>
                    <a:pt x="57130" y="48488"/>
                    <a:pt x="56178" y="51340"/>
                    <a:pt x="56178" y="54192"/>
                  </a:cubicBezTo>
                  <a:cubicBezTo>
                    <a:pt x="56178" y="57044"/>
                    <a:pt x="57130" y="59896"/>
                    <a:pt x="59034" y="61798"/>
                  </a:cubicBezTo>
                  <a:cubicBezTo>
                    <a:pt x="60938" y="63699"/>
                    <a:pt x="63795" y="64650"/>
                    <a:pt x="66652" y="64650"/>
                  </a:cubicBezTo>
                  <a:cubicBezTo>
                    <a:pt x="69508" y="64650"/>
                    <a:pt x="72365" y="64650"/>
                    <a:pt x="74269" y="61798"/>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397" name="Google Shape;2397;p308"/>
          <p:cNvGrpSpPr/>
          <p:nvPr/>
        </p:nvGrpSpPr>
        <p:grpSpPr>
          <a:xfrm>
            <a:off x="5672254" y="3783542"/>
            <a:ext cx="203197" cy="77156"/>
            <a:chOff x="7250028" y="4633586"/>
            <a:chExt cx="202812" cy="77010"/>
          </a:xfrm>
        </p:grpSpPr>
        <p:sp>
          <p:nvSpPr>
            <p:cNvPr id="2398" name="Google Shape;2398;p308"/>
            <p:cNvSpPr/>
            <p:nvPr/>
          </p:nvSpPr>
          <p:spPr>
            <a:xfrm>
              <a:off x="7250028" y="4633586"/>
              <a:ext cx="50464" cy="74157"/>
            </a:xfrm>
            <a:custGeom>
              <a:avLst/>
              <a:gdLst/>
              <a:ahLst/>
              <a:cxnLst/>
              <a:rect l="l" t="t" r="r" b="b"/>
              <a:pathLst>
                <a:path w="50464" h="74157" extrusionOk="0">
                  <a:moveTo>
                    <a:pt x="5713" y="69404"/>
                  </a:moveTo>
                  <a:cubicBezTo>
                    <a:pt x="1904" y="64650"/>
                    <a:pt x="0" y="58946"/>
                    <a:pt x="0" y="52291"/>
                  </a:cubicBezTo>
                  <a:lnTo>
                    <a:pt x="9522" y="52291"/>
                  </a:lnTo>
                  <a:cubicBezTo>
                    <a:pt x="9522" y="57044"/>
                    <a:pt x="10474" y="60847"/>
                    <a:pt x="12378" y="62749"/>
                  </a:cubicBezTo>
                  <a:cubicBezTo>
                    <a:pt x="14283" y="66552"/>
                    <a:pt x="19043" y="68453"/>
                    <a:pt x="25709" y="68453"/>
                  </a:cubicBezTo>
                  <a:cubicBezTo>
                    <a:pt x="30470" y="68453"/>
                    <a:pt x="34278" y="67502"/>
                    <a:pt x="37134" y="64650"/>
                  </a:cubicBezTo>
                  <a:cubicBezTo>
                    <a:pt x="39991" y="61798"/>
                    <a:pt x="41895" y="58946"/>
                    <a:pt x="41895" y="55143"/>
                  </a:cubicBezTo>
                  <a:cubicBezTo>
                    <a:pt x="41895" y="50389"/>
                    <a:pt x="39991" y="46586"/>
                    <a:pt x="37134" y="44685"/>
                  </a:cubicBezTo>
                  <a:cubicBezTo>
                    <a:pt x="34278" y="42783"/>
                    <a:pt x="29517" y="41832"/>
                    <a:pt x="24756" y="41832"/>
                  </a:cubicBezTo>
                  <a:cubicBezTo>
                    <a:pt x="23804" y="41832"/>
                    <a:pt x="23804" y="41832"/>
                    <a:pt x="22852" y="41832"/>
                  </a:cubicBezTo>
                  <a:cubicBezTo>
                    <a:pt x="21900" y="41832"/>
                    <a:pt x="21900" y="41832"/>
                    <a:pt x="20948" y="41832"/>
                  </a:cubicBezTo>
                  <a:lnTo>
                    <a:pt x="20948" y="33276"/>
                  </a:lnTo>
                  <a:cubicBezTo>
                    <a:pt x="21900" y="33276"/>
                    <a:pt x="22852" y="33276"/>
                    <a:pt x="22852" y="33276"/>
                  </a:cubicBezTo>
                  <a:cubicBezTo>
                    <a:pt x="22852" y="33276"/>
                    <a:pt x="23804" y="33276"/>
                    <a:pt x="24756" y="33276"/>
                  </a:cubicBezTo>
                  <a:cubicBezTo>
                    <a:pt x="28565" y="33276"/>
                    <a:pt x="31421" y="32325"/>
                    <a:pt x="33326" y="31374"/>
                  </a:cubicBezTo>
                  <a:cubicBezTo>
                    <a:pt x="37134" y="29473"/>
                    <a:pt x="39039" y="25670"/>
                    <a:pt x="39039" y="20916"/>
                  </a:cubicBezTo>
                  <a:cubicBezTo>
                    <a:pt x="39039" y="17113"/>
                    <a:pt x="38087" y="14261"/>
                    <a:pt x="35230" y="12359"/>
                  </a:cubicBezTo>
                  <a:cubicBezTo>
                    <a:pt x="32373" y="10458"/>
                    <a:pt x="29517" y="9507"/>
                    <a:pt x="25709" y="9507"/>
                  </a:cubicBezTo>
                  <a:cubicBezTo>
                    <a:pt x="19995" y="9507"/>
                    <a:pt x="15234" y="11409"/>
                    <a:pt x="13330" y="15212"/>
                  </a:cubicBezTo>
                  <a:cubicBezTo>
                    <a:pt x="12378" y="17113"/>
                    <a:pt x="11426" y="20916"/>
                    <a:pt x="11426" y="24719"/>
                  </a:cubicBezTo>
                  <a:lnTo>
                    <a:pt x="1904" y="24719"/>
                  </a:lnTo>
                  <a:cubicBezTo>
                    <a:pt x="1904" y="19015"/>
                    <a:pt x="2856" y="14261"/>
                    <a:pt x="4761" y="10458"/>
                  </a:cubicBezTo>
                  <a:cubicBezTo>
                    <a:pt x="8569" y="3803"/>
                    <a:pt x="15234" y="0"/>
                    <a:pt x="24756" y="0"/>
                  </a:cubicBezTo>
                  <a:cubicBezTo>
                    <a:pt x="32373" y="0"/>
                    <a:pt x="38087" y="1901"/>
                    <a:pt x="41895" y="4754"/>
                  </a:cubicBezTo>
                  <a:cubicBezTo>
                    <a:pt x="45704" y="8557"/>
                    <a:pt x="47608" y="13310"/>
                    <a:pt x="47608" y="19015"/>
                  </a:cubicBezTo>
                  <a:cubicBezTo>
                    <a:pt x="47608" y="23768"/>
                    <a:pt x="46656" y="27571"/>
                    <a:pt x="43800" y="29473"/>
                  </a:cubicBezTo>
                  <a:cubicBezTo>
                    <a:pt x="41895" y="31374"/>
                    <a:pt x="39991" y="32325"/>
                    <a:pt x="38087" y="33276"/>
                  </a:cubicBezTo>
                  <a:cubicBezTo>
                    <a:pt x="41895" y="34226"/>
                    <a:pt x="44752" y="36128"/>
                    <a:pt x="47608" y="38980"/>
                  </a:cubicBezTo>
                  <a:cubicBezTo>
                    <a:pt x="49513" y="41832"/>
                    <a:pt x="50465" y="45635"/>
                    <a:pt x="50465" y="50389"/>
                  </a:cubicBezTo>
                  <a:cubicBezTo>
                    <a:pt x="50465" y="57044"/>
                    <a:pt x="48560" y="62749"/>
                    <a:pt x="43800" y="67502"/>
                  </a:cubicBezTo>
                  <a:cubicBezTo>
                    <a:pt x="39039" y="72256"/>
                    <a:pt x="32373" y="74158"/>
                    <a:pt x="23804" y="74158"/>
                  </a:cubicBezTo>
                  <a:cubicBezTo>
                    <a:pt x="15234" y="74158"/>
                    <a:pt x="9522" y="74158"/>
                    <a:pt x="5713" y="69404"/>
                  </a:cubicBezTo>
                  <a:lnTo>
                    <a:pt x="5713" y="69404"/>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399" name="Google Shape;2399;p308"/>
            <p:cNvSpPr/>
            <p:nvPr/>
          </p:nvSpPr>
          <p:spPr>
            <a:xfrm>
              <a:off x="7308110" y="4633586"/>
              <a:ext cx="50464" cy="74157"/>
            </a:xfrm>
            <a:custGeom>
              <a:avLst/>
              <a:gdLst/>
              <a:ahLst/>
              <a:cxnLst/>
              <a:rect l="l" t="t" r="r" b="b"/>
              <a:pathLst>
                <a:path w="50464" h="74157" extrusionOk="0">
                  <a:moveTo>
                    <a:pt x="5713" y="69404"/>
                  </a:moveTo>
                  <a:cubicBezTo>
                    <a:pt x="1904" y="64650"/>
                    <a:pt x="0" y="58946"/>
                    <a:pt x="0" y="52291"/>
                  </a:cubicBezTo>
                  <a:lnTo>
                    <a:pt x="9522" y="52291"/>
                  </a:lnTo>
                  <a:cubicBezTo>
                    <a:pt x="9522" y="57044"/>
                    <a:pt x="10474" y="60847"/>
                    <a:pt x="12378" y="62749"/>
                  </a:cubicBezTo>
                  <a:cubicBezTo>
                    <a:pt x="14283" y="66552"/>
                    <a:pt x="19043" y="68453"/>
                    <a:pt x="25709" y="68453"/>
                  </a:cubicBezTo>
                  <a:cubicBezTo>
                    <a:pt x="30470" y="68453"/>
                    <a:pt x="34278" y="67502"/>
                    <a:pt x="37135" y="64650"/>
                  </a:cubicBezTo>
                  <a:cubicBezTo>
                    <a:pt x="39991" y="61798"/>
                    <a:pt x="41896" y="58946"/>
                    <a:pt x="41896" y="55143"/>
                  </a:cubicBezTo>
                  <a:cubicBezTo>
                    <a:pt x="41896" y="50389"/>
                    <a:pt x="39991" y="46586"/>
                    <a:pt x="37135" y="44685"/>
                  </a:cubicBezTo>
                  <a:cubicBezTo>
                    <a:pt x="34278" y="42783"/>
                    <a:pt x="29518" y="41832"/>
                    <a:pt x="24757" y="41832"/>
                  </a:cubicBezTo>
                  <a:cubicBezTo>
                    <a:pt x="23804" y="41832"/>
                    <a:pt x="23804" y="41832"/>
                    <a:pt x="22852" y="41832"/>
                  </a:cubicBezTo>
                  <a:cubicBezTo>
                    <a:pt x="21900" y="41832"/>
                    <a:pt x="21900" y="41832"/>
                    <a:pt x="20948" y="41832"/>
                  </a:cubicBezTo>
                  <a:lnTo>
                    <a:pt x="20948" y="33276"/>
                  </a:lnTo>
                  <a:cubicBezTo>
                    <a:pt x="21900" y="33276"/>
                    <a:pt x="22852" y="33276"/>
                    <a:pt x="22852" y="33276"/>
                  </a:cubicBezTo>
                  <a:cubicBezTo>
                    <a:pt x="22852" y="33276"/>
                    <a:pt x="23804" y="33276"/>
                    <a:pt x="24757" y="33276"/>
                  </a:cubicBezTo>
                  <a:cubicBezTo>
                    <a:pt x="28565" y="33276"/>
                    <a:pt x="31421" y="32325"/>
                    <a:pt x="33326" y="31374"/>
                  </a:cubicBezTo>
                  <a:cubicBezTo>
                    <a:pt x="37135" y="29473"/>
                    <a:pt x="39039" y="25670"/>
                    <a:pt x="39039" y="20916"/>
                  </a:cubicBezTo>
                  <a:cubicBezTo>
                    <a:pt x="39039" y="17113"/>
                    <a:pt x="38087" y="14261"/>
                    <a:pt x="35230" y="12359"/>
                  </a:cubicBezTo>
                  <a:cubicBezTo>
                    <a:pt x="32374" y="10458"/>
                    <a:pt x="29518" y="9507"/>
                    <a:pt x="25709" y="9507"/>
                  </a:cubicBezTo>
                  <a:cubicBezTo>
                    <a:pt x="19996" y="9507"/>
                    <a:pt x="15235" y="11409"/>
                    <a:pt x="13331" y="15212"/>
                  </a:cubicBezTo>
                  <a:cubicBezTo>
                    <a:pt x="12378" y="17113"/>
                    <a:pt x="11426" y="20916"/>
                    <a:pt x="11426" y="24719"/>
                  </a:cubicBezTo>
                  <a:lnTo>
                    <a:pt x="1904" y="24719"/>
                  </a:lnTo>
                  <a:cubicBezTo>
                    <a:pt x="1904" y="19015"/>
                    <a:pt x="2856" y="14261"/>
                    <a:pt x="4761" y="10458"/>
                  </a:cubicBezTo>
                  <a:cubicBezTo>
                    <a:pt x="8570" y="3803"/>
                    <a:pt x="15235" y="0"/>
                    <a:pt x="24757" y="0"/>
                  </a:cubicBezTo>
                  <a:cubicBezTo>
                    <a:pt x="32374" y="0"/>
                    <a:pt x="38087" y="1901"/>
                    <a:pt x="41896" y="4754"/>
                  </a:cubicBezTo>
                  <a:cubicBezTo>
                    <a:pt x="45704" y="8557"/>
                    <a:pt x="47608" y="13310"/>
                    <a:pt x="47608" y="19015"/>
                  </a:cubicBezTo>
                  <a:cubicBezTo>
                    <a:pt x="47608" y="23768"/>
                    <a:pt x="46657" y="27571"/>
                    <a:pt x="43800" y="29473"/>
                  </a:cubicBezTo>
                  <a:cubicBezTo>
                    <a:pt x="41896" y="31374"/>
                    <a:pt x="39991" y="32325"/>
                    <a:pt x="38087" y="33276"/>
                  </a:cubicBezTo>
                  <a:cubicBezTo>
                    <a:pt x="41896" y="34226"/>
                    <a:pt x="44752" y="36128"/>
                    <a:pt x="47608" y="38980"/>
                  </a:cubicBezTo>
                  <a:cubicBezTo>
                    <a:pt x="49513" y="41832"/>
                    <a:pt x="50465" y="45635"/>
                    <a:pt x="50465" y="50389"/>
                  </a:cubicBezTo>
                  <a:cubicBezTo>
                    <a:pt x="50465" y="57044"/>
                    <a:pt x="48561" y="62749"/>
                    <a:pt x="43800" y="67502"/>
                  </a:cubicBezTo>
                  <a:cubicBezTo>
                    <a:pt x="39039" y="72256"/>
                    <a:pt x="32374" y="74158"/>
                    <a:pt x="23804" y="74158"/>
                  </a:cubicBezTo>
                  <a:cubicBezTo>
                    <a:pt x="15235" y="74158"/>
                    <a:pt x="9522" y="74158"/>
                    <a:pt x="5713" y="69404"/>
                  </a:cubicBezTo>
                  <a:lnTo>
                    <a:pt x="5713" y="69404"/>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00" name="Google Shape;2400;p308"/>
            <p:cNvSpPr/>
            <p:nvPr/>
          </p:nvSpPr>
          <p:spPr>
            <a:xfrm>
              <a:off x="7368097" y="4635488"/>
              <a:ext cx="84743" cy="75108"/>
            </a:xfrm>
            <a:custGeom>
              <a:avLst/>
              <a:gdLst/>
              <a:ahLst/>
              <a:cxnLst/>
              <a:rect l="l" t="t" r="r" b="b"/>
              <a:pathLst>
                <a:path w="84743" h="75108" extrusionOk="0">
                  <a:moveTo>
                    <a:pt x="29518" y="7606"/>
                  </a:moveTo>
                  <a:cubicBezTo>
                    <a:pt x="33326" y="11409"/>
                    <a:pt x="34278" y="15212"/>
                    <a:pt x="34278" y="19966"/>
                  </a:cubicBezTo>
                  <a:cubicBezTo>
                    <a:pt x="34278" y="24719"/>
                    <a:pt x="32374" y="29473"/>
                    <a:pt x="29518" y="32325"/>
                  </a:cubicBezTo>
                  <a:cubicBezTo>
                    <a:pt x="26661" y="35177"/>
                    <a:pt x="21900" y="37079"/>
                    <a:pt x="17140" y="37079"/>
                  </a:cubicBezTo>
                  <a:cubicBezTo>
                    <a:pt x="12379" y="37079"/>
                    <a:pt x="7618" y="35177"/>
                    <a:pt x="4761" y="32325"/>
                  </a:cubicBezTo>
                  <a:cubicBezTo>
                    <a:pt x="1904" y="29473"/>
                    <a:pt x="0" y="24719"/>
                    <a:pt x="0" y="19966"/>
                  </a:cubicBezTo>
                  <a:cubicBezTo>
                    <a:pt x="0" y="15212"/>
                    <a:pt x="1904" y="10458"/>
                    <a:pt x="4761" y="7606"/>
                  </a:cubicBezTo>
                  <a:cubicBezTo>
                    <a:pt x="7618" y="4754"/>
                    <a:pt x="12379" y="2852"/>
                    <a:pt x="17140" y="2852"/>
                  </a:cubicBezTo>
                  <a:cubicBezTo>
                    <a:pt x="21900" y="2852"/>
                    <a:pt x="26661" y="3803"/>
                    <a:pt x="29518" y="7606"/>
                  </a:cubicBezTo>
                  <a:close/>
                  <a:moveTo>
                    <a:pt x="24757" y="27571"/>
                  </a:moveTo>
                  <a:cubicBezTo>
                    <a:pt x="26661" y="25670"/>
                    <a:pt x="27613" y="22818"/>
                    <a:pt x="27613" y="19966"/>
                  </a:cubicBezTo>
                  <a:cubicBezTo>
                    <a:pt x="27613" y="17113"/>
                    <a:pt x="26661" y="14261"/>
                    <a:pt x="24757" y="12360"/>
                  </a:cubicBezTo>
                  <a:cubicBezTo>
                    <a:pt x="22852" y="10458"/>
                    <a:pt x="19996" y="9507"/>
                    <a:pt x="17140" y="9507"/>
                  </a:cubicBezTo>
                  <a:cubicBezTo>
                    <a:pt x="14283" y="9507"/>
                    <a:pt x="11426" y="10458"/>
                    <a:pt x="9522" y="12360"/>
                  </a:cubicBezTo>
                  <a:cubicBezTo>
                    <a:pt x="7618" y="14261"/>
                    <a:pt x="6665" y="17113"/>
                    <a:pt x="6665" y="19966"/>
                  </a:cubicBezTo>
                  <a:cubicBezTo>
                    <a:pt x="6665" y="22818"/>
                    <a:pt x="7618" y="25670"/>
                    <a:pt x="9522" y="27571"/>
                  </a:cubicBezTo>
                  <a:cubicBezTo>
                    <a:pt x="11426" y="29473"/>
                    <a:pt x="14283" y="30424"/>
                    <a:pt x="17140" y="30424"/>
                  </a:cubicBezTo>
                  <a:cubicBezTo>
                    <a:pt x="19996" y="30424"/>
                    <a:pt x="22852" y="29473"/>
                    <a:pt x="24757" y="27571"/>
                  </a:cubicBezTo>
                  <a:lnTo>
                    <a:pt x="24757" y="27571"/>
                  </a:lnTo>
                  <a:close/>
                  <a:moveTo>
                    <a:pt x="59987" y="0"/>
                  </a:moveTo>
                  <a:lnTo>
                    <a:pt x="65700" y="0"/>
                  </a:lnTo>
                  <a:lnTo>
                    <a:pt x="24757" y="75108"/>
                  </a:lnTo>
                  <a:lnTo>
                    <a:pt x="19043" y="75108"/>
                  </a:lnTo>
                  <a:lnTo>
                    <a:pt x="59987" y="0"/>
                  </a:lnTo>
                  <a:close/>
                  <a:moveTo>
                    <a:pt x="79982" y="42783"/>
                  </a:moveTo>
                  <a:cubicBezTo>
                    <a:pt x="83791" y="46586"/>
                    <a:pt x="84743" y="50389"/>
                    <a:pt x="84743" y="55143"/>
                  </a:cubicBezTo>
                  <a:cubicBezTo>
                    <a:pt x="84743" y="59897"/>
                    <a:pt x="82839" y="64650"/>
                    <a:pt x="79982" y="67503"/>
                  </a:cubicBezTo>
                  <a:cubicBezTo>
                    <a:pt x="76174" y="71305"/>
                    <a:pt x="72365" y="72256"/>
                    <a:pt x="67604" y="72256"/>
                  </a:cubicBezTo>
                  <a:cubicBezTo>
                    <a:pt x="62843" y="72256"/>
                    <a:pt x="58083" y="70355"/>
                    <a:pt x="55226" y="67503"/>
                  </a:cubicBezTo>
                  <a:cubicBezTo>
                    <a:pt x="52369" y="64650"/>
                    <a:pt x="50465" y="59897"/>
                    <a:pt x="50465" y="55143"/>
                  </a:cubicBezTo>
                  <a:cubicBezTo>
                    <a:pt x="50465" y="50389"/>
                    <a:pt x="52369" y="45636"/>
                    <a:pt x="55226" y="42783"/>
                  </a:cubicBezTo>
                  <a:cubicBezTo>
                    <a:pt x="59035" y="38980"/>
                    <a:pt x="62843" y="38030"/>
                    <a:pt x="67604" y="38030"/>
                  </a:cubicBezTo>
                  <a:cubicBezTo>
                    <a:pt x="72365" y="38030"/>
                    <a:pt x="76174" y="38980"/>
                    <a:pt x="79982" y="42783"/>
                  </a:cubicBezTo>
                  <a:close/>
                  <a:moveTo>
                    <a:pt x="75222" y="62749"/>
                  </a:moveTo>
                  <a:cubicBezTo>
                    <a:pt x="77126" y="60847"/>
                    <a:pt x="78078" y="57995"/>
                    <a:pt x="78078" y="55143"/>
                  </a:cubicBezTo>
                  <a:cubicBezTo>
                    <a:pt x="78078" y="52291"/>
                    <a:pt x="77126" y="49439"/>
                    <a:pt x="75222" y="47537"/>
                  </a:cubicBezTo>
                  <a:cubicBezTo>
                    <a:pt x="73317" y="45636"/>
                    <a:pt x="70461" y="44685"/>
                    <a:pt x="67604" y="44685"/>
                  </a:cubicBezTo>
                  <a:cubicBezTo>
                    <a:pt x="64748" y="44685"/>
                    <a:pt x="61891" y="45636"/>
                    <a:pt x="59987" y="47537"/>
                  </a:cubicBezTo>
                  <a:cubicBezTo>
                    <a:pt x="58083" y="49439"/>
                    <a:pt x="57130" y="52291"/>
                    <a:pt x="57130" y="55143"/>
                  </a:cubicBezTo>
                  <a:cubicBezTo>
                    <a:pt x="57130" y="57995"/>
                    <a:pt x="58083" y="60847"/>
                    <a:pt x="59987" y="62749"/>
                  </a:cubicBezTo>
                  <a:cubicBezTo>
                    <a:pt x="61891" y="64650"/>
                    <a:pt x="64748" y="65601"/>
                    <a:pt x="67604" y="65601"/>
                  </a:cubicBezTo>
                  <a:cubicBezTo>
                    <a:pt x="70461" y="65601"/>
                    <a:pt x="72365" y="64650"/>
                    <a:pt x="75222" y="6274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401" name="Google Shape;2401;p308"/>
          <p:cNvGrpSpPr/>
          <p:nvPr/>
        </p:nvGrpSpPr>
        <p:grpSpPr>
          <a:xfrm>
            <a:off x="5534881" y="3546322"/>
            <a:ext cx="203196" cy="75251"/>
            <a:chOff x="7112916" y="4396852"/>
            <a:chExt cx="202811" cy="75108"/>
          </a:xfrm>
        </p:grpSpPr>
        <p:sp>
          <p:nvSpPr>
            <p:cNvPr id="2402" name="Google Shape;2402;p308"/>
            <p:cNvSpPr/>
            <p:nvPr/>
          </p:nvSpPr>
          <p:spPr>
            <a:xfrm>
              <a:off x="7112916" y="4396852"/>
              <a:ext cx="50464" cy="72256"/>
            </a:xfrm>
            <a:custGeom>
              <a:avLst/>
              <a:gdLst/>
              <a:ahLst/>
              <a:cxnLst/>
              <a:rect l="l" t="t" r="r" b="b"/>
              <a:pathLst>
                <a:path w="50464" h="72256" extrusionOk="0">
                  <a:moveTo>
                    <a:pt x="4761" y="56094"/>
                  </a:moveTo>
                  <a:cubicBezTo>
                    <a:pt x="6665" y="51340"/>
                    <a:pt x="11426" y="47537"/>
                    <a:pt x="18091" y="43734"/>
                  </a:cubicBezTo>
                  <a:lnTo>
                    <a:pt x="27613" y="38030"/>
                  </a:lnTo>
                  <a:cubicBezTo>
                    <a:pt x="32374" y="35177"/>
                    <a:pt x="35230" y="33276"/>
                    <a:pt x="37135" y="31375"/>
                  </a:cubicBezTo>
                  <a:cubicBezTo>
                    <a:pt x="39991" y="28522"/>
                    <a:pt x="40943" y="25670"/>
                    <a:pt x="40943" y="21867"/>
                  </a:cubicBezTo>
                  <a:cubicBezTo>
                    <a:pt x="40943" y="17113"/>
                    <a:pt x="39991" y="14261"/>
                    <a:pt x="37135" y="11409"/>
                  </a:cubicBezTo>
                  <a:cubicBezTo>
                    <a:pt x="34278" y="8557"/>
                    <a:pt x="31421" y="7606"/>
                    <a:pt x="26661" y="7606"/>
                  </a:cubicBezTo>
                  <a:cubicBezTo>
                    <a:pt x="19996" y="7606"/>
                    <a:pt x="16187" y="9507"/>
                    <a:pt x="13331" y="15212"/>
                  </a:cubicBezTo>
                  <a:cubicBezTo>
                    <a:pt x="12378" y="18064"/>
                    <a:pt x="11426" y="20916"/>
                    <a:pt x="11426" y="25670"/>
                  </a:cubicBezTo>
                  <a:lnTo>
                    <a:pt x="1904" y="25670"/>
                  </a:lnTo>
                  <a:cubicBezTo>
                    <a:pt x="1904" y="19015"/>
                    <a:pt x="2856" y="14261"/>
                    <a:pt x="5713" y="10458"/>
                  </a:cubicBezTo>
                  <a:cubicBezTo>
                    <a:pt x="9522" y="3803"/>
                    <a:pt x="17139" y="0"/>
                    <a:pt x="26661" y="0"/>
                  </a:cubicBezTo>
                  <a:cubicBezTo>
                    <a:pt x="35230" y="0"/>
                    <a:pt x="40943" y="1902"/>
                    <a:pt x="44752" y="6655"/>
                  </a:cubicBezTo>
                  <a:cubicBezTo>
                    <a:pt x="48561" y="11409"/>
                    <a:pt x="50465" y="16163"/>
                    <a:pt x="50465" y="21867"/>
                  </a:cubicBezTo>
                  <a:cubicBezTo>
                    <a:pt x="50465" y="27572"/>
                    <a:pt x="48561" y="32325"/>
                    <a:pt x="43800" y="37079"/>
                  </a:cubicBezTo>
                  <a:cubicBezTo>
                    <a:pt x="41896" y="38980"/>
                    <a:pt x="37135" y="42783"/>
                    <a:pt x="31421" y="45636"/>
                  </a:cubicBezTo>
                  <a:lnTo>
                    <a:pt x="24757" y="49439"/>
                  </a:lnTo>
                  <a:cubicBezTo>
                    <a:pt x="21900" y="51340"/>
                    <a:pt x="19043" y="53241"/>
                    <a:pt x="17139" y="54192"/>
                  </a:cubicBezTo>
                  <a:cubicBezTo>
                    <a:pt x="13331" y="57044"/>
                    <a:pt x="11426" y="60848"/>
                    <a:pt x="10474" y="63700"/>
                  </a:cubicBezTo>
                  <a:lnTo>
                    <a:pt x="50465" y="63700"/>
                  </a:lnTo>
                  <a:lnTo>
                    <a:pt x="50465" y="72256"/>
                  </a:lnTo>
                  <a:lnTo>
                    <a:pt x="0" y="72256"/>
                  </a:lnTo>
                  <a:cubicBezTo>
                    <a:pt x="953" y="65601"/>
                    <a:pt x="2856" y="60848"/>
                    <a:pt x="4761" y="56094"/>
                  </a:cubicBezTo>
                  <a:lnTo>
                    <a:pt x="4761" y="56094"/>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03" name="Google Shape;2403;p308"/>
            <p:cNvSpPr/>
            <p:nvPr/>
          </p:nvSpPr>
          <p:spPr>
            <a:xfrm>
              <a:off x="7172902" y="4396852"/>
              <a:ext cx="49512" cy="75108"/>
            </a:xfrm>
            <a:custGeom>
              <a:avLst/>
              <a:gdLst/>
              <a:ahLst/>
              <a:cxnLst/>
              <a:rect l="l" t="t" r="r" b="b"/>
              <a:pathLst>
                <a:path w="49512" h="75108" extrusionOk="0">
                  <a:moveTo>
                    <a:pt x="10474" y="55143"/>
                  </a:moveTo>
                  <a:cubicBezTo>
                    <a:pt x="10474" y="59897"/>
                    <a:pt x="12379" y="63700"/>
                    <a:pt x="16187" y="65601"/>
                  </a:cubicBezTo>
                  <a:cubicBezTo>
                    <a:pt x="18091" y="66552"/>
                    <a:pt x="19996" y="67503"/>
                    <a:pt x="22852" y="67503"/>
                  </a:cubicBezTo>
                  <a:cubicBezTo>
                    <a:pt x="27613" y="67503"/>
                    <a:pt x="31422" y="65601"/>
                    <a:pt x="34278" y="61798"/>
                  </a:cubicBezTo>
                  <a:cubicBezTo>
                    <a:pt x="37135" y="57995"/>
                    <a:pt x="39991" y="50389"/>
                    <a:pt x="40944" y="39931"/>
                  </a:cubicBezTo>
                  <a:cubicBezTo>
                    <a:pt x="39039" y="42783"/>
                    <a:pt x="36183" y="45636"/>
                    <a:pt x="33326" y="46586"/>
                  </a:cubicBezTo>
                  <a:cubicBezTo>
                    <a:pt x="30470" y="47537"/>
                    <a:pt x="26661" y="48488"/>
                    <a:pt x="23804" y="48488"/>
                  </a:cubicBezTo>
                  <a:cubicBezTo>
                    <a:pt x="17140" y="48488"/>
                    <a:pt x="11426" y="46586"/>
                    <a:pt x="6665" y="41833"/>
                  </a:cubicBezTo>
                  <a:cubicBezTo>
                    <a:pt x="1904" y="37079"/>
                    <a:pt x="0" y="31375"/>
                    <a:pt x="0" y="24719"/>
                  </a:cubicBezTo>
                  <a:cubicBezTo>
                    <a:pt x="0" y="18064"/>
                    <a:pt x="1904" y="12360"/>
                    <a:pt x="5713" y="7606"/>
                  </a:cubicBezTo>
                  <a:cubicBezTo>
                    <a:pt x="9522" y="2852"/>
                    <a:pt x="15235" y="0"/>
                    <a:pt x="23804" y="0"/>
                  </a:cubicBezTo>
                  <a:cubicBezTo>
                    <a:pt x="34278" y="0"/>
                    <a:pt x="41896" y="4754"/>
                    <a:pt x="45705" y="14261"/>
                  </a:cubicBezTo>
                  <a:cubicBezTo>
                    <a:pt x="47608" y="19015"/>
                    <a:pt x="49513" y="25670"/>
                    <a:pt x="49513" y="34227"/>
                  </a:cubicBezTo>
                  <a:cubicBezTo>
                    <a:pt x="49513" y="42783"/>
                    <a:pt x="48561" y="51340"/>
                    <a:pt x="45705" y="57995"/>
                  </a:cubicBezTo>
                  <a:cubicBezTo>
                    <a:pt x="40944" y="69404"/>
                    <a:pt x="33326" y="75109"/>
                    <a:pt x="22852" y="75109"/>
                  </a:cubicBezTo>
                  <a:cubicBezTo>
                    <a:pt x="15235" y="75109"/>
                    <a:pt x="10474" y="73207"/>
                    <a:pt x="6665" y="69404"/>
                  </a:cubicBezTo>
                  <a:cubicBezTo>
                    <a:pt x="2857" y="65601"/>
                    <a:pt x="953" y="60848"/>
                    <a:pt x="953" y="55143"/>
                  </a:cubicBezTo>
                  <a:lnTo>
                    <a:pt x="10474" y="55143"/>
                  </a:lnTo>
                  <a:lnTo>
                    <a:pt x="10474" y="55143"/>
                  </a:lnTo>
                  <a:close/>
                  <a:moveTo>
                    <a:pt x="34278" y="36128"/>
                  </a:moveTo>
                  <a:cubicBezTo>
                    <a:pt x="37135" y="34227"/>
                    <a:pt x="39039" y="29473"/>
                    <a:pt x="39039" y="23768"/>
                  </a:cubicBezTo>
                  <a:cubicBezTo>
                    <a:pt x="39039" y="18064"/>
                    <a:pt x="38087" y="14261"/>
                    <a:pt x="35230" y="11409"/>
                  </a:cubicBezTo>
                  <a:cubicBezTo>
                    <a:pt x="32374" y="8557"/>
                    <a:pt x="28565" y="7606"/>
                    <a:pt x="24757" y="7606"/>
                  </a:cubicBezTo>
                  <a:cubicBezTo>
                    <a:pt x="19996" y="7606"/>
                    <a:pt x="17140" y="9507"/>
                    <a:pt x="14283" y="12360"/>
                  </a:cubicBezTo>
                  <a:cubicBezTo>
                    <a:pt x="11426" y="15212"/>
                    <a:pt x="10474" y="19015"/>
                    <a:pt x="10474" y="24719"/>
                  </a:cubicBezTo>
                  <a:cubicBezTo>
                    <a:pt x="10474" y="29473"/>
                    <a:pt x="11426" y="33276"/>
                    <a:pt x="14283" y="36128"/>
                  </a:cubicBezTo>
                  <a:cubicBezTo>
                    <a:pt x="17140" y="38980"/>
                    <a:pt x="19996" y="39931"/>
                    <a:pt x="25709" y="39931"/>
                  </a:cubicBezTo>
                  <a:cubicBezTo>
                    <a:pt x="27613" y="39931"/>
                    <a:pt x="31422" y="38980"/>
                    <a:pt x="34278" y="36128"/>
                  </a:cubicBezTo>
                  <a:lnTo>
                    <a:pt x="34278" y="36128"/>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04" name="Google Shape;2404;p308"/>
            <p:cNvSpPr/>
            <p:nvPr/>
          </p:nvSpPr>
          <p:spPr>
            <a:xfrm>
              <a:off x="7231937" y="4396852"/>
              <a:ext cx="83790" cy="75108"/>
            </a:xfrm>
            <a:custGeom>
              <a:avLst/>
              <a:gdLst/>
              <a:ahLst/>
              <a:cxnLst/>
              <a:rect l="l" t="t" r="r" b="b"/>
              <a:pathLst>
                <a:path w="83790" h="75108" extrusionOk="0">
                  <a:moveTo>
                    <a:pt x="29518" y="6655"/>
                  </a:moveTo>
                  <a:cubicBezTo>
                    <a:pt x="33326" y="10458"/>
                    <a:pt x="34278" y="14261"/>
                    <a:pt x="34278" y="19015"/>
                  </a:cubicBezTo>
                  <a:cubicBezTo>
                    <a:pt x="34278" y="23768"/>
                    <a:pt x="32374" y="28522"/>
                    <a:pt x="29518" y="31375"/>
                  </a:cubicBezTo>
                  <a:cubicBezTo>
                    <a:pt x="26661" y="34227"/>
                    <a:pt x="21900" y="36128"/>
                    <a:pt x="17139" y="36128"/>
                  </a:cubicBezTo>
                  <a:cubicBezTo>
                    <a:pt x="12378" y="36128"/>
                    <a:pt x="7617" y="34227"/>
                    <a:pt x="4761" y="31375"/>
                  </a:cubicBezTo>
                  <a:cubicBezTo>
                    <a:pt x="1904" y="28522"/>
                    <a:pt x="0" y="23768"/>
                    <a:pt x="0" y="19015"/>
                  </a:cubicBezTo>
                  <a:cubicBezTo>
                    <a:pt x="0" y="14261"/>
                    <a:pt x="1904" y="9507"/>
                    <a:pt x="4761" y="6655"/>
                  </a:cubicBezTo>
                  <a:cubicBezTo>
                    <a:pt x="7617" y="3803"/>
                    <a:pt x="12378" y="1902"/>
                    <a:pt x="17139" y="1902"/>
                  </a:cubicBezTo>
                  <a:cubicBezTo>
                    <a:pt x="21900" y="1902"/>
                    <a:pt x="25709" y="3803"/>
                    <a:pt x="29518" y="6655"/>
                  </a:cubicBezTo>
                  <a:close/>
                  <a:moveTo>
                    <a:pt x="23804" y="26621"/>
                  </a:moveTo>
                  <a:cubicBezTo>
                    <a:pt x="25709" y="24719"/>
                    <a:pt x="26661" y="21867"/>
                    <a:pt x="26661" y="19015"/>
                  </a:cubicBezTo>
                  <a:cubicBezTo>
                    <a:pt x="26661" y="16163"/>
                    <a:pt x="25709" y="13311"/>
                    <a:pt x="23804" y="11409"/>
                  </a:cubicBezTo>
                  <a:cubicBezTo>
                    <a:pt x="21900" y="9507"/>
                    <a:pt x="19043" y="8557"/>
                    <a:pt x="16187" y="8557"/>
                  </a:cubicBezTo>
                  <a:cubicBezTo>
                    <a:pt x="13331" y="8557"/>
                    <a:pt x="10474" y="9507"/>
                    <a:pt x="8570" y="11409"/>
                  </a:cubicBezTo>
                  <a:cubicBezTo>
                    <a:pt x="6665" y="13311"/>
                    <a:pt x="5713" y="16163"/>
                    <a:pt x="5713" y="19015"/>
                  </a:cubicBezTo>
                  <a:cubicBezTo>
                    <a:pt x="5713" y="21867"/>
                    <a:pt x="6665" y="24719"/>
                    <a:pt x="8570" y="26621"/>
                  </a:cubicBezTo>
                  <a:cubicBezTo>
                    <a:pt x="10474" y="28522"/>
                    <a:pt x="13331" y="29473"/>
                    <a:pt x="16187" y="29473"/>
                  </a:cubicBezTo>
                  <a:cubicBezTo>
                    <a:pt x="19043" y="29473"/>
                    <a:pt x="21900" y="28522"/>
                    <a:pt x="23804" y="26621"/>
                  </a:cubicBezTo>
                  <a:lnTo>
                    <a:pt x="23804" y="26621"/>
                  </a:lnTo>
                  <a:close/>
                  <a:moveTo>
                    <a:pt x="59035" y="0"/>
                  </a:moveTo>
                  <a:lnTo>
                    <a:pt x="64747" y="0"/>
                  </a:lnTo>
                  <a:lnTo>
                    <a:pt x="23804" y="75109"/>
                  </a:lnTo>
                  <a:lnTo>
                    <a:pt x="18091" y="75109"/>
                  </a:lnTo>
                  <a:lnTo>
                    <a:pt x="59035" y="0"/>
                  </a:lnTo>
                  <a:close/>
                  <a:moveTo>
                    <a:pt x="79030" y="41833"/>
                  </a:moveTo>
                  <a:cubicBezTo>
                    <a:pt x="82839" y="45636"/>
                    <a:pt x="83791" y="49439"/>
                    <a:pt x="83791" y="54192"/>
                  </a:cubicBezTo>
                  <a:cubicBezTo>
                    <a:pt x="83791" y="58946"/>
                    <a:pt x="81887" y="63700"/>
                    <a:pt x="79030" y="66552"/>
                  </a:cubicBezTo>
                  <a:cubicBezTo>
                    <a:pt x="75222" y="70355"/>
                    <a:pt x="71413" y="71305"/>
                    <a:pt x="66652" y="71305"/>
                  </a:cubicBezTo>
                  <a:cubicBezTo>
                    <a:pt x="61891" y="71305"/>
                    <a:pt x="57130" y="69404"/>
                    <a:pt x="54274" y="66552"/>
                  </a:cubicBezTo>
                  <a:cubicBezTo>
                    <a:pt x="51417" y="63700"/>
                    <a:pt x="49513" y="58946"/>
                    <a:pt x="49513" y="54192"/>
                  </a:cubicBezTo>
                  <a:cubicBezTo>
                    <a:pt x="49513" y="49439"/>
                    <a:pt x="51417" y="44685"/>
                    <a:pt x="54274" y="41833"/>
                  </a:cubicBezTo>
                  <a:cubicBezTo>
                    <a:pt x="58083" y="38030"/>
                    <a:pt x="61891" y="37079"/>
                    <a:pt x="66652" y="37079"/>
                  </a:cubicBezTo>
                  <a:cubicBezTo>
                    <a:pt x="71413" y="37079"/>
                    <a:pt x="76174" y="38980"/>
                    <a:pt x="79030" y="41833"/>
                  </a:cubicBezTo>
                  <a:close/>
                  <a:moveTo>
                    <a:pt x="74269" y="61798"/>
                  </a:moveTo>
                  <a:cubicBezTo>
                    <a:pt x="76174" y="59897"/>
                    <a:pt x="77126" y="57044"/>
                    <a:pt x="77126" y="54192"/>
                  </a:cubicBezTo>
                  <a:cubicBezTo>
                    <a:pt x="77126" y="51340"/>
                    <a:pt x="76174" y="48488"/>
                    <a:pt x="74269" y="46586"/>
                  </a:cubicBezTo>
                  <a:cubicBezTo>
                    <a:pt x="72365" y="44685"/>
                    <a:pt x="69508" y="43734"/>
                    <a:pt x="66652" y="43734"/>
                  </a:cubicBezTo>
                  <a:cubicBezTo>
                    <a:pt x="63795" y="43734"/>
                    <a:pt x="60939" y="44685"/>
                    <a:pt x="59035" y="46586"/>
                  </a:cubicBezTo>
                  <a:cubicBezTo>
                    <a:pt x="57130" y="48488"/>
                    <a:pt x="56178" y="51340"/>
                    <a:pt x="56178" y="54192"/>
                  </a:cubicBezTo>
                  <a:cubicBezTo>
                    <a:pt x="56178" y="57044"/>
                    <a:pt x="57130" y="59897"/>
                    <a:pt x="59035" y="61798"/>
                  </a:cubicBezTo>
                  <a:cubicBezTo>
                    <a:pt x="60939" y="63700"/>
                    <a:pt x="63795" y="64650"/>
                    <a:pt x="66652" y="64650"/>
                  </a:cubicBezTo>
                  <a:cubicBezTo>
                    <a:pt x="69508" y="64650"/>
                    <a:pt x="72365" y="64650"/>
                    <a:pt x="74269" y="61798"/>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405" name="Google Shape;2405;p308"/>
          <p:cNvGrpSpPr/>
          <p:nvPr/>
        </p:nvGrpSpPr>
        <p:grpSpPr>
          <a:xfrm>
            <a:off x="5540605" y="3306271"/>
            <a:ext cx="203197" cy="76204"/>
            <a:chOff x="7118629" y="4157266"/>
            <a:chExt cx="202812" cy="76059"/>
          </a:xfrm>
        </p:grpSpPr>
        <p:sp>
          <p:nvSpPr>
            <p:cNvPr id="2406" name="Google Shape;2406;p308"/>
            <p:cNvSpPr/>
            <p:nvPr/>
          </p:nvSpPr>
          <p:spPr>
            <a:xfrm>
              <a:off x="7118629" y="4158217"/>
              <a:ext cx="50464" cy="72255"/>
            </a:xfrm>
            <a:custGeom>
              <a:avLst/>
              <a:gdLst/>
              <a:ahLst/>
              <a:cxnLst/>
              <a:rect l="l" t="t" r="r" b="b"/>
              <a:pathLst>
                <a:path w="50464" h="72255" extrusionOk="0">
                  <a:moveTo>
                    <a:pt x="4761" y="56094"/>
                  </a:moveTo>
                  <a:cubicBezTo>
                    <a:pt x="6665" y="51340"/>
                    <a:pt x="11426" y="47537"/>
                    <a:pt x="18091" y="43734"/>
                  </a:cubicBezTo>
                  <a:lnTo>
                    <a:pt x="27613" y="38030"/>
                  </a:lnTo>
                  <a:cubicBezTo>
                    <a:pt x="32373" y="35177"/>
                    <a:pt x="35230" y="33276"/>
                    <a:pt x="37134" y="31374"/>
                  </a:cubicBezTo>
                  <a:cubicBezTo>
                    <a:pt x="39991" y="28522"/>
                    <a:pt x="40943" y="25670"/>
                    <a:pt x="40943" y="21867"/>
                  </a:cubicBezTo>
                  <a:cubicBezTo>
                    <a:pt x="40943" y="17113"/>
                    <a:pt x="39991" y="14261"/>
                    <a:pt x="37134" y="11409"/>
                  </a:cubicBezTo>
                  <a:cubicBezTo>
                    <a:pt x="34278" y="8557"/>
                    <a:pt x="31421" y="7606"/>
                    <a:pt x="26661" y="7606"/>
                  </a:cubicBezTo>
                  <a:cubicBezTo>
                    <a:pt x="19995" y="7606"/>
                    <a:pt x="16186" y="9507"/>
                    <a:pt x="13330" y="15212"/>
                  </a:cubicBezTo>
                  <a:cubicBezTo>
                    <a:pt x="12378" y="18064"/>
                    <a:pt x="11426" y="20916"/>
                    <a:pt x="11426" y="25670"/>
                  </a:cubicBezTo>
                  <a:lnTo>
                    <a:pt x="1904" y="25670"/>
                  </a:lnTo>
                  <a:cubicBezTo>
                    <a:pt x="1904" y="19015"/>
                    <a:pt x="2856" y="14261"/>
                    <a:pt x="5713" y="10458"/>
                  </a:cubicBezTo>
                  <a:cubicBezTo>
                    <a:pt x="9522" y="3803"/>
                    <a:pt x="17139" y="0"/>
                    <a:pt x="26661" y="0"/>
                  </a:cubicBezTo>
                  <a:cubicBezTo>
                    <a:pt x="35230" y="0"/>
                    <a:pt x="40943" y="1901"/>
                    <a:pt x="44751" y="6655"/>
                  </a:cubicBezTo>
                  <a:cubicBezTo>
                    <a:pt x="48560" y="11409"/>
                    <a:pt x="50465" y="16162"/>
                    <a:pt x="50465" y="21867"/>
                  </a:cubicBezTo>
                  <a:cubicBezTo>
                    <a:pt x="50465" y="27571"/>
                    <a:pt x="48560" y="32325"/>
                    <a:pt x="43800" y="37079"/>
                  </a:cubicBezTo>
                  <a:cubicBezTo>
                    <a:pt x="41895" y="38980"/>
                    <a:pt x="37134" y="42783"/>
                    <a:pt x="31421" y="45635"/>
                  </a:cubicBezTo>
                  <a:lnTo>
                    <a:pt x="24756" y="49438"/>
                  </a:lnTo>
                  <a:cubicBezTo>
                    <a:pt x="21900" y="51340"/>
                    <a:pt x="19043" y="53241"/>
                    <a:pt x="17139" y="54192"/>
                  </a:cubicBezTo>
                  <a:cubicBezTo>
                    <a:pt x="13330" y="57044"/>
                    <a:pt x="11426" y="60847"/>
                    <a:pt x="10474" y="63699"/>
                  </a:cubicBezTo>
                  <a:lnTo>
                    <a:pt x="50465" y="63699"/>
                  </a:lnTo>
                  <a:lnTo>
                    <a:pt x="50465" y="72256"/>
                  </a:lnTo>
                  <a:lnTo>
                    <a:pt x="0" y="72256"/>
                  </a:lnTo>
                  <a:cubicBezTo>
                    <a:pt x="952" y="65601"/>
                    <a:pt x="1904" y="59896"/>
                    <a:pt x="4761" y="56094"/>
                  </a:cubicBezTo>
                  <a:lnTo>
                    <a:pt x="4761" y="56094"/>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07" name="Google Shape;2407;p308"/>
            <p:cNvSpPr/>
            <p:nvPr/>
          </p:nvSpPr>
          <p:spPr>
            <a:xfrm>
              <a:off x="7177663" y="4157266"/>
              <a:ext cx="50465" cy="76059"/>
            </a:xfrm>
            <a:custGeom>
              <a:avLst/>
              <a:gdLst/>
              <a:ahLst/>
              <a:cxnLst/>
              <a:rect l="l" t="t" r="r" b="b"/>
              <a:pathLst>
                <a:path w="50465" h="76059" extrusionOk="0">
                  <a:moveTo>
                    <a:pt x="6665" y="30423"/>
                  </a:moveTo>
                  <a:cubicBezTo>
                    <a:pt x="3809" y="27571"/>
                    <a:pt x="2857" y="23768"/>
                    <a:pt x="2857" y="19966"/>
                  </a:cubicBezTo>
                  <a:cubicBezTo>
                    <a:pt x="2857" y="14261"/>
                    <a:pt x="4761" y="9507"/>
                    <a:pt x="8570" y="5704"/>
                  </a:cubicBezTo>
                  <a:cubicBezTo>
                    <a:pt x="12379" y="1901"/>
                    <a:pt x="18091" y="0"/>
                    <a:pt x="25709" y="0"/>
                  </a:cubicBezTo>
                  <a:cubicBezTo>
                    <a:pt x="33326" y="0"/>
                    <a:pt x="38087" y="1901"/>
                    <a:pt x="41896" y="5704"/>
                  </a:cubicBezTo>
                  <a:cubicBezTo>
                    <a:pt x="45705" y="9507"/>
                    <a:pt x="47608" y="13310"/>
                    <a:pt x="47608" y="19015"/>
                  </a:cubicBezTo>
                  <a:cubicBezTo>
                    <a:pt x="47608" y="23768"/>
                    <a:pt x="46657" y="27571"/>
                    <a:pt x="43800" y="30423"/>
                  </a:cubicBezTo>
                  <a:cubicBezTo>
                    <a:pt x="42848" y="32325"/>
                    <a:pt x="40944" y="33276"/>
                    <a:pt x="38087" y="35177"/>
                  </a:cubicBezTo>
                  <a:cubicBezTo>
                    <a:pt x="40944" y="36128"/>
                    <a:pt x="43800" y="38030"/>
                    <a:pt x="45705" y="39931"/>
                  </a:cubicBezTo>
                  <a:cubicBezTo>
                    <a:pt x="48561" y="43734"/>
                    <a:pt x="50465" y="47537"/>
                    <a:pt x="50465" y="53241"/>
                  </a:cubicBezTo>
                  <a:cubicBezTo>
                    <a:pt x="50465" y="59896"/>
                    <a:pt x="48561" y="64650"/>
                    <a:pt x="43800" y="69404"/>
                  </a:cubicBezTo>
                  <a:cubicBezTo>
                    <a:pt x="39039" y="74158"/>
                    <a:pt x="33326" y="76059"/>
                    <a:pt x="25709" y="76059"/>
                  </a:cubicBezTo>
                  <a:cubicBezTo>
                    <a:pt x="18091" y="76059"/>
                    <a:pt x="12379" y="74158"/>
                    <a:pt x="7618" y="70355"/>
                  </a:cubicBezTo>
                  <a:cubicBezTo>
                    <a:pt x="2857" y="66552"/>
                    <a:pt x="0" y="60847"/>
                    <a:pt x="0" y="53241"/>
                  </a:cubicBezTo>
                  <a:cubicBezTo>
                    <a:pt x="0" y="48488"/>
                    <a:pt x="953" y="44685"/>
                    <a:pt x="2857" y="41832"/>
                  </a:cubicBezTo>
                  <a:cubicBezTo>
                    <a:pt x="4761" y="38980"/>
                    <a:pt x="7618" y="36128"/>
                    <a:pt x="12379" y="34227"/>
                  </a:cubicBezTo>
                  <a:cubicBezTo>
                    <a:pt x="9522" y="33276"/>
                    <a:pt x="7618" y="31374"/>
                    <a:pt x="6665" y="30423"/>
                  </a:cubicBezTo>
                  <a:lnTo>
                    <a:pt x="6665" y="30423"/>
                  </a:lnTo>
                  <a:close/>
                  <a:moveTo>
                    <a:pt x="36183" y="63699"/>
                  </a:moveTo>
                  <a:cubicBezTo>
                    <a:pt x="39039" y="61798"/>
                    <a:pt x="39991" y="57995"/>
                    <a:pt x="39991" y="53241"/>
                  </a:cubicBezTo>
                  <a:cubicBezTo>
                    <a:pt x="39991" y="48488"/>
                    <a:pt x="38087" y="44685"/>
                    <a:pt x="35230" y="42783"/>
                  </a:cubicBezTo>
                  <a:cubicBezTo>
                    <a:pt x="32374" y="39931"/>
                    <a:pt x="28565" y="38980"/>
                    <a:pt x="23804" y="38980"/>
                  </a:cubicBezTo>
                  <a:cubicBezTo>
                    <a:pt x="19043" y="38980"/>
                    <a:pt x="16187" y="39931"/>
                    <a:pt x="13331" y="42783"/>
                  </a:cubicBezTo>
                  <a:cubicBezTo>
                    <a:pt x="10474" y="45635"/>
                    <a:pt x="9522" y="48488"/>
                    <a:pt x="9522" y="53241"/>
                  </a:cubicBezTo>
                  <a:cubicBezTo>
                    <a:pt x="9522" y="57044"/>
                    <a:pt x="10474" y="60847"/>
                    <a:pt x="13331" y="62749"/>
                  </a:cubicBezTo>
                  <a:cubicBezTo>
                    <a:pt x="16187" y="64650"/>
                    <a:pt x="19996" y="66552"/>
                    <a:pt x="24757" y="66552"/>
                  </a:cubicBezTo>
                  <a:cubicBezTo>
                    <a:pt x="29518" y="66552"/>
                    <a:pt x="33326" y="65601"/>
                    <a:pt x="36183" y="63699"/>
                  </a:cubicBezTo>
                  <a:lnTo>
                    <a:pt x="36183" y="63699"/>
                  </a:lnTo>
                  <a:close/>
                  <a:moveTo>
                    <a:pt x="34278" y="27571"/>
                  </a:moveTo>
                  <a:cubicBezTo>
                    <a:pt x="36183" y="25670"/>
                    <a:pt x="38087" y="22818"/>
                    <a:pt x="38087" y="19015"/>
                  </a:cubicBezTo>
                  <a:cubicBezTo>
                    <a:pt x="38087" y="16162"/>
                    <a:pt x="37135" y="14261"/>
                    <a:pt x="35230" y="11409"/>
                  </a:cubicBezTo>
                  <a:cubicBezTo>
                    <a:pt x="33326" y="9507"/>
                    <a:pt x="29518" y="7606"/>
                    <a:pt x="25709" y="7606"/>
                  </a:cubicBezTo>
                  <a:cubicBezTo>
                    <a:pt x="21900" y="7606"/>
                    <a:pt x="18091" y="8557"/>
                    <a:pt x="16187" y="11409"/>
                  </a:cubicBezTo>
                  <a:cubicBezTo>
                    <a:pt x="14283" y="14261"/>
                    <a:pt x="13331" y="16162"/>
                    <a:pt x="13331" y="19966"/>
                  </a:cubicBezTo>
                  <a:cubicBezTo>
                    <a:pt x="13331" y="23768"/>
                    <a:pt x="14283" y="25670"/>
                    <a:pt x="17140" y="28522"/>
                  </a:cubicBezTo>
                  <a:cubicBezTo>
                    <a:pt x="19996" y="31374"/>
                    <a:pt x="22852" y="31374"/>
                    <a:pt x="26661" y="31374"/>
                  </a:cubicBezTo>
                  <a:cubicBezTo>
                    <a:pt x="28565" y="30423"/>
                    <a:pt x="32374" y="29473"/>
                    <a:pt x="34278" y="27571"/>
                  </a:cubicBezTo>
                  <a:lnTo>
                    <a:pt x="34278" y="27571"/>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08" name="Google Shape;2408;p308"/>
            <p:cNvSpPr/>
            <p:nvPr/>
          </p:nvSpPr>
          <p:spPr>
            <a:xfrm>
              <a:off x="7236698" y="4157266"/>
              <a:ext cx="84743" cy="75108"/>
            </a:xfrm>
            <a:custGeom>
              <a:avLst/>
              <a:gdLst/>
              <a:ahLst/>
              <a:cxnLst/>
              <a:rect l="l" t="t" r="r" b="b"/>
              <a:pathLst>
                <a:path w="84743" h="75108" extrusionOk="0">
                  <a:moveTo>
                    <a:pt x="29518" y="7606"/>
                  </a:moveTo>
                  <a:cubicBezTo>
                    <a:pt x="33326" y="11409"/>
                    <a:pt x="34278" y="15212"/>
                    <a:pt x="34278" y="19966"/>
                  </a:cubicBezTo>
                  <a:cubicBezTo>
                    <a:pt x="34278" y="24719"/>
                    <a:pt x="32374" y="29473"/>
                    <a:pt x="29518" y="32325"/>
                  </a:cubicBezTo>
                  <a:cubicBezTo>
                    <a:pt x="26661" y="35177"/>
                    <a:pt x="21900" y="37079"/>
                    <a:pt x="17139" y="37079"/>
                  </a:cubicBezTo>
                  <a:cubicBezTo>
                    <a:pt x="12378" y="37079"/>
                    <a:pt x="7617" y="35177"/>
                    <a:pt x="4761" y="32325"/>
                  </a:cubicBezTo>
                  <a:cubicBezTo>
                    <a:pt x="1904" y="29473"/>
                    <a:pt x="0" y="24719"/>
                    <a:pt x="0" y="19966"/>
                  </a:cubicBezTo>
                  <a:cubicBezTo>
                    <a:pt x="0" y="15212"/>
                    <a:pt x="1904" y="10458"/>
                    <a:pt x="4761" y="7606"/>
                  </a:cubicBezTo>
                  <a:cubicBezTo>
                    <a:pt x="7617" y="4754"/>
                    <a:pt x="12378" y="2852"/>
                    <a:pt x="17139" y="2852"/>
                  </a:cubicBezTo>
                  <a:cubicBezTo>
                    <a:pt x="21900" y="2852"/>
                    <a:pt x="25709" y="3803"/>
                    <a:pt x="29518" y="7606"/>
                  </a:cubicBezTo>
                  <a:close/>
                  <a:moveTo>
                    <a:pt x="24757" y="27571"/>
                  </a:moveTo>
                  <a:cubicBezTo>
                    <a:pt x="26661" y="25670"/>
                    <a:pt x="27613" y="22818"/>
                    <a:pt x="27613" y="19966"/>
                  </a:cubicBezTo>
                  <a:cubicBezTo>
                    <a:pt x="27613" y="17113"/>
                    <a:pt x="26661" y="14261"/>
                    <a:pt x="24757" y="12359"/>
                  </a:cubicBezTo>
                  <a:cubicBezTo>
                    <a:pt x="22852" y="10458"/>
                    <a:pt x="19996" y="9507"/>
                    <a:pt x="17139" y="9507"/>
                  </a:cubicBezTo>
                  <a:cubicBezTo>
                    <a:pt x="14283" y="9507"/>
                    <a:pt x="11426" y="10458"/>
                    <a:pt x="9522" y="12359"/>
                  </a:cubicBezTo>
                  <a:cubicBezTo>
                    <a:pt x="7617" y="14261"/>
                    <a:pt x="6665" y="17113"/>
                    <a:pt x="6665" y="19966"/>
                  </a:cubicBezTo>
                  <a:cubicBezTo>
                    <a:pt x="6665" y="22818"/>
                    <a:pt x="7617" y="25670"/>
                    <a:pt x="9522" y="27571"/>
                  </a:cubicBezTo>
                  <a:cubicBezTo>
                    <a:pt x="11426" y="29473"/>
                    <a:pt x="14283" y="30423"/>
                    <a:pt x="17139" y="30423"/>
                  </a:cubicBezTo>
                  <a:cubicBezTo>
                    <a:pt x="19996" y="30423"/>
                    <a:pt x="21900" y="29473"/>
                    <a:pt x="24757" y="27571"/>
                  </a:cubicBezTo>
                  <a:lnTo>
                    <a:pt x="24757" y="27571"/>
                  </a:lnTo>
                  <a:close/>
                  <a:moveTo>
                    <a:pt x="59987" y="0"/>
                  </a:moveTo>
                  <a:lnTo>
                    <a:pt x="65700" y="0"/>
                  </a:lnTo>
                  <a:lnTo>
                    <a:pt x="24757" y="75108"/>
                  </a:lnTo>
                  <a:lnTo>
                    <a:pt x="19043" y="75108"/>
                  </a:lnTo>
                  <a:lnTo>
                    <a:pt x="59987" y="0"/>
                  </a:lnTo>
                  <a:close/>
                  <a:moveTo>
                    <a:pt x="79982" y="42783"/>
                  </a:moveTo>
                  <a:cubicBezTo>
                    <a:pt x="83791" y="46586"/>
                    <a:pt x="84743" y="50389"/>
                    <a:pt x="84743" y="55143"/>
                  </a:cubicBezTo>
                  <a:cubicBezTo>
                    <a:pt x="84743" y="59896"/>
                    <a:pt x="82839" y="64650"/>
                    <a:pt x="79982" y="67503"/>
                  </a:cubicBezTo>
                  <a:cubicBezTo>
                    <a:pt x="76174" y="71305"/>
                    <a:pt x="72365" y="72256"/>
                    <a:pt x="67604" y="72256"/>
                  </a:cubicBezTo>
                  <a:cubicBezTo>
                    <a:pt x="62843" y="72256"/>
                    <a:pt x="58083" y="70355"/>
                    <a:pt x="55226" y="67503"/>
                  </a:cubicBezTo>
                  <a:cubicBezTo>
                    <a:pt x="52369" y="64650"/>
                    <a:pt x="50465" y="59896"/>
                    <a:pt x="50465" y="55143"/>
                  </a:cubicBezTo>
                  <a:cubicBezTo>
                    <a:pt x="50465" y="50389"/>
                    <a:pt x="52369" y="45635"/>
                    <a:pt x="55226" y="42783"/>
                  </a:cubicBezTo>
                  <a:cubicBezTo>
                    <a:pt x="59035" y="38980"/>
                    <a:pt x="62843" y="38030"/>
                    <a:pt x="67604" y="38030"/>
                  </a:cubicBezTo>
                  <a:cubicBezTo>
                    <a:pt x="72365" y="38030"/>
                    <a:pt x="76174" y="38980"/>
                    <a:pt x="79982" y="42783"/>
                  </a:cubicBezTo>
                  <a:close/>
                  <a:moveTo>
                    <a:pt x="74269" y="62749"/>
                  </a:moveTo>
                  <a:cubicBezTo>
                    <a:pt x="76174" y="60847"/>
                    <a:pt x="77126" y="57995"/>
                    <a:pt x="77126" y="55143"/>
                  </a:cubicBezTo>
                  <a:cubicBezTo>
                    <a:pt x="77126" y="52291"/>
                    <a:pt x="76174" y="49438"/>
                    <a:pt x="74269" y="47537"/>
                  </a:cubicBezTo>
                  <a:cubicBezTo>
                    <a:pt x="72365" y="45635"/>
                    <a:pt x="69508" y="44685"/>
                    <a:pt x="66652" y="44685"/>
                  </a:cubicBezTo>
                  <a:cubicBezTo>
                    <a:pt x="63795" y="44685"/>
                    <a:pt x="60939" y="45635"/>
                    <a:pt x="59035" y="47537"/>
                  </a:cubicBezTo>
                  <a:cubicBezTo>
                    <a:pt x="57130" y="49438"/>
                    <a:pt x="56178" y="52291"/>
                    <a:pt x="56178" y="55143"/>
                  </a:cubicBezTo>
                  <a:cubicBezTo>
                    <a:pt x="56178" y="57995"/>
                    <a:pt x="57130" y="60847"/>
                    <a:pt x="59035" y="62749"/>
                  </a:cubicBezTo>
                  <a:cubicBezTo>
                    <a:pt x="60939" y="64650"/>
                    <a:pt x="63795" y="65601"/>
                    <a:pt x="66652" y="65601"/>
                  </a:cubicBezTo>
                  <a:cubicBezTo>
                    <a:pt x="69508" y="65601"/>
                    <a:pt x="72365" y="64650"/>
                    <a:pt x="74269" y="6274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409" name="Google Shape;2409;p308"/>
          <p:cNvGrpSpPr/>
          <p:nvPr/>
        </p:nvGrpSpPr>
        <p:grpSpPr>
          <a:xfrm>
            <a:off x="5281123" y="3065320"/>
            <a:ext cx="203196" cy="77155"/>
            <a:chOff x="6859639" y="3916729"/>
            <a:chExt cx="202811" cy="77009"/>
          </a:xfrm>
        </p:grpSpPr>
        <p:sp>
          <p:nvSpPr>
            <p:cNvPr id="2410" name="Google Shape;2410;p308"/>
            <p:cNvSpPr/>
            <p:nvPr/>
          </p:nvSpPr>
          <p:spPr>
            <a:xfrm>
              <a:off x="6859639" y="3916729"/>
              <a:ext cx="50464" cy="74157"/>
            </a:xfrm>
            <a:custGeom>
              <a:avLst/>
              <a:gdLst/>
              <a:ahLst/>
              <a:cxnLst/>
              <a:rect l="l" t="t" r="r" b="b"/>
              <a:pathLst>
                <a:path w="50464" h="74157" extrusionOk="0">
                  <a:moveTo>
                    <a:pt x="5713" y="69404"/>
                  </a:moveTo>
                  <a:cubicBezTo>
                    <a:pt x="1904" y="64650"/>
                    <a:pt x="0" y="58946"/>
                    <a:pt x="0" y="52291"/>
                  </a:cubicBezTo>
                  <a:lnTo>
                    <a:pt x="9522" y="52291"/>
                  </a:lnTo>
                  <a:cubicBezTo>
                    <a:pt x="9522" y="57044"/>
                    <a:pt x="10474" y="60848"/>
                    <a:pt x="12378" y="62749"/>
                  </a:cubicBezTo>
                  <a:cubicBezTo>
                    <a:pt x="14283" y="66552"/>
                    <a:pt x="19043" y="68453"/>
                    <a:pt x="25709" y="68453"/>
                  </a:cubicBezTo>
                  <a:cubicBezTo>
                    <a:pt x="30470" y="68453"/>
                    <a:pt x="34278" y="67503"/>
                    <a:pt x="37134" y="64650"/>
                  </a:cubicBezTo>
                  <a:cubicBezTo>
                    <a:pt x="39991" y="61798"/>
                    <a:pt x="41895" y="58946"/>
                    <a:pt x="41895" y="55143"/>
                  </a:cubicBezTo>
                  <a:cubicBezTo>
                    <a:pt x="41895" y="50389"/>
                    <a:pt x="39991" y="46586"/>
                    <a:pt x="37134" y="44685"/>
                  </a:cubicBezTo>
                  <a:cubicBezTo>
                    <a:pt x="34278" y="42783"/>
                    <a:pt x="29517" y="41833"/>
                    <a:pt x="24756" y="41833"/>
                  </a:cubicBezTo>
                  <a:cubicBezTo>
                    <a:pt x="23804" y="41833"/>
                    <a:pt x="23804" y="41833"/>
                    <a:pt x="22852" y="41833"/>
                  </a:cubicBezTo>
                  <a:cubicBezTo>
                    <a:pt x="21900" y="41833"/>
                    <a:pt x="21900" y="41833"/>
                    <a:pt x="20948" y="41833"/>
                  </a:cubicBezTo>
                  <a:lnTo>
                    <a:pt x="20948" y="33276"/>
                  </a:lnTo>
                  <a:cubicBezTo>
                    <a:pt x="21900" y="33276"/>
                    <a:pt x="22852" y="33276"/>
                    <a:pt x="22852" y="33276"/>
                  </a:cubicBezTo>
                  <a:cubicBezTo>
                    <a:pt x="22852" y="33276"/>
                    <a:pt x="23804" y="33276"/>
                    <a:pt x="24756" y="33276"/>
                  </a:cubicBezTo>
                  <a:cubicBezTo>
                    <a:pt x="28565" y="33276"/>
                    <a:pt x="31421" y="32325"/>
                    <a:pt x="33326" y="31375"/>
                  </a:cubicBezTo>
                  <a:cubicBezTo>
                    <a:pt x="37134" y="29473"/>
                    <a:pt x="39039" y="25670"/>
                    <a:pt x="39039" y="20916"/>
                  </a:cubicBezTo>
                  <a:cubicBezTo>
                    <a:pt x="39039" y="17113"/>
                    <a:pt x="38087" y="14261"/>
                    <a:pt x="35230" y="12360"/>
                  </a:cubicBezTo>
                  <a:cubicBezTo>
                    <a:pt x="32373" y="10458"/>
                    <a:pt x="29517" y="9507"/>
                    <a:pt x="25709" y="9507"/>
                  </a:cubicBezTo>
                  <a:cubicBezTo>
                    <a:pt x="19995" y="9507"/>
                    <a:pt x="15234" y="11409"/>
                    <a:pt x="13330" y="15212"/>
                  </a:cubicBezTo>
                  <a:cubicBezTo>
                    <a:pt x="12378" y="17113"/>
                    <a:pt x="11426" y="20916"/>
                    <a:pt x="11426" y="24719"/>
                  </a:cubicBezTo>
                  <a:lnTo>
                    <a:pt x="1904" y="24719"/>
                  </a:lnTo>
                  <a:cubicBezTo>
                    <a:pt x="1904" y="19015"/>
                    <a:pt x="2856" y="14261"/>
                    <a:pt x="4761" y="10458"/>
                  </a:cubicBezTo>
                  <a:cubicBezTo>
                    <a:pt x="8569" y="3803"/>
                    <a:pt x="15234" y="0"/>
                    <a:pt x="24756" y="0"/>
                  </a:cubicBezTo>
                  <a:cubicBezTo>
                    <a:pt x="32373" y="0"/>
                    <a:pt x="38087" y="1902"/>
                    <a:pt x="41895" y="4754"/>
                  </a:cubicBezTo>
                  <a:cubicBezTo>
                    <a:pt x="45704" y="8557"/>
                    <a:pt x="47608" y="13311"/>
                    <a:pt x="47608" y="19015"/>
                  </a:cubicBezTo>
                  <a:cubicBezTo>
                    <a:pt x="47608" y="23768"/>
                    <a:pt x="46656" y="27572"/>
                    <a:pt x="43800" y="29473"/>
                  </a:cubicBezTo>
                  <a:cubicBezTo>
                    <a:pt x="41895" y="31375"/>
                    <a:pt x="39991" y="32325"/>
                    <a:pt x="38087" y="33276"/>
                  </a:cubicBezTo>
                  <a:cubicBezTo>
                    <a:pt x="41895" y="34227"/>
                    <a:pt x="44752" y="36128"/>
                    <a:pt x="47608" y="38980"/>
                  </a:cubicBezTo>
                  <a:cubicBezTo>
                    <a:pt x="49513" y="41833"/>
                    <a:pt x="50465" y="45636"/>
                    <a:pt x="50465" y="50389"/>
                  </a:cubicBezTo>
                  <a:cubicBezTo>
                    <a:pt x="50465" y="57044"/>
                    <a:pt x="48560" y="62749"/>
                    <a:pt x="43800" y="67503"/>
                  </a:cubicBezTo>
                  <a:cubicBezTo>
                    <a:pt x="39039" y="72256"/>
                    <a:pt x="32373" y="74158"/>
                    <a:pt x="23804" y="74158"/>
                  </a:cubicBezTo>
                  <a:cubicBezTo>
                    <a:pt x="15234" y="74158"/>
                    <a:pt x="9522" y="74158"/>
                    <a:pt x="5713" y="69404"/>
                  </a:cubicBezTo>
                  <a:lnTo>
                    <a:pt x="5713" y="69404"/>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11" name="Google Shape;2411;p308"/>
            <p:cNvSpPr/>
            <p:nvPr/>
          </p:nvSpPr>
          <p:spPr>
            <a:xfrm>
              <a:off x="6917721" y="3918630"/>
              <a:ext cx="50464" cy="72256"/>
            </a:xfrm>
            <a:custGeom>
              <a:avLst/>
              <a:gdLst/>
              <a:ahLst/>
              <a:cxnLst/>
              <a:rect l="l" t="t" r="r" b="b"/>
              <a:pathLst>
                <a:path w="50464" h="72256" extrusionOk="0">
                  <a:moveTo>
                    <a:pt x="4761" y="56094"/>
                  </a:moveTo>
                  <a:cubicBezTo>
                    <a:pt x="6665" y="51340"/>
                    <a:pt x="11426" y="47537"/>
                    <a:pt x="18091" y="43734"/>
                  </a:cubicBezTo>
                  <a:lnTo>
                    <a:pt x="27613" y="38030"/>
                  </a:lnTo>
                  <a:cubicBezTo>
                    <a:pt x="32374" y="35177"/>
                    <a:pt x="35230" y="33276"/>
                    <a:pt x="37135" y="31374"/>
                  </a:cubicBezTo>
                  <a:cubicBezTo>
                    <a:pt x="39991" y="28522"/>
                    <a:pt x="40943" y="25670"/>
                    <a:pt x="40943" y="21867"/>
                  </a:cubicBezTo>
                  <a:cubicBezTo>
                    <a:pt x="40943" y="17113"/>
                    <a:pt x="39991" y="14261"/>
                    <a:pt x="37135" y="11409"/>
                  </a:cubicBezTo>
                  <a:cubicBezTo>
                    <a:pt x="34278" y="8557"/>
                    <a:pt x="31421" y="7606"/>
                    <a:pt x="26661" y="7606"/>
                  </a:cubicBezTo>
                  <a:cubicBezTo>
                    <a:pt x="19996" y="7606"/>
                    <a:pt x="16187" y="9507"/>
                    <a:pt x="13331" y="15212"/>
                  </a:cubicBezTo>
                  <a:cubicBezTo>
                    <a:pt x="12378" y="18064"/>
                    <a:pt x="11426" y="20916"/>
                    <a:pt x="11426" y="25670"/>
                  </a:cubicBezTo>
                  <a:lnTo>
                    <a:pt x="1904" y="25670"/>
                  </a:lnTo>
                  <a:cubicBezTo>
                    <a:pt x="1904" y="19015"/>
                    <a:pt x="2856" y="14261"/>
                    <a:pt x="5713" y="10458"/>
                  </a:cubicBezTo>
                  <a:cubicBezTo>
                    <a:pt x="9522" y="3803"/>
                    <a:pt x="17139" y="0"/>
                    <a:pt x="26661" y="0"/>
                  </a:cubicBezTo>
                  <a:cubicBezTo>
                    <a:pt x="35230" y="0"/>
                    <a:pt x="40943" y="1902"/>
                    <a:pt x="44752" y="6655"/>
                  </a:cubicBezTo>
                  <a:cubicBezTo>
                    <a:pt x="48561" y="11409"/>
                    <a:pt x="50465" y="16163"/>
                    <a:pt x="50465" y="21867"/>
                  </a:cubicBezTo>
                  <a:cubicBezTo>
                    <a:pt x="50465" y="27571"/>
                    <a:pt x="48561" y="32325"/>
                    <a:pt x="43800" y="37079"/>
                  </a:cubicBezTo>
                  <a:cubicBezTo>
                    <a:pt x="41896" y="38980"/>
                    <a:pt x="37135" y="42783"/>
                    <a:pt x="31421" y="45635"/>
                  </a:cubicBezTo>
                  <a:lnTo>
                    <a:pt x="24757" y="49439"/>
                  </a:lnTo>
                  <a:cubicBezTo>
                    <a:pt x="21900" y="51340"/>
                    <a:pt x="19043" y="53241"/>
                    <a:pt x="17139" y="54192"/>
                  </a:cubicBezTo>
                  <a:cubicBezTo>
                    <a:pt x="13331" y="57044"/>
                    <a:pt x="11426" y="60847"/>
                    <a:pt x="10474" y="63700"/>
                  </a:cubicBezTo>
                  <a:lnTo>
                    <a:pt x="50465" y="63700"/>
                  </a:lnTo>
                  <a:lnTo>
                    <a:pt x="50465" y="72256"/>
                  </a:lnTo>
                  <a:lnTo>
                    <a:pt x="0" y="72256"/>
                  </a:lnTo>
                  <a:cubicBezTo>
                    <a:pt x="953" y="65601"/>
                    <a:pt x="2856" y="60847"/>
                    <a:pt x="4761" y="56094"/>
                  </a:cubicBezTo>
                  <a:lnTo>
                    <a:pt x="4761" y="56094"/>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12" name="Google Shape;2412;p308"/>
            <p:cNvSpPr/>
            <p:nvPr/>
          </p:nvSpPr>
          <p:spPr>
            <a:xfrm>
              <a:off x="6978660" y="3918630"/>
              <a:ext cx="83790" cy="75108"/>
            </a:xfrm>
            <a:custGeom>
              <a:avLst/>
              <a:gdLst/>
              <a:ahLst/>
              <a:cxnLst/>
              <a:rect l="l" t="t" r="r" b="b"/>
              <a:pathLst>
                <a:path w="83790" h="75108" extrusionOk="0">
                  <a:moveTo>
                    <a:pt x="29517" y="6655"/>
                  </a:moveTo>
                  <a:cubicBezTo>
                    <a:pt x="33326" y="10458"/>
                    <a:pt x="34278" y="14261"/>
                    <a:pt x="34278" y="19015"/>
                  </a:cubicBezTo>
                  <a:cubicBezTo>
                    <a:pt x="34278" y="23768"/>
                    <a:pt x="32373" y="28522"/>
                    <a:pt x="29517" y="31374"/>
                  </a:cubicBezTo>
                  <a:cubicBezTo>
                    <a:pt x="26661" y="34227"/>
                    <a:pt x="21900" y="36128"/>
                    <a:pt x="17139" y="36128"/>
                  </a:cubicBezTo>
                  <a:cubicBezTo>
                    <a:pt x="12378" y="36128"/>
                    <a:pt x="7617" y="34227"/>
                    <a:pt x="4761" y="31374"/>
                  </a:cubicBezTo>
                  <a:cubicBezTo>
                    <a:pt x="1904" y="28522"/>
                    <a:pt x="0" y="23768"/>
                    <a:pt x="0" y="19015"/>
                  </a:cubicBezTo>
                  <a:cubicBezTo>
                    <a:pt x="0" y="14261"/>
                    <a:pt x="1904" y="9507"/>
                    <a:pt x="4761" y="6655"/>
                  </a:cubicBezTo>
                  <a:cubicBezTo>
                    <a:pt x="7617" y="3803"/>
                    <a:pt x="12378" y="1902"/>
                    <a:pt x="17139" y="1902"/>
                  </a:cubicBezTo>
                  <a:cubicBezTo>
                    <a:pt x="21900" y="1902"/>
                    <a:pt x="25709" y="3803"/>
                    <a:pt x="29517" y="6655"/>
                  </a:cubicBezTo>
                  <a:close/>
                  <a:moveTo>
                    <a:pt x="23804" y="26621"/>
                  </a:moveTo>
                  <a:cubicBezTo>
                    <a:pt x="25709" y="24719"/>
                    <a:pt x="26661" y="21867"/>
                    <a:pt x="26661" y="19015"/>
                  </a:cubicBezTo>
                  <a:cubicBezTo>
                    <a:pt x="26661" y="16163"/>
                    <a:pt x="25709" y="13310"/>
                    <a:pt x="23804" y="11409"/>
                  </a:cubicBezTo>
                  <a:cubicBezTo>
                    <a:pt x="21900" y="9507"/>
                    <a:pt x="19043" y="8557"/>
                    <a:pt x="16187" y="8557"/>
                  </a:cubicBezTo>
                  <a:cubicBezTo>
                    <a:pt x="13330" y="8557"/>
                    <a:pt x="10474" y="9507"/>
                    <a:pt x="8569" y="11409"/>
                  </a:cubicBezTo>
                  <a:cubicBezTo>
                    <a:pt x="6665" y="13310"/>
                    <a:pt x="5713" y="16163"/>
                    <a:pt x="5713" y="19015"/>
                  </a:cubicBezTo>
                  <a:cubicBezTo>
                    <a:pt x="5713" y="21867"/>
                    <a:pt x="6665" y="24719"/>
                    <a:pt x="8569" y="26621"/>
                  </a:cubicBezTo>
                  <a:cubicBezTo>
                    <a:pt x="10474" y="28522"/>
                    <a:pt x="13330" y="29473"/>
                    <a:pt x="16187" y="29473"/>
                  </a:cubicBezTo>
                  <a:cubicBezTo>
                    <a:pt x="19043" y="29473"/>
                    <a:pt x="21900" y="28522"/>
                    <a:pt x="23804" y="26621"/>
                  </a:cubicBezTo>
                  <a:lnTo>
                    <a:pt x="23804" y="26621"/>
                  </a:lnTo>
                  <a:close/>
                  <a:moveTo>
                    <a:pt x="59035" y="0"/>
                  </a:moveTo>
                  <a:lnTo>
                    <a:pt x="64747" y="0"/>
                  </a:lnTo>
                  <a:lnTo>
                    <a:pt x="23804" y="75108"/>
                  </a:lnTo>
                  <a:lnTo>
                    <a:pt x="18091" y="75108"/>
                  </a:lnTo>
                  <a:lnTo>
                    <a:pt x="59035" y="0"/>
                  </a:lnTo>
                  <a:close/>
                  <a:moveTo>
                    <a:pt x="79030" y="41832"/>
                  </a:moveTo>
                  <a:cubicBezTo>
                    <a:pt x="82839" y="45635"/>
                    <a:pt x="83791" y="49439"/>
                    <a:pt x="83791" y="54192"/>
                  </a:cubicBezTo>
                  <a:cubicBezTo>
                    <a:pt x="83791" y="58946"/>
                    <a:pt x="81886" y="63700"/>
                    <a:pt x="79030" y="66552"/>
                  </a:cubicBezTo>
                  <a:cubicBezTo>
                    <a:pt x="75221" y="70355"/>
                    <a:pt x="71413" y="71305"/>
                    <a:pt x="66652" y="71305"/>
                  </a:cubicBezTo>
                  <a:cubicBezTo>
                    <a:pt x="61891" y="71305"/>
                    <a:pt x="57130" y="69404"/>
                    <a:pt x="54274" y="66552"/>
                  </a:cubicBezTo>
                  <a:cubicBezTo>
                    <a:pt x="51417" y="63700"/>
                    <a:pt x="49513" y="58946"/>
                    <a:pt x="49513" y="54192"/>
                  </a:cubicBezTo>
                  <a:cubicBezTo>
                    <a:pt x="49513" y="49439"/>
                    <a:pt x="51417" y="44685"/>
                    <a:pt x="54274" y="41832"/>
                  </a:cubicBezTo>
                  <a:cubicBezTo>
                    <a:pt x="58082" y="38030"/>
                    <a:pt x="61891" y="37079"/>
                    <a:pt x="66652" y="37079"/>
                  </a:cubicBezTo>
                  <a:cubicBezTo>
                    <a:pt x="71413" y="37079"/>
                    <a:pt x="76174" y="38980"/>
                    <a:pt x="79030" y="41832"/>
                  </a:cubicBezTo>
                  <a:close/>
                  <a:moveTo>
                    <a:pt x="74269" y="61798"/>
                  </a:moveTo>
                  <a:cubicBezTo>
                    <a:pt x="76174" y="59896"/>
                    <a:pt x="77125" y="57044"/>
                    <a:pt x="77125" y="54192"/>
                  </a:cubicBezTo>
                  <a:cubicBezTo>
                    <a:pt x="77125" y="51340"/>
                    <a:pt x="76174" y="48488"/>
                    <a:pt x="74269" y="46586"/>
                  </a:cubicBezTo>
                  <a:cubicBezTo>
                    <a:pt x="72365" y="44685"/>
                    <a:pt x="69508" y="43734"/>
                    <a:pt x="66652" y="43734"/>
                  </a:cubicBezTo>
                  <a:cubicBezTo>
                    <a:pt x="63795" y="43734"/>
                    <a:pt x="60938" y="44685"/>
                    <a:pt x="59035" y="46586"/>
                  </a:cubicBezTo>
                  <a:cubicBezTo>
                    <a:pt x="57130" y="48488"/>
                    <a:pt x="56178" y="51340"/>
                    <a:pt x="56178" y="54192"/>
                  </a:cubicBezTo>
                  <a:cubicBezTo>
                    <a:pt x="56178" y="57044"/>
                    <a:pt x="57130" y="59896"/>
                    <a:pt x="59035" y="61798"/>
                  </a:cubicBezTo>
                  <a:cubicBezTo>
                    <a:pt x="60938" y="63700"/>
                    <a:pt x="63795" y="64650"/>
                    <a:pt x="66652" y="64650"/>
                  </a:cubicBezTo>
                  <a:cubicBezTo>
                    <a:pt x="69508" y="64650"/>
                    <a:pt x="72365" y="64650"/>
                    <a:pt x="74269" y="61798"/>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413" name="Google Shape;2413;p308"/>
          <p:cNvGrpSpPr/>
          <p:nvPr/>
        </p:nvGrpSpPr>
        <p:grpSpPr>
          <a:xfrm>
            <a:off x="5144703" y="2827153"/>
            <a:ext cx="203197" cy="75251"/>
            <a:chOff x="6723479" y="3679044"/>
            <a:chExt cx="202812" cy="75108"/>
          </a:xfrm>
        </p:grpSpPr>
        <p:sp>
          <p:nvSpPr>
            <p:cNvPr id="2414" name="Google Shape;2414;p308"/>
            <p:cNvSpPr/>
            <p:nvPr/>
          </p:nvSpPr>
          <p:spPr>
            <a:xfrm>
              <a:off x="6723479" y="3679995"/>
              <a:ext cx="50464" cy="71305"/>
            </a:xfrm>
            <a:custGeom>
              <a:avLst/>
              <a:gdLst/>
              <a:ahLst/>
              <a:cxnLst/>
              <a:rect l="l" t="t" r="r" b="b"/>
              <a:pathLst>
                <a:path w="50464" h="71305" extrusionOk="0">
                  <a:moveTo>
                    <a:pt x="4761" y="56094"/>
                  </a:moveTo>
                  <a:cubicBezTo>
                    <a:pt x="6665" y="51340"/>
                    <a:pt x="11426" y="47537"/>
                    <a:pt x="18091" y="43734"/>
                  </a:cubicBezTo>
                  <a:lnTo>
                    <a:pt x="27613" y="38030"/>
                  </a:lnTo>
                  <a:cubicBezTo>
                    <a:pt x="32373" y="35177"/>
                    <a:pt x="35230" y="33276"/>
                    <a:pt x="37134" y="31375"/>
                  </a:cubicBezTo>
                  <a:cubicBezTo>
                    <a:pt x="39991" y="28522"/>
                    <a:pt x="40943" y="25670"/>
                    <a:pt x="40943" y="21867"/>
                  </a:cubicBezTo>
                  <a:cubicBezTo>
                    <a:pt x="40943" y="17113"/>
                    <a:pt x="39991" y="14261"/>
                    <a:pt x="37134" y="11409"/>
                  </a:cubicBezTo>
                  <a:cubicBezTo>
                    <a:pt x="34278" y="8557"/>
                    <a:pt x="31421" y="7606"/>
                    <a:pt x="26661" y="7606"/>
                  </a:cubicBezTo>
                  <a:cubicBezTo>
                    <a:pt x="19995" y="7606"/>
                    <a:pt x="16186" y="9507"/>
                    <a:pt x="13330" y="15212"/>
                  </a:cubicBezTo>
                  <a:cubicBezTo>
                    <a:pt x="12378" y="18064"/>
                    <a:pt x="11426" y="20916"/>
                    <a:pt x="11426" y="25670"/>
                  </a:cubicBezTo>
                  <a:lnTo>
                    <a:pt x="1904" y="25670"/>
                  </a:lnTo>
                  <a:cubicBezTo>
                    <a:pt x="1904" y="19015"/>
                    <a:pt x="2856" y="14261"/>
                    <a:pt x="5713" y="10458"/>
                  </a:cubicBezTo>
                  <a:cubicBezTo>
                    <a:pt x="9522" y="3803"/>
                    <a:pt x="17139" y="0"/>
                    <a:pt x="26661" y="0"/>
                  </a:cubicBezTo>
                  <a:cubicBezTo>
                    <a:pt x="35230" y="0"/>
                    <a:pt x="40943" y="1902"/>
                    <a:pt x="44751" y="6655"/>
                  </a:cubicBezTo>
                  <a:cubicBezTo>
                    <a:pt x="48560" y="11409"/>
                    <a:pt x="50465" y="16163"/>
                    <a:pt x="50465" y="21867"/>
                  </a:cubicBezTo>
                  <a:cubicBezTo>
                    <a:pt x="50465" y="27571"/>
                    <a:pt x="48560" y="32325"/>
                    <a:pt x="43800" y="37079"/>
                  </a:cubicBezTo>
                  <a:cubicBezTo>
                    <a:pt x="41895" y="38980"/>
                    <a:pt x="37134" y="42783"/>
                    <a:pt x="31421" y="45636"/>
                  </a:cubicBezTo>
                  <a:lnTo>
                    <a:pt x="24756" y="48488"/>
                  </a:lnTo>
                  <a:cubicBezTo>
                    <a:pt x="21900" y="50389"/>
                    <a:pt x="19043" y="52291"/>
                    <a:pt x="17139" y="53241"/>
                  </a:cubicBezTo>
                  <a:cubicBezTo>
                    <a:pt x="13330" y="56094"/>
                    <a:pt x="11426" y="59897"/>
                    <a:pt x="10474" y="62749"/>
                  </a:cubicBezTo>
                  <a:lnTo>
                    <a:pt x="50465" y="62749"/>
                  </a:lnTo>
                  <a:lnTo>
                    <a:pt x="50465" y="71305"/>
                  </a:lnTo>
                  <a:lnTo>
                    <a:pt x="0" y="71305"/>
                  </a:lnTo>
                  <a:cubicBezTo>
                    <a:pt x="952" y="65601"/>
                    <a:pt x="1904" y="59897"/>
                    <a:pt x="4761" y="56094"/>
                  </a:cubicBezTo>
                  <a:lnTo>
                    <a:pt x="4761" y="56094"/>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15" name="Google Shape;2415;p308"/>
            <p:cNvSpPr/>
            <p:nvPr/>
          </p:nvSpPr>
          <p:spPr>
            <a:xfrm>
              <a:off x="6782513" y="3679044"/>
              <a:ext cx="49512" cy="75108"/>
            </a:xfrm>
            <a:custGeom>
              <a:avLst/>
              <a:gdLst/>
              <a:ahLst/>
              <a:cxnLst/>
              <a:rect l="l" t="t" r="r" b="b"/>
              <a:pathLst>
                <a:path w="49512" h="75108" extrusionOk="0">
                  <a:moveTo>
                    <a:pt x="10474" y="55143"/>
                  </a:moveTo>
                  <a:cubicBezTo>
                    <a:pt x="10474" y="59897"/>
                    <a:pt x="12379" y="63700"/>
                    <a:pt x="16187" y="65601"/>
                  </a:cubicBezTo>
                  <a:cubicBezTo>
                    <a:pt x="18091" y="66552"/>
                    <a:pt x="19996" y="67503"/>
                    <a:pt x="22852" y="67503"/>
                  </a:cubicBezTo>
                  <a:cubicBezTo>
                    <a:pt x="27613" y="67503"/>
                    <a:pt x="31422" y="65601"/>
                    <a:pt x="34278" y="61798"/>
                  </a:cubicBezTo>
                  <a:cubicBezTo>
                    <a:pt x="37135" y="57995"/>
                    <a:pt x="39991" y="50389"/>
                    <a:pt x="40944" y="39931"/>
                  </a:cubicBezTo>
                  <a:cubicBezTo>
                    <a:pt x="39039" y="42783"/>
                    <a:pt x="36183" y="45636"/>
                    <a:pt x="33326" y="46586"/>
                  </a:cubicBezTo>
                  <a:cubicBezTo>
                    <a:pt x="30470" y="47537"/>
                    <a:pt x="26661" y="48488"/>
                    <a:pt x="23804" y="48488"/>
                  </a:cubicBezTo>
                  <a:cubicBezTo>
                    <a:pt x="17140" y="48488"/>
                    <a:pt x="11426" y="46586"/>
                    <a:pt x="6665" y="41833"/>
                  </a:cubicBezTo>
                  <a:cubicBezTo>
                    <a:pt x="1904" y="37079"/>
                    <a:pt x="0" y="31375"/>
                    <a:pt x="0" y="24719"/>
                  </a:cubicBezTo>
                  <a:cubicBezTo>
                    <a:pt x="0" y="18064"/>
                    <a:pt x="1904" y="12360"/>
                    <a:pt x="5713" y="7606"/>
                  </a:cubicBezTo>
                  <a:cubicBezTo>
                    <a:pt x="9522" y="2852"/>
                    <a:pt x="15235" y="0"/>
                    <a:pt x="23804" y="0"/>
                  </a:cubicBezTo>
                  <a:cubicBezTo>
                    <a:pt x="34278" y="0"/>
                    <a:pt x="41896" y="4754"/>
                    <a:pt x="45705" y="14261"/>
                  </a:cubicBezTo>
                  <a:cubicBezTo>
                    <a:pt x="47608" y="19015"/>
                    <a:pt x="49513" y="25670"/>
                    <a:pt x="49513" y="34227"/>
                  </a:cubicBezTo>
                  <a:cubicBezTo>
                    <a:pt x="49513" y="42783"/>
                    <a:pt x="48561" y="51340"/>
                    <a:pt x="45705" y="57995"/>
                  </a:cubicBezTo>
                  <a:cubicBezTo>
                    <a:pt x="40944" y="69404"/>
                    <a:pt x="33326" y="75109"/>
                    <a:pt x="22852" y="75109"/>
                  </a:cubicBezTo>
                  <a:cubicBezTo>
                    <a:pt x="15235" y="75109"/>
                    <a:pt x="10474" y="73207"/>
                    <a:pt x="6665" y="69404"/>
                  </a:cubicBezTo>
                  <a:cubicBezTo>
                    <a:pt x="2857" y="65601"/>
                    <a:pt x="953" y="60848"/>
                    <a:pt x="953" y="55143"/>
                  </a:cubicBezTo>
                  <a:lnTo>
                    <a:pt x="10474" y="55143"/>
                  </a:lnTo>
                  <a:lnTo>
                    <a:pt x="10474" y="55143"/>
                  </a:lnTo>
                  <a:close/>
                  <a:moveTo>
                    <a:pt x="34278" y="37079"/>
                  </a:moveTo>
                  <a:cubicBezTo>
                    <a:pt x="37135" y="35177"/>
                    <a:pt x="39039" y="30424"/>
                    <a:pt x="39039" y="24719"/>
                  </a:cubicBezTo>
                  <a:cubicBezTo>
                    <a:pt x="39039" y="19015"/>
                    <a:pt x="38087" y="15212"/>
                    <a:pt x="35230" y="12360"/>
                  </a:cubicBezTo>
                  <a:cubicBezTo>
                    <a:pt x="32374" y="9507"/>
                    <a:pt x="28565" y="8557"/>
                    <a:pt x="24757" y="8557"/>
                  </a:cubicBezTo>
                  <a:cubicBezTo>
                    <a:pt x="19996" y="8557"/>
                    <a:pt x="17140" y="10458"/>
                    <a:pt x="14283" y="13311"/>
                  </a:cubicBezTo>
                  <a:cubicBezTo>
                    <a:pt x="11426" y="16163"/>
                    <a:pt x="10474" y="19966"/>
                    <a:pt x="10474" y="25670"/>
                  </a:cubicBezTo>
                  <a:cubicBezTo>
                    <a:pt x="10474" y="30424"/>
                    <a:pt x="11426" y="34227"/>
                    <a:pt x="14283" y="37079"/>
                  </a:cubicBezTo>
                  <a:cubicBezTo>
                    <a:pt x="17140" y="39931"/>
                    <a:pt x="19996" y="40882"/>
                    <a:pt x="25709" y="40882"/>
                  </a:cubicBezTo>
                  <a:cubicBezTo>
                    <a:pt x="27613" y="39931"/>
                    <a:pt x="31422" y="38980"/>
                    <a:pt x="34278" y="37079"/>
                  </a:cubicBezTo>
                  <a:lnTo>
                    <a:pt x="34278" y="37079"/>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16" name="Google Shape;2416;p308"/>
            <p:cNvSpPr/>
            <p:nvPr/>
          </p:nvSpPr>
          <p:spPr>
            <a:xfrm>
              <a:off x="6841548" y="3679044"/>
              <a:ext cx="84743" cy="75108"/>
            </a:xfrm>
            <a:custGeom>
              <a:avLst/>
              <a:gdLst/>
              <a:ahLst/>
              <a:cxnLst/>
              <a:rect l="l" t="t" r="r" b="b"/>
              <a:pathLst>
                <a:path w="84743" h="75108" extrusionOk="0">
                  <a:moveTo>
                    <a:pt x="29518" y="7606"/>
                  </a:moveTo>
                  <a:cubicBezTo>
                    <a:pt x="33326" y="11409"/>
                    <a:pt x="34278" y="15212"/>
                    <a:pt x="34278" y="19966"/>
                  </a:cubicBezTo>
                  <a:cubicBezTo>
                    <a:pt x="34278" y="24719"/>
                    <a:pt x="32374" y="29473"/>
                    <a:pt x="29518" y="32325"/>
                  </a:cubicBezTo>
                  <a:cubicBezTo>
                    <a:pt x="26661" y="35177"/>
                    <a:pt x="21900" y="37079"/>
                    <a:pt x="17139" y="37079"/>
                  </a:cubicBezTo>
                  <a:cubicBezTo>
                    <a:pt x="12378" y="37079"/>
                    <a:pt x="7617" y="35177"/>
                    <a:pt x="4761" y="32325"/>
                  </a:cubicBezTo>
                  <a:cubicBezTo>
                    <a:pt x="1904" y="29473"/>
                    <a:pt x="0" y="24719"/>
                    <a:pt x="0" y="19966"/>
                  </a:cubicBezTo>
                  <a:cubicBezTo>
                    <a:pt x="0" y="15212"/>
                    <a:pt x="1904" y="10458"/>
                    <a:pt x="4761" y="7606"/>
                  </a:cubicBezTo>
                  <a:cubicBezTo>
                    <a:pt x="7617" y="4754"/>
                    <a:pt x="12378" y="2852"/>
                    <a:pt x="17139" y="2852"/>
                  </a:cubicBezTo>
                  <a:cubicBezTo>
                    <a:pt x="21900" y="2852"/>
                    <a:pt x="25709" y="3803"/>
                    <a:pt x="29518" y="7606"/>
                  </a:cubicBezTo>
                  <a:close/>
                  <a:moveTo>
                    <a:pt x="23804" y="27572"/>
                  </a:moveTo>
                  <a:cubicBezTo>
                    <a:pt x="25709" y="25670"/>
                    <a:pt x="26661" y="22818"/>
                    <a:pt x="26661" y="19966"/>
                  </a:cubicBezTo>
                  <a:cubicBezTo>
                    <a:pt x="26661" y="17113"/>
                    <a:pt x="25709" y="14261"/>
                    <a:pt x="23804" y="12360"/>
                  </a:cubicBezTo>
                  <a:cubicBezTo>
                    <a:pt x="21900" y="10458"/>
                    <a:pt x="19043" y="9507"/>
                    <a:pt x="16187" y="9507"/>
                  </a:cubicBezTo>
                  <a:cubicBezTo>
                    <a:pt x="13331" y="9507"/>
                    <a:pt x="10474" y="10458"/>
                    <a:pt x="8570" y="12360"/>
                  </a:cubicBezTo>
                  <a:cubicBezTo>
                    <a:pt x="6665" y="14261"/>
                    <a:pt x="5713" y="17113"/>
                    <a:pt x="5713" y="19966"/>
                  </a:cubicBezTo>
                  <a:cubicBezTo>
                    <a:pt x="5713" y="22818"/>
                    <a:pt x="6665" y="25670"/>
                    <a:pt x="8570" y="27572"/>
                  </a:cubicBezTo>
                  <a:cubicBezTo>
                    <a:pt x="10474" y="29473"/>
                    <a:pt x="13331" y="30424"/>
                    <a:pt x="16187" y="30424"/>
                  </a:cubicBezTo>
                  <a:cubicBezTo>
                    <a:pt x="19043" y="30424"/>
                    <a:pt x="21900" y="29473"/>
                    <a:pt x="23804" y="27572"/>
                  </a:cubicBezTo>
                  <a:lnTo>
                    <a:pt x="23804" y="27572"/>
                  </a:lnTo>
                  <a:close/>
                  <a:moveTo>
                    <a:pt x="59987" y="0"/>
                  </a:moveTo>
                  <a:lnTo>
                    <a:pt x="65700" y="0"/>
                  </a:lnTo>
                  <a:lnTo>
                    <a:pt x="24757" y="75109"/>
                  </a:lnTo>
                  <a:lnTo>
                    <a:pt x="19043" y="75109"/>
                  </a:lnTo>
                  <a:lnTo>
                    <a:pt x="59987" y="0"/>
                  </a:lnTo>
                  <a:close/>
                  <a:moveTo>
                    <a:pt x="79982" y="42783"/>
                  </a:moveTo>
                  <a:cubicBezTo>
                    <a:pt x="83791" y="46586"/>
                    <a:pt x="84743" y="50389"/>
                    <a:pt x="84743" y="55143"/>
                  </a:cubicBezTo>
                  <a:cubicBezTo>
                    <a:pt x="84743" y="59897"/>
                    <a:pt x="82839" y="64650"/>
                    <a:pt x="79982" y="67503"/>
                  </a:cubicBezTo>
                  <a:cubicBezTo>
                    <a:pt x="76174" y="71305"/>
                    <a:pt x="72365" y="72256"/>
                    <a:pt x="67604" y="72256"/>
                  </a:cubicBezTo>
                  <a:cubicBezTo>
                    <a:pt x="62843" y="72256"/>
                    <a:pt x="58083" y="70355"/>
                    <a:pt x="55226" y="67503"/>
                  </a:cubicBezTo>
                  <a:cubicBezTo>
                    <a:pt x="52369" y="64650"/>
                    <a:pt x="50465" y="59897"/>
                    <a:pt x="50465" y="55143"/>
                  </a:cubicBezTo>
                  <a:cubicBezTo>
                    <a:pt x="50465" y="50389"/>
                    <a:pt x="52369" y="45636"/>
                    <a:pt x="55226" y="42783"/>
                  </a:cubicBezTo>
                  <a:cubicBezTo>
                    <a:pt x="59035" y="38980"/>
                    <a:pt x="62843" y="38030"/>
                    <a:pt x="67604" y="38030"/>
                  </a:cubicBezTo>
                  <a:cubicBezTo>
                    <a:pt x="72365" y="38030"/>
                    <a:pt x="76174" y="38980"/>
                    <a:pt x="79982" y="42783"/>
                  </a:cubicBezTo>
                  <a:close/>
                  <a:moveTo>
                    <a:pt x="74269" y="62749"/>
                  </a:moveTo>
                  <a:cubicBezTo>
                    <a:pt x="76174" y="60848"/>
                    <a:pt x="77126" y="57995"/>
                    <a:pt x="77126" y="55143"/>
                  </a:cubicBezTo>
                  <a:cubicBezTo>
                    <a:pt x="77126" y="52291"/>
                    <a:pt x="76174" y="49439"/>
                    <a:pt x="74269" y="47537"/>
                  </a:cubicBezTo>
                  <a:cubicBezTo>
                    <a:pt x="72365" y="45636"/>
                    <a:pt x="69508" y="44685"/>
                    <a:pt x="66652" y="44685"/>
                  </a:cubicBezTo>
                  <a:cubicBezTo>
                    <a:pt x="63795" y="44685"/>
                    <a:pt x="60939" y="45636"/>
                    <a:pt x="59035" y="47537"/>
                  </a:cubicBezTo>
                  <a:cubicBezTo>
                    <a:pt x="57130" y="49439"/>
                    <a:pt x="56178" y="52291"/>
                    <a:pt x="56178" y="55143"/>
                  </a:cubicBezTo>
                  <a:cubicBezTo>
                    <a:pt x="56178" y="57995"/>
                    <a:pt x="57130" y="60848"/>
                    <a:pt x="59035" y="62749"/>
                  </a:cubicBezTo>
                  <a:cubicBezTo>
                    <a:pt x="60939" y="64650"/>
                    <a:pt x="63795" y="65601"/>
                    <a:pt x="66652" y="65601"/>
                  </a:cubicBezTo>
                  <a:cubicBezTo>
                    <a:pt x="69508" y="65601"/>
                    <a:pt x="72365" y="64650"/>
                    <a:pt x="74269" y="6274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417" name="Google Shape;2417;p308"/>
          <p:cNvGrpSpPr/>
          <p:nvPr/>
        </p:nvGrpSpPr>
        <p:grpSpPr>
          <a:xfrm>
            <a:off x="4824167" y="2587897"/>
            <a:ext cx="203196" cy="75435"/>
            <a:chOff x="6403550" y="3440224"/>
            <a:chExt cx="202811" cy="75292"/>
          </a:xfrm>
        </p:grpSpPr>
        <p:sp>
          <p:nvSpPr>
            <p:cNvPr id="2418" name="Google Shape;2418;p308"/>
            <p:cNvSpPr/>
            <p:nvPr/>
          </p:nvSpPr>
          <p:spPr>
            <a:xfrm>
              <a:off x="6403550" y="3440408"/>
              <a:ext cx="50464" cy="72255"/>
            </a:xfrm>
            <a:custGeom>
              <a:avLst/>
              <a:gdLst/>
              <a:ahLst/>
              <a:cxnLst/>
              <a:rect l="l" t="t" r="r" b="b"/>
              <a:pathLst>
                <a:path w="50464" h="72255" extrusionOk="0">
                  <a:moveTo>
                    <a:pt x="4761" y="56094"/>
                  </a:moveTo>
                  <a:cubicBezTo>
                    <a:pt x="6665" y="51340"/>
                    <a:pt x="11426" y="47537"/>
                    <a:pt x="18091" y="43734"/>
                  </a:cubicBezTo>
                  <a:lnTo>
                    <a:pt x="27613" y="38030"/>
                  </a:lnTo>
                  <a:cubicBezTo>
                    <a:pt x="32374" y="35177"/>
                    <a:pt x="35230" y="33276"/>
                    <a:pt x="37135" y="31374"/>
                  </a:cubicBezTo>
                  <a:cubicBezTo>
                    <a:pt x="39991" y="28522"/>
                    <a:pt x="40943" y="25670"/>
                    <a:pt x="40943" y="21867"/>
                  </a:cubicBezTo>
                  <a:cubicBezTo>
                    <a:pt x="40943" y="17113"/>
                    <a:pt x="39991" y="14261"/>
                    <a:pt x="37135" y="11409"/>
                  </a:cubicBezTo>
                  <a:cubicBezTo>
                    <a:pt x="34278" y="8557"/>
                    <a:pt x="31421" y="7606"/>
                    <a:pt x="26661" y="7606"/>
                  </a:cubicBezTo>
                  <a:cubicBezTo>
                    <a:pt x="19996" y="7606"/>
                    <a:pt x="16187" y="9507"/>
                    <a:pt x="13331" y="15212"/>
                  </a:cubicBezTo>
                  <a:cubicBezTo>
                    <a:pt x="12378" y="18064"/>
                    <a:pt x="11426" y="20916"/>
                    <a:pt x="11426" y="25670"/>
                  </a:cubicBezTo>
                  <a:lnTo>
                    <a:pt x="1904" y="25670"/>
                  </a:lnTo>
                  <a:cubicBezTo>
                    <a:pt x="1904" y="19015"/>
                    <a:pt x="2856" y="14261"/>
                    <a:pt x="5713" y="10458"/>
                  </a:cubicBezTo>
                  <a:cubicBezTo>
                    <a:pt x="9522" y="3803"/>
                    <a:pt x="17139" y="0"/>
                    <a:pt x="26661" y="0"/>
                  </a:cubicBezTo>
                  <a:cubicBezTo>
                    <a:pt x="35230" y="0"/>
                    <a:pt x="40943" y="1901"/>
                    <a:pt x="44752" y="6655"/>
                  </a:cubicBezTo>
                  <a:cubicBezTo>
                    <a:pt x="48561" y="11409"/>
                    <a:pt x="50465" y="16162"/>
                    <a:pt x="50465" y="21867"/>
                  </a:cubicBezTo>
                  <a:cubicBezTo>
                    <a:pt x="50465" y="27571"/>
                    <a:pt x="48561" y="32325"/>
                    <a:pt x="43800" y="37079"/>
                  </a:cubicBezTo>
                  <a:cubicBezTo>
                    <a:pt x="41896" y="38980"/>
                    <a:pt x="37135" y="42783"/>
                    <a:pt x="31421" y="45635"/>
                  </a:cubicBezTo>
                  <a:lnTo>
                    <a:pt x="24757" y="49438"/>
                  </a:lnTo>
                  <a:cubicBezTo>
                    <a:pt x="21900" y="51340"/>
                    <a:pt x="19043" y="53241"/>
                    <a:pt x="17139" y="54192"/>
                  </a:cubicBezTo>
                  <a:cubicBezTo>
                    <a:pt x="13331" y="57044"/>
                    <a:pt x="11426" y="60847"/>
                    <a:pt x="10474" y="63699"/>
                  </a:cubicBezTo>
                  <a:lnTo>
                    <a:pt x="50465" y="63699"/>
                  </a:lnTo>
                  <a:lnTo>
                    <a:pt x="50465" y="72256"/>
                  </a:lnTo>
                  <a:lnTo>
                    <a:pt x="0" y="72256"/>
                  </a:lnTo>
                  <a:cubicBezTo>
                    <a:pt x="952" y="65601"/>
                    <a:pt x="2856" y="60847"/>
                    <a:pt x="4761" y="56094"/>
                  </a:cubicBezTo>
                  <a:lnTo>
                    <a:pt x="4761" y="56094"/>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19" name="Google Shape;2419;p308"/>
            <p:cNvSpPr/>
            <p:nvPr/>
          </p:nvSpPr>
          <p:spPr>
            <a:xfrm>
              <a:off x="6461633" y="3440224"/>
              <a:ext cx="50464" cy="75292"/>
            </a:xfrm>
            <a:custGeom>
              <a:avLst/>
              <a:gdLst/>
              <a:ahLst/>
              <a:cxnLst/>
              <a:rect l="l" t="t" r="r" b="b"/>
              <a:pathLst>
                <a:path w="50464" h="75292" extrusionOk="0">
                  <a:moveTo>
                    <a:pt x="45704" y="5888"/>
                  </a:moveTo>
                  <a:cubicBezTo>
                    <a:pt x="48560" y="10642"/>
                    <a:pt x="50465" y="14445"/>
                    <a:pt x="50465" y="19199"/>
                  </a:cubicBezTo>
                  <a:lnTo>
                    <a:pt x="40943" y="19199"/>
                  </a:lnTo>
                  <a:cubicBezTo>
                    <a:pt x="39991" y="16347"/>
                    <a:pt x="39039" y="14445"/>
                    <a:pt x="38087" y="12544"/>
                  </a:cubicBezTo>
                  <a:cubicBezTo>
                    <a:pt x="36182" y="9692"/>
                    <a:pt x="32373" y="7790"/>
                    <a:pt x="27613" y="7790"/>
                  </a:cubicBezTo>
                  <a:cubicBezTo>
                    <a:pt x="22852" y="7790"/>
                    <a:pt x="18091" y="9692"/>
                    <a:pt x="15234" y="15396"/>
                  </a:cubicBezTo>
                  <a:cubicBezTo>
                    <a:pt x="12378" y="21100"/>
                    <a:pt x="10474" y="26805"/>
                    <a:pt x="10474" y="35361"/>
                  </a:cubicBezTo>
                  <a:cubicBezTo>
                    <a:pt x="12378" y="32509"/>
                    <a:pt x="15234" y="29657"/>
                    <a:pt x="18091" y="28706"/>
                  </a:cubicBezTo>
                  <a:cubicBezTo>
                    <a:pt x="20947" y="27756"/>
                    <a:pt x="24756" y="26805"/>
                    <a:pt x="27613" y="26805"/>
                  </a:cubicBezTo>
                  <a:cubicBezTo>
                    <a:pt x="33326" y="26805"/>
                    <a:pt x="39039" y="28706"/>
                    <a:pt x="43800" y="32509"/>
                  </a:cubicBezTo>
                  <a:cubicBezTo>
                    <a:pt x="48560" y="36312"/>
                    <a:pt x="50465" y="42017"/>
                    <a:pt x="50465" y="49623"/>
                  </a:cubicBezTo>
                  <a:cubicBezTo>
                    <a:pt x="50465" y="56278"/>
                    <a:pt x="48560" y="61982"/>
                    <a:pt x="43800" y="67687"/>
                  </a:cubicBezTo>
                  <a:cubicBezTo>
                    <a:pt x="39039" y="73391"/>
                    <a:pt x="33326" y="75293"/>
                    <a:pt x="25708" y="75293"/>
                  </a:cubicBezTo>
                  <a:cubicBezTo>
                    <a:pt x="19043" y="75293"/>
                    <a:pt x="13330" y="72440"/>
                    <a:pt x="7617" y="67687"/>
                  </a:cubicBezTo>
                  <a:cubicBezTo>
                    <a:pt x="2856" y="62933"/>
                    <a:pt x="0" y="53425"/>
                    <a:pt x="0" y="41066"/>
                  </a:cubicBezTo>
                  <a:cubicBezTo>
                    <a:pt x="0" y="31559"/>
                    <a:pt x="952" y="23953"/>
                    <a:pt x="2856" y="18248"/>
                  </a:cubicBezTo>
                  <a:cubicBezTo>
                    <a:pt x="7617" y="5888"/>
                    <a:pt x="15234" y="184"/>
                    <a:pt x="26661" y="184"/>
                  </a:cubicBezTo>
                  <a:cubicBezTo>
                    <a:pt x="37134" y="-767"/>
                    <a:pt x="42848" y="2086"/>
                    <a:pt x="45704" y="5888"/>
                  </a:cubicBezTo>
                  <a:lnTo>
                    <a:pt x="45704" y="5888"/>
                  </a:lnTo>
                  <a:close/>
                  <a:moveTo>
                    <a:pt x="39039" y="61982"/>
                  </a:moveTo>
                  <a:cubicBezTo>
                    <a:pt x="40943" y="59130"/>
                    <a:pt x="42848" y="54376"/>
                    <a:pt x="42848" y="50573"/>
                  </a:cubicBezTo>
                  <a:cubicBezTo>
                    <a:pt x="42848" y="46770"/>
                    <a:pt x="41895" y="42968"/>
                    <a:pt x="39991" y="40115"/>
                  </a:cubicBezTo>
                  <a:cubicBezTo>
                    <a:pt x="38087" y="37263"/>
                    <a:pt x="34278" y="35361"/>
                    <a:pt x="28565" y="35361"/>
                  </a:cubicBezTo>
                  <a:cubicBezTo>
                    <a:pt x="24756" y="35361"/>
                    <a:pt x="20947" y="36312"/>
                    <a:pt x="18091" y="39164"/>
                  </a:cubicBezTo>
                  <a:cubicBezTo>
                    <a:pt x="15234" y="42017"/>
                    <a:pt x="13330" y="45820"/>
                    <a:pt x="13330" y="50573"/>
                  </a:cubicBezTo>
                  <a:cubicBezTo>
                    <a:pt x="13330" y="55327"/>
                    <a:pt x="14283" y="59130"/>
                    <a:pt x="17139" y="61982"/>
                  </a:cubicBezTo>
                  <a:cubicBezTo>
                    <a:pt x="19995" y="64834"/>
                    <a:pt x="23804" y="66736"/>
                    <a:pt x="28565" y="66736"/>
                  </a:cubicBezTo>
                  <a:cubicBezTo>
                    <a:pt x="33326" y="66736"/>
                    <a:pt x="36182" y="64834"/>
                    <a:pt x="39039" y="61982"/>
                  </a:cubicBezTo>
                  <a:lnTo>
                    <a:pt x="39039" y="61982"/>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20" name="Google Shape;2420;p308"/>
            <p:cNvSpPr/>
            <p:nvPr/>
          </p:nvSpPr>
          <p:spPr>
            <a:xfrm>
              <a:off x="6522571" y="3440408"/>
              <a:ext cx="83790" cy="75108"/>
            </a:xfrm>
            <a:custGeom>
              <a:avLst/>
              <a:gdLst/>
              <a:ahLst/>
              <a:cxnLst/>
              <a:rect l="l" t="t" r="r" b="b"/>
              <a:pathLst>
                <a:path w="83790" h="75108" extrusionOk="0">
                  <a:moveTo>
                    <a:pt x="29518" y="6655"/>
                  </a:moveTo>
                  <a:cubicBezTo>
                    <a:pt x="33326" y="10458"/>
                    <a:pt x="34278" y="14261"/>
                    <a:pt x="34278" y="19015"/>
                  </a:cubicBezTo>
                  <a:cubicBezTo>
                    <a:pt x="34278" y="23768"/>
                    <a:pt x="32374" y="28522"/>
                    <a:pt x="29518" y="31374"/>
                  </a:cubicBezTo>
                  <a:cubicBezTo>
                    <a:pt x="26661" y="34226"/>
                    <a:pt x="21900" y="36128"/>
                    <a:pt x="17139" y="36128"/>
                  </a:cubicBezTo>
                  <a:cubicBezTo>
                    <a:pt x="12378" y="36128"/>
                    <a:pt x="7617" y="34226"/>
                    <a:pt x="4761" y="31374"/>
                  </a:cubicBezTo>
                  <a:cubicBezTo>
                    <a:pt x="1904" y="28522"/>
                    <a:pt x="0" y="23768"/>
                    <a:pt x="0" y="19015"/>
                  </a:cubicBezTo>
                  <a:cubicBezTo>
                    <a:pt x="0" y="14261"/>
                    <a:pt x="1904" y="9507"/>
                    <a:pt x="4761" y="6655"/>
                  </a:cubicBezTo>
                  <a:cubicBezTo>
                    <a:pt x="7617" y="3803"/>
                    <a:pt x="12378" y="1901"/>
                    <a:pt x="17139" y="1901"/>
                  </a:cubicBezTo>
                  <a:cubicBezTo>
                    <a:pt x="21900" y="1901"/>
                    <a:pt x="25709" y="3803"/>
                    <a:pt x="29518" y="6655"/>
                  </a:cubicBezTo>
                  <a:close/>
                  <a:moveTo>
                    <a:pt x="23804" y="26621"/>
                  </a:moveTo>
                  <a:cubicBezTo>
                    <a:pt x="25709" y="24719"/>
                    <a:pt x="26661" y="21867"/>
                    <a:pt x="26661" y="19015"/>
                  </a:cubicBezTo>
                  <a:cubicBezTo>
                    <a:pt x="26661" y="16162"/>
                    <a:pt x="25709" y="13310"/>
                    <a:pt x="23804" y="11409"/>
                  </a:cubicBezTo>
                  <a:cubicBezTo>
                    <a:pt x="21900" y="9507"/>
                    <a:pt x="19043" y="8557"/>
                    <a:pt x="16187" y="8557"/>
                  </a:cubicBezTo>
                  <a:cubicBezTo>
                    <a:pt x="13331" y="8557"/>
                    <a:pt x="10474" y="9507"/>
                    <a:pt x="8570" y="11409"/>
                  </a:cubicBezTo>
                  <a:cubicBezTo>
                    <a:pt x="6665" y="13310"/>
                    <a:pt x="5713" y="16162"/>
                    <a:pt x="5713" y="19015"/>
                  </a:cubicBezTo>
                  <a:cubicBezTo>
                    <a:pt x="5713" y="21867"/>
                    <a:pt x="6665" y="24719"/>
                    <a:pt x="8570" y="26621"/>
                  </a:cubicBezTo>
                  <a:cubicBezTo>
                    <a:pt x="10474" y="28522"/>
                    <a:pt x="13331" y="29473"/>
                    <a:pt x="16187" y="29473"/>
                  </a:cubicBezTo>
                  <a:cubicBezTo>
                    <a:pt x="19043" y="29473"/>
                    <a:pt x="21900" y="28522"/>
                    <a:pt x="23804" y="26621"/>
                  </a:cubicBezTo>
                  <a:lnTo>
                    <a:pt x="23804" y="26621"/>
                  </a:lnTo>
                  <a:close/>
                  <a:moveTo>
                    <a:pt x="59035" y="0"/>
                  </a:moveTo>
                  <a:lnTo>
                    <a:pt x="64747" y="0"/>
                  </a:lnTo>
                  <a:lnTo>
                    <a:pt x="23804" y="75108"/>
                  </a:lnTo>
                  <a:lnTo>
                    <a:pt x="18091" y="75108"/>
                  </a:lnTo>
                  <a:lnTo>
                    <a:pt x="59035" y="0"/>
                  </a:lnTo>
                  <a:close/>
                  <a:moveTo>
                    <a:pt x="79030" y="41832"/>
                  </a:moveTo>
                  <a:cubicBezTo>
                    <a:pt x="82839" y="45635"/>
                    <a:pt x="83791" y="49438"/>
                    <a:pt x="83791" y="54192"/>
                  </a:cubicBezTo>
                  <a:cubicBezTo>
                    <a:pt x="83791" y="58946"/>
                    <a:pt x="81887" y="63699"/>
                    <a:pt x="79030" y="66552"/>
                  </a:cubicBezTo>
                  <a:cubicBezTo>
                    <a:pt x="75222" y="70355"/>
                    <a:pt x="71413" y="71305"/>
                    <a:pt x="66652" y="71305"/>
                  </a:cubicBezTo>
                  <a:cubicBezTo>
                    <a:pt x="61891" y="71305"/>
                    <a:pt x="57130" y="69404"/>
                    <a:pt x="54274" y="66552"/>
                  </a:cubicBezTo>
                  <a:cubicBezTo>
                    <a:pt x="51417" y="63699"/>
                    <a:pt x="49513" y="58946"/>
                    <a:pt x="49513" y="54192"/>
                  </a:cubicBezTo>
                  <a:cubicBezTo>
                    <a:pt x="49513" y="49438"/>
                    <a:pt x="51417" y="44685"/>
                    <a:pt x="54274" y="41832"/>
                  </a:cubicBezTo>
                  <a:cubicBezTo>
                    <a:pt x="58083" y="38030"/>
                    <a:pt x="61891" y="37079"/>
                    <a:pt x="66652" y="37079"/>
                  </a:cubicBezTo>
                  <a:cubicBezTo>
                    <a:pt x="71413" y="37079"/>
                    <a:pt x="76174" y="38980"/>
                    <a:pt x="79030" y="41832"/>
                  </a:cubicBezTo>
                  <a:close/>
                  <a:moveTo>
                    <a:pt x="74269" y="61798"/>
                  </a:moveTo>
                  <a:cubicBezTo>
                    <a:pt x="76174" y="59896"/>
                    <a:pt x="77126" y="57044"/>
                    <a:pt x="77126" y="54192"/>
                  </a:cubicBezTo>
                  <a:cubicBezTo>
                    <a:pt x="77126" y="51340"/>
                    <a:pt x="76174" y="48487"/>
                    <a:pt x="74269" y="46586"/>
                  </a:cubicBezTo>
                  <a:cubicBezTo>
                    <a:pt x="72365" y="44685"/>
                    <a:pt x="69508" y="43734"/>
                    <a:pt x="66652" y="43734"/>
                  </a:cubicBezTo>
                  <a:cubicBezTo>
                    <a:pt x="63795" y="43734"/>
                    <a:pt x="60939" y="44685"/>
                    <a:pt x="59035" y="46586"/>
                  </a:cubicBezTo>
                  <a:cubicBezTo>
                    <a:pt x="57130" y="48487"/>
                    <a:pt x="56178" y="51340"/>
                    <a:pt x="56178" y="54192"/>
                  </a:cubicBezTo>
                  <a:cubicBezTo>
                    <a:pt x="56178" y="57044"/>
                    <a:pt x="57130" y="59896"/>
                    <a:pt x="59035" y="61798"/>
                  </a:cubicBezTo>
                  <a:cubicBezTo>
                    <a:pt x="60939" y="63699"/>
                    <a:pt x="63795" y="64650"/>
                    <a:pt x="66652" y="64650"/>
                  </a:cubicBezTo>
                  <a:cubicBezTo>
                    <a:pt x="69508" y="64650"/>
                    <a:pt x="72365" y="64650"/>
                    <a:pt x="74269" y="61798"/>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421" name="Google Shape;2421;p308"/>
          <p:cNvGrpSpPr/>
          <p:nvPr/>
        </p:nvGrpSpPr>
        <p:grpSpPr>
          <a:xfrm>
            <a:off x="4743079" y="2347063"/>
            <a:ext cx="203196" cy="76204"/>
            <a:chOff x="6322616" y="3199871"/>
            <a:chExt cx="202811" cy="76059"/>
          </a:xfrm>
        </p:grpSpPr>
        <p:sp>
          <p:nvSpPr>
            <p:cNvPr id="2422" name="Google Shape;2422;p308"/>
            <p:cNvSpPr/>
            <p:nvPr/>
          </p:nvSpPr>
          <p:spPr>
            <a:xfrm>
              <a:off x="6322616" y="3201773"/>
              <a:ext cx="50465" cy="73206"/>
            </a:xfrm>
            <a:custGeom>
              <a:avLst/>
              <a:gdLst/>
              <a:ahLst/>
              <a:cxnLst/>
              <a:rect l="l" t="t" r="r" b="b"/>
              <a:pathLst>
                <a:path w="50465" h="73206" extrusionOk="0">
                  <a:moveTo>
                    <a:pt x="4761" y="56094"/>
                  </a:moveTo>
                  <a:cubicBezTo>
                    <a:pt x="6665" y="51340"/>
                    <a:pt x="11426" y="47537"/>
                    <a:pt x="18091" y="43734"/>
                  </a:cubicBezTo>
                  <a:lnTo>
                    <a:pt x="27613" y="38030"/>
                  </a:lnTo>
                  <a:cubicBezTo>
                    <a:pt x="32374" y="35177"/>
                    <a:pt x="35230" y="33276"/>
                    <a:pt x="37135" y="31374"/>
                  </a:cubicBezTo>
                  <a:cubicBezTo>
                    <a:pt x="39991" y="28522"/>
                    <a:pt x="40943" y="25670"/>
                    <a:pt x="40943" y="21867"/>
                  </a:cubicBezTo>
                  <a:cubicBezTo>
                    <a:pt x="40943" y="18064"/>
                    <a:pt x="39991" y="14261"/>
                    <a:pt x="37135" y="11409"/>
                  </a:cubicBezTo>
                  <a:cubicBezTo>
                    <a:pt x="34278" y="8557"/>
                    <a:pt x="31422" y="7606"/>
                    <a:pt x="26661" y="7606"/>
                  </a:cubicBezTo>
                  <a:cubicBezTo>
                    <a:pt x="19996" y="7606"/>
                    <a:pt x="16187" y="9507"/>
                    <a:pt x="13331" y="15212"/>
                  </a:cubicBezTo>
                  <a:cubicBezTo>
                    <a:pt x="12378" y="18064"/>
                    <a:pt x="11426" y="20916"/>
                    <a:pt x="11426" y="25670"/>
                  </a:cubicBezTo>
                  <a:lnTo>
                    <a:pt x="1904" y="25670"/>
                  </a:lnTo>
                  <a:cubicBezTo>
                    <a:pt x="1904" y="19015"/>
                    <a:pt x="2857" y="14261"/>
                    <a:pt x="5713" y="10458"/>
                  </a:cubicBezTo>
                  <a:cubicBezTo>
                    <a:pt x="9522" y="3803"/>
                    <a:pt x="17139" y="0"/>
                    <a:pt x="26661" y="0"/>
                  </a:cubicBezTo>
                  <a:cubicBezTo>
                    <a:pt x="35230" y="0"/>
                    <a:pt x="40943" y="1901"/>
                    <a:pt x="44752" y="6655"/>
                  </a:cubicBezTo>
                  <a:cubicBezTo>
                    <a:pt x="48561" y="11409"/>
                    <a:pt x="50465" y="16163"/>
                    <a:pt x="50465" y="21867"/>
                  </a:cubicBezTo>
                  <a:cubicBezTo>
                    <a:pt x="50465" y="27571"/>
                    <a:pt x="48561" y="32325"/>
                    <a:pt x="44752" y="37079"/>
                  </a:cubicBezTo>
                  <a:cubicBezTo>
                    <a:pt x="42848" y="38980"/>
                    <a:pt x="38087" y="42783"/>
                    <a:pt x="31422" y="45635"/>
                  </a:cubicBezTo>
                  <a:lnTo>
                    <a:pt x="24756" y="49438"/>
                  </a:lnTo>
                  <a:cubicBezTo>
                    <a:pt x="20948" y="51340"/>
                    <a:pt x="19043" y="53241"/>
                    <a:pt x="17139" y="55143"/>
                  </a:cubicBezTo>
                  <a:cubicBezTo>
                    <a:pt x="13331" y="57995"/>
                    <a:pt x="11426" y="61798"/>
                    <a:pt x="10474" y="64650"/>
                  </a:cubicBezTo>
                  <a:lnTo>
                    <a:pt x="50465" y="64650"/>
                  </a:lnTo>
                  <a:lnTo>
                    <a:pt x="50465" y="73207"/>
                  </a:lnTo>
                  <a:lnTo>
                    <a:pt x="0" y="73207"/>
                  </a:lnTo>
                  <a:cubicBezTo>
                    <a:pt x="952" y="65601"/>
                    <a:pt x="2857" y="59896"/>
                    <a:pt x="4761" y="56094"/>
                  </a:cubicBezTo>
                  <a:lnTo>
                    <a:pt x="4761" y="56094"/>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23" name="Google Shape;2423;p308"/>
            <p:cNvSpPr/>
            <p:nvPr/>
          </p:nvSpPr>
          <p:spPr>
            <a:xfrm>
              <a:off x="6381650" y="3199871"/>
              <a:ext cx="51417" cy="72256"/>
            </a:xfrm>
            <a:custGeom>
              <a:avLst/>
              <a:gdLst/>
              <a:ahLst/>
              <a:cxnLst/>
              <a:rect l="l" t="t" r="r" b="b"/>
              <a:pathLst>
                <a:path w="51417" h="72256" extrusionOk="0">
                  <a:moveTo>
                    <a:pt x="51417" y="1902"/>
                  </a:moveTo>
                  <a:lnTo>
                    <a:pt x="51417" y="9507"/>
                  </a:lnTo>
                  <a:cubicBezTo>
                    <a:pt x="49513" y="11409"/>
                    <a:pt x="45704" y="16163"/>
                    <a:pt x="41896" y="20916"/>
                  </a:cubicBezTo>
                  <a:cubicBezTo>
                    <a:pt x="38087" y="25670"/>
                    <a:pt x="34278" y="32325"/>
                    <a:pt x="31421" y="38980"/>
                  </a:cubicBezTo>
                  <a:cubicBezTo>
                    <a:pt x="28565" y="45636"/>
                    <a:pt x="26661" y="51340"/>
                    <a:pt x="24756" y="56094"/>
                  </a:cubicBezTo>
                  <a:cubicBezTo>
                    <a:pt x="23804" y="59897"/>
                    <a:pt x="22852" y="64650"/>
                    <a:pt x="20948" y="72256"/>
                  </a:cubicBezTo>
                  <a:lnTo>
                    <a:pt x="10474" y="72256"/>
                  </a:lnTo>
                  <a:cubicBezTo>
                    <a:pt x="12378" y="57995"/>
                    <a:pt x="18091" y="44685"/>
                    <a:pt x="25709" y="30424"/>
                  </a:cubicBezTo>
                  <a:cubicBezTo>
                    <a:pt x="30470" y="21867"/>
                    <a:pt x="35230" y="15212"/>
                    <a:pt x="39991" y="9507"/>
                  </a:cubicBezTo>
                  <a:lnTo>
                    <a:pt x="0" y="9507"/>
                  </a:lnTo>
                  <a:lnTo>
                    <a:pt x="0" y="0"/>
                  </a:lnTo>
                  <a:lnTo>
                    <a:pt x="51417" y="1902"/>
                  </a:lnTo>
                  <a:lnTo>
                    <a:pt x="51417" y="1902"/>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24" name="Google Shape;2424;p308"/>
            <p:cNvSpPr/>
            <p:nvPr/>
          </p:nvSpPr>
          <p:spPr>
            <a:xfrm>
              <a:off x="6440685" y="3200822"/>
              <a:ext cx="84742" cy="75108"/>
            </a:xfrm>
            <a:custGeom>
              <a:avLst/>
              <a:gdLst/>
              <a:ahLst/>
              <a:cxnLst/>
              <a:rect l="l" t="t" r="r" b="b"/>
              <a:pathLst>
                <a:path w="84742" h="75108" extrusionOk="0">
                  <a:moveTo>
                    <a:pt x="29517" y="7606"/>
                  </a:moveTo>
                  <a:cubicBezTo>
                    <a:pt x="33326" y="11409"/>
                    <a:pt x="34278" y="15212"/>
                    <a:pt x="34278" y="19966"/>
                  </a:cubicBezTo>
                  <a:cubicBezTo>
                    <a:pt x="34278" y="24719"/>
                    <a:pt x="32373" y="29473"/>
                    <a:pt x="29517" y="32325"/>
                  </a:cubicBezTo>
                  <a:cubicBezTo>
                    <a:pt x="26661" y="35177"/>
                    <a:pt x="21900" y="38030"/>
                    <a:pt x="17139" y="38030"/>
                  </a:cubicBezTo>
                  <a:cubicBezTo>
                    <a:pt x="12378" y="38030"/>
                    <a:pt x="7617" y="36128"/>
                    <a:pt x="4761" y="32325"/>
                  </a:cubicBezTo>
                  <a:cubicBezTo>
                    <a:pt x="1904" y="28522"/>
                    <a:pt x="0" y="24719"/>
                    <a:pt x="0" y="19966"/>
                  </a:cubicBezTo>
                  <a:cubicBezTo>
                    <a:pt x="0" y="15212"/>
                    <a:pt x="1904" y="10458"/>
                    <a:pt x="4761" y="7606"/>
                  </a:cubicBezTo>
                  <a:cubicBezTo>
                    <a:pt x="7617" y="4754"/>
                    <a:pt x="12378" y="1901"/>
                    <a:pt x="17139" y="1901"/>
                  </a:cubicBezTo>
                  <a:cubicBezTo>
                    <a:pt x="21900" y="1901"/>
                    <a:pt x="26661" y="3803"/>
                    <a:pt x="29517" y="7606"/>
                  </a:cubicBezTo>
                  <a:close/>
                  <a:moveTo>
                    <a:pt x="24756" y="27571"/>
                  </a:moveTo>
                  <a:cubicBezTo>
                    <a:pt x="26661" y="25670"/>
                    <a:pt x="27613" y="22818"/>
                    <a:pt x="27613" y="19966"/>
                  </a:cubicBezTo>
                  <a:cubicBezTo>
                    <a:pt x="27613" y="17113"/>
                    <a:pt x="26661" y="14261"/>
                    <a:pt x="24756" y="12360"/>
                  </a:cubicBezTo>
                  <a:cubicBezTo>
                    <a:pt x="22852" y="10458"/>
                    <a:pt x="19995" y="9507"/>
                    <a:pt x="17139" y="9507"/>
                  </a:cubicBezTo>
                  <a:cubicBezTo>
                    <a:pt x="14283" y="9507"/>
                    <a:pt x="11426" y="10458"/>
                    <a:pt x="9522" y="12360"/>
                  </a:cubicBezTo>
                  <a:cubicBezTo>
                    <a:pt x="7617" y="14261"/>
                    <a:pt x="6665" y="17113"/>
                    <a:pt x="6665" y="19966"/>
                  </a:cubicBezTo>
                  <a:cubicBezTo>
                    <a:pt x="6665" y="22818"/>
                    <a:pt x="7617" y="25670"/>
                    <a:pt x="9522" y="27571"/>
                  </a:cubicBezTo>
                  <a:cubicBezTo>
                    <a:pt x="11426" y="29473"/>
                    <a:pt x="14283" y="30424"/>
                    <a:pt x="17139" y="30424"/>
                  </a:cubicBezTo>
                  <a:cubicBezTo>
                    <a:pt x="19995" y="30424"/>
                    <a:pt x="22852" y="29473"/>
                    <a:pt x="24756" y="27571"/>
                  </a:cubicBezTo>
                  <a:lnTo>
                    <a:pt x="24756" y="27571"/>
                  </a:lnTo>
                  <a:close/>
                  <a:moveTo>
                    <a:pt x="59987" y="0"/>
                  </a:moveTo>
                  <a:lnTo>
                    <a:pt x="65699" y="0"/>
                  </a:lnTo>
                  <a:lnTo>
                    <a:pt x="24756" y="75108"/>
                  </a:lnTo>
                  <a:lnTo>
                    <a:pt x="19043" y="75108"/>
                  </a:lnTo>
                  <a:lnTo>
                    <a:pt x="59987" y="0"/>
                  </a:lnTo>
                  <a:close/>
                  <a:moveTo>
                    <a:pt x="79982" y="42783"/>
                  </a:moveTo>
                  <a:cubicBezTo>
                    <a:pt x="83791" y="46586"/>
                    <a:pt x="84743" y="50389"/>
                    <a:pt x="84743" y="55143"/>
                  </a:cubicBezTo>
                  <a:cubicBezTo>
                    <a:pt x="84743" y="59897"/>
                    <a:pt x="82839" y="64650"/>
                    <a:pt x="79982" y="67503"/>
                  </a:cubicBezTo>
                  <a:cubicBezTo>
                    <a:pt x="76174" y="71305"/>
                    <a:pt x="72365" y="73207"/>
                    <a:pt x="67604" y="73207"/>
                  </a:cubicBezTo>
                  <a:cubicBezTo>
                    <a:pt x="62843" y="73207"/>
                    <a:pt x="58082" y="71305"/>
                    <a:pt x="55226" y="67503"/>
                  </a:cubicBezTo>
                  <a:cubicBezTo>
                    <a:pt x="51417" y="63700"/>
                    <a:pt x="50465" y="59897"/>
                    <a:pt x="50465" y="55143"/>
                  </a:cubicBezTo>
                  <a:cubicBezTo>
                    <a:pt x="50465" y="50389"/>
                    <a:pt x="52369" y="45636"/>
                    <a:pt x="55226" y="42783"/>
                  </a:cubicBezTo>
                  <a:cubicBezTo>
                    <a:pt x="59035" y="38980"/>
                    <a:pt x="62843" y="37079"/>
                    <a:pt x="67604" y="37079"/>
                  </a:cubicBezTo>
                  <a:cubicBezTo>
                    <a:pt x="72365" y="37079"/>
                    <a:pt x="77125" y="38980"/>
                    <a:pt x="79982" y="42783"/>
                  </a:cubicBezTo>
                  <a:close/>
                  <a:moveTo>
                    <a:pt x="75221" y="62749"/>
                  </a:moveTo>
                  <a:cubicBezTo>
                    <a:pt x="77125" y="60847"/>
                    <a:pt x="78078" y="57995"/>
                    <a:pt x="78078" y="55143"/>
                  </a:cubicBezTo>
                  <a:cubicBezTo>
                    <a:pt x="78078" y="52291"/>
                    <a:pt x="77125" y="49438"/>
                    <a:pt x="75221" y="47537"/>
                  </a:cubicBezTo>
                  <a:cubicBezTo>
                    <a:pt x="73317" y="45636"/>
                    <a:pt x="70460" y="44685"/>
                    <a:pt x="67604" y="44685"/>
                  </a:cubicBezTo>
                  <a:cubicBezTo>
                    <a:pt x="64747" y="44685"/>
                    <a:pt x="61891" y="45636"/>
                    <a:pt x="59987" y="47537"/>
                  </a:cubicBezTo>
                  <a:cubicBezTo>
                    <a:pt x="58082" y="49438"/>
                    <a:pt x="57130" y="52291"/>
                    <a:pt x="57130" y="55143"/>
                  </a:cubicBezTo>
                  <a:cubicBezTo>
                    <a:pt x="57130" y="57995"/>
                    <a:pt x="58082" y="60847"/>
                    <a:pt x="59987" y="62749"/>
                  </a:cubicBezTo>
                  <a:cubicBezTo>
                    <a:pt x="61891" y="64650"/>
                    <a:pt x="64747" y="65601"/>
                    <a:pt x="67604" y="65601"/>
                  </a:cubicBezTo>
                  <a:cubicBezTo>
                    <a:pt x="70460" y="65601"/>
                    <a:pt x="73317" y="64650"/>
                    <a:pt x="75221" y="6274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425" name="Google Shape;2425;p308"/>
          <p:cNvGrpSpPr/>
          <p:nvPr/>
        </p:nvGrpSpPr>
        <p:grpSpPr>
          <a:xfrm>
            <a:off x="3379830" y="2348024"/>
            <a:ext cx="195565" cy="75251"/>
            <a:chOff x="4961966" y="3200822"/>
            <a:chExt cx="195194" cy="75108"/>
          </a:xfrm>
        </p:grpSpPr>
        <p:sp>
          <p:nvSpPr>
            <p:cNvPr id="2426" name="Google Shape;2426;p308"/>
            <p:cNvSpPr/>
            <p:nvPr/>
          </p:nvSpPr>
          <p:spPr>
            <a:xfrm>
              <a:off x="4961966" y="3201773"/>
              <a:ext cx="27612" cy="73206"/>
            </a:xfrm>
            <a:custGeom>
              <a:avLst/>
              <a:gdLst/>
              <a:ahLst/>
              <a:cxnLst/>
              <a:rect l="l" t="t" r="r" b="b"/>
              <a:pathLst>
                <a:path w="27612" h="73206" extrusionOk="0">
                  <a:moveTo>
                    <a:pt x="0" y="19965"/>
                  </a:moveTo>
                  <a:lnTo>
                    <a:pt x="0" y="13310"/>
                  </a:lnTo>
                  <a:cubicBezTo>
                    <a:pt x="6665" y="12359"/>
                    <a:pt x="11426" y="11409"/>
                    <a:pt x="14283" y="10458"/>
                  </a:cubicBezTo>
                  <a:cubicBezTo>
                    <a:pt x="17139" y="9507"/>
                    <a:pt x="19043" y="5704"/>
                    <a:pt x="19996" y="0"/>
                  </a:cubicBezTo>
                  <a:lnTo>
                    <a:pt x="27613" y="0"/>
                  </a:lnTo>
                  <a:lnTo>
                    <a:pt x="27613" y="73207"/>
                  </a:lnTo>
                  <a:lnTo>
                    <a:pt x="18091" y="73207"/>
                  </a:lnTo>
                  <a:lnTo>
                    <a:pt x="18091" y="21867"/>
                  </a:lnTo>
                  <a:lnTo>
                    <a:pt x="0" y="21867"/>
                  </a:ln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27" name="Google Shape;2427;p308"/>
            <p:cNvSpPr/>
            <p:nvPr/>
          </p:nvSpPr>
          <p:spPr>
            <a:xfrm>
              <a:off x="5012431" y="3200822"/>
              <a:ext cx="51417" cy="75108"/>
            </a:xfrm>
            <a:custGeom>
              <a:avLst/>
              <a:gdLst/>
              <a:ahLst/>
              <a:cxnLst/>
              <a:rect l="l" t="t" r="r" b="b"/>
              <a:pathLst>
                <a:path w="51417" h="75108" extrusionOk="0">
                  <a:moveTo>
                    <a:pt x="46656" y="11409"/>
                  </a:moveTo>
                  <a:cubicBezTo>
                    <a:pt x="49513" y="17113"/>
                    <a:pt x="51417" y="25670"/>
                    <a:pt x="51417" y="36128"/>
                  </a:cubicBezTo>
                  <a:cubicBezTo>
                    <a:pt x="51417" y="46586"/>
                    <a:pt x="49513" y="54192"/>
                    <a:pt x="46656" y="60847"/>
                  </a:cubicBezTo>
                  <a:cubicBezTo>
                    <a:pt x="41895" y="70355"/>
                    <a:pt x="35230" y="75108"/>
                    <a:pt x="25708" y="75108"/>
                  </a:cubicBezTo>
                  <a:cubicBezTo>
                    <a:pt x="17139" y="75108"/>
                    <a:pt x="10474" y="71305"/>
                    <a:pt x="5713" y="63700"/>
                  </a:cubicBezTo>
                  <a:cubicBezTo>
                    <a:pt x="1904" y="57044"/>
                    <a:pt x="0" y="48488"/>
                    <a:pt x="0" y="38030"/>
                  </a:cubicBezTo>
                  <a:cubicBezTo>
                    <a:pt x="0" y="29473"/>
                    <a:pt x="952" y="22818"/>
                    <a:pt x="2856" y="17113"/>
                  </a:cubicBezTo>
                  <a:cubicBezTo>
                    <a:pt x="6665" y="5704"/>
                    <a:pt x="14283" y="0"/>
                    <a:pt x="24756" y="0"/>
                  </a:cubicBezTo>
                  <a:cubicBezTo>
                    <a:pt x="36182" y="0"/>
                    <a:pt x="42848" y="3803"/>
                    <a:pt x="46656" y="11409"/>
                  </a:cubicBezTo>
                  <a:lnTo>
                    <a:pt x="46656" y="11409"/>
                  </a:lnTo>
                  <a:close/>
                  <a:moveTo>
                    <a:pt x="38087" y="60847"/>
                  </a:moveTo>
                  <a:cubicBezTo>
                    <a:pt x="40943" y="57044"/>
                    <a:pt x="42848" y="48488"/>
                    <a:pt x="42848" y="37079"/>
                  </a:cubicBezTo>
                  <a:cubicBezTo>
                    <a:pt x="42848" y="28522"/>
                    <a:pt x="41895" y="21867"/>
                    <a:pt x="39991" y="16163"/>
                  </a:cubicBezTo>
                  <a:cubicBezTo>
                    <a:pt x="38087" y="10458"/>
                    <a:pt x="34278" y="7606"/>
                    <a:pt x="28565" y="7606"/>
                  </a:cubicBezTo>
                  <a:cubicBezTo>
                    <a:pt x="22852" y="7606"/>
                    <a:pt x="19043" y="10458"/>
                    <a:pt x="17139" y="15212"/>
                  </a:cubicBezTo>
                  <a:cubicBezTo>
                    <a:pt x="15234" y="19966"/>
                    <a:pt x="13330" y="27571"/>
                    <a:pt x="13330" y="38030"/>
                  </a:cubicBezTo>
                  <a:cubicBezTo>
                    <a:pt x="13330" y="45636"/>
                    <a:pt x="14283" y="51340"/>
                    <a:pt x="15234" y="56094"/>
                  </a:cubicBezTo>
                  <a:cubicBezTo>
                    <a:pt x="18091" y="62749"/>
                    <a:pt x="21900" y="66552"/>
                    <a:pt x="27613" y="66552"/>
                  </a:cubicBezTo>
                  <a:cubicBezTo>
                    <a:pt x="31421" y="66552"/>
                    <a:pt x="35230" y="64650"/>
                    <a:pt x="38087" y="60847"/>
                  </a:cubicBezTo>
                  <a:lnTo>
                    <a:pt x="38087" y="60847"/>
                  </a:ln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28" name="Google Shape;2428;p308"/>
            <p:cNvSpPr/>
            <p:nvPr/>
          </p:nvSpPr>
          <p:spPr>
            <a:xfrm>
              <a:off x="5073370" y="3200822"/>
              <a:ext cx="83790" cy="75108"/>
            </a:xfrm>
            <a:custGeom>
              <a:avLst/>
              <a:gdLst/>
              <a:ahLst/>
              <a:cxnLst/>
              <a:rect l="l" t="t" r="r" b="b"/>
              <a:pathLst>
                <a:path w="83790" h="75108" extrusionOk="0">
                  <a:moveTo>
                    <a:pt x="29517" y="7606"/>
                  </a:moveTo>
                  <a:cubicBezTo>
                    <a:pt x="33326" y="11409"/>
                    <a:pt x="34278" y="15212"/>
                    <a:pt x="34278" y="19966"/>
                  </a:cubicBezTo>
                  <a:cubicBezTo>
                    <a:pt x="34278" y="24719"/>
                    <a:pt x="32374" y="29473"/>
                    <a:pt x="29517" y="32325"/>
                  </a:cubicBezTo>
                  <a:cubicBezTo>
                    <a:pt x="26661" y="35177"/>
                    <a:pt x="21900" y="38030"/>
                    <a:pt x="17139" y="38030"/>
                  </a:cubicBezTo>
                  <a:cubicBezTo>
                    <a:pt x="12378" y="38030"/>
                    <a:pt x="7617" y="36128"/>
                    <a:pt x="4761" y="32325"/>
                  </a:cubicBezTo>
                  <a:cubicBezTo>
                    <a:pt x="1904" y="28522"/>
                    <a:pt x="0" y="24719"/>
                    <a:pt x="0" y="19966"/>
                  </a:cubicBezTo>
                  <a:cubicBezTo>
                    <a:pt x="0" y="15212"/>
                    <a:pt x="1904" y="10458"/>
                    <a:pt x="4761" y="7606"/>
                  </a:cubicBezTo>
                  <a:cubicBezTo>
                    <a:pt x="7617" y="4754"/>
                    <a:pt x="12378" y="1901"/>
                    <a:pt x="17139" y="1901"/>
                  </a:cubicBezTo>
                  <a:cubicBezTo>
                    <a:pt x="21900" y="1901"/>
                    <a:pt x="25708" y="3803"/>
                    <a:pt x="29517" y="7606"/>
                  </a:cubicBezTo>
                  <a:close/>
                  <a:moveTo>
                    <a:pt x="23804" y="27571"/>
                  </a:moveTo>
                  <a:cubicBezTo>
                    <a:pt x="25708" y="25670"/>
                    <a:pt x="26661" y="22818"/>
                    <a:pt x="26661" y="19966"/>
                  </a:cubicBezTo>
                  <a:cubicBezTo>
                    <a:pt x="26661" y="17113"/>
                    <a:pt x="25708" y="14261"/>
                    <a:pt x="23804" y="12360"/>
                  </a:cubicBezTo>
                  <a:cubicBezTo>
                    <a:pt x="21900" y="10458"/>
                    <a:pt x="19043" y="9507"/>
                    <a:pt x="16187" y="9507"/>
                  </a:cubicBezTo>
                  <a:cubicBezTo>
                    <a:pt x="13330" y="9507"/>
                    <a:pt x="10474" y="10458"/>
                    <a:pt x="8569" y="12360"/>
                  </a:cubicBezTo>
                  <a:cubicBezTo>
                    <a:pt x="6665" y="14261"/>
                    <a:pt x="5713" y="17113"/>
                    <a:pt x="5713" y="19966"/>
                  </a:cubicBezTo>
                  <a:cubicBezTo>
                    <a:pt x="5713" y="22818"/>
                    <a:pt x="6665" y="25670"/>
                    <a:pt x="8569" y="27571"/>
                  </a:cubicBezTo>
                  <a:cubicBezTo>
                    <a:pt x="10474" y="29473"/>
                    <a:pt x="13330" y="30424"/>
                    <a:pt x="16187" y="30424"/>
                  </a:cubicBezTo>
                  <a:cubicBezTo>
                    <a:pt x="19043" y="30424"/>
                    <a:pt x="21900" y="29473"/>
                    <a:pt x="23804" y="27571"/>
                  </a:cubicBezTo>
                  <a:lnTo>
                    <a:pt x="23804" y="27571"/>
                  </a:lnTo>
                  <a:close/>
                  <a:moveTo>
                    <a:pt x="59034" y="0"/>
                  </a:moveTo>
                  <a:lnTo>
                    <a:pt x="64747" y="0"/>
                  </a:lnTo>
                  <a:lnTo>
                    <a:pt x="23804" y="75108"/>
                  </a:lnTo>
                  <a:lnTo>
                    <a:pt x="18091" y="75108"/>
                  </a:lnTo>
                  <a:lnTo>
                    <a:pt x="59034" y="0"/>
                  </a:lnTo>
                  <a:close/>
                  <a:moveTo>
                    <a:pt x="79030" y="42783"/>
                  </a:moveTo>
                  <a:cubicBezTo>
                    <a:pt x="82839" y="46586"/>
                    <a:pt x="83791" y="50389"/>
                    <a:pt x="83791" y="55143"/>
                  </a:cubicBezTo>
                  <a:cubicBezTo>
                    <a:pt x="83791" y="59897"/>
                    <a:pt x="81887" y="64650"/>
                    <a:pt x="79030" y="67503"/>
                  </a:cubicBezTo>
                  <a:cubicBezTo>
                    <a:pt x="75221" y="71305"/>
                    <a:pt x="71413" y="73207"/>
                    <a:pt x="66652" y="73207"/>
                  </a:cubicBezTo>
                  <a:cubicBezTo>
                    <a:pt x="61891" y="73207"/>
                    <a:pt x="57130" y="71305"/>
                    <a:pt x="54273" y="67503"/>
                  </a:cubicBezTo>
                  <a:cubicBezTo>
                    <a:pt x="50465" y="63700"/>
                    <a:pt x="49513" y="59897"/>
                    <a:pt x="49513" y="55143"/>
                  </a:cubicBezTo>
                  <a:cubicBezTo>
                    <a:pt x="49513" y="50389"/>
                    <a:pt x="51417" y="45636"/>
                    <a:pt x="54273" y="42783"/>
                  </a:cubicBezTo>
                  <a:cubicBezTo>
                    <a:pt x="58082" y="38980"/>
                    <a:pt x="61891" y="37079"/>
                    <a:pt x="66652" y="37079"/>
                  </a:cubicBezTo>
                  <a:cubicBezTo>
                    <a:pt x="71413" y="37079"/>
                    <a:pt x="76174" y="38980"/>
                    <a:pt x="79030" y="42783"/>
                  </a:cubicBezTo>
                  <a:close/>
                  <a:moveTo>
                    <a:pt x="74269" y="62749"/>
                  </a:moveTo>
                  <a:cubicBezTo>
                    <a:pt x="76174" y="60847"/>
                    <a:pt x="77126" y="57995"/>
                    <a:pt x="77126" y="55143"/>
                  </a:cubicBezTo>
                  <a:cubicBezTo>
                    <a:pt x="77126" y="52291"/>
                    <a:pt x="76174" y="49438"/>
                    <a:pt x="74269" y="47537"/>
                  </a:cubicBezTo>
                  <a:cubicBezTo>
                    <a:pt x="72365" y="45636"/>
                    <a:pt x="69508" y="44685"/>
                    <a:pt x="66652" y="44685"/>
                  </a:cubicBezTo>
                  <a:cubicBezTo>
                    <a:pt x="63795" y="44685"/>
                    <a:pt x="60939" y="45636"/>
                    <a:pt x="59034" y="47537"/>
                  </a:cubicBezTo>
                  <a:cubicBezTo>
                    <a:pt x="57130" y="49438"/>
                    <a:pt x="56178" y="52291"/>
                    <a:pt x="56178" y="55143"/>
                  </a:cubicBezTo>
                  <a:cubicBezTo>
                    <a:pt x="56178" y="57995"/>
                    <a:pt x="57130" y="60847"/>
                    <a:pt x="59034" y="62749"/>
                  </a:cubicBezTo>
                  <a:cubicBezTo>
                    <a:pt x="60939" y="64650"/>
                    <a:pt x="63795" y="65601"/>
                    <a:pt x="66652" y="65601"/>
                  </a:cubicBezTo>
                  <a:cubicBezTo>
                    <a:pt x="69508" y="65601"/>
                    <a:pt x="72365" y="64650"/>
                    <a:pt x="74269" y="62749"/>
                  </a:cubicBez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429" name="Google Shape;2429;p308"/>
          <p:cNvGrpSpPr/>
          <p:nvPr/>
        </p:nvGrpSpPr>
        <p:grpSpPr>
          <a:xfrm>
            <a:off x="3512433" y="2588064"/>
            <a:ext cx="195564" cy="75251"/>
            <a:chOff x="5094318" y="3440408"/>
            <a:chExt cx="195193" cy="75108"/>
          </a:xfrm>
        </p:grpSpPr>
        <p:sp>
          <p:nvSpPr>
            <p:cNvPr id="2430" name="Google Shape;2430;p308"/>
            <p:cNvSpPr/>
            <p:nvPr/>
          </p:nvSpPr>
          <p:spPr>
            <a:xfrm>
              <a:off x="5094318" y="3441359"/>
              <a:ext cx="27613" cy="73207"/>
            </a:xfrm>
            <a:custGeom>
              <a:avLst/>
              <a:gdLst/>
              <a:ahLst/>
              <a:cxnLst/>
              <a:rect l="l" t="t" r="r" b="b"/>
              <a:pathLst>
                <a:path w="27613" h="73207" extrusionOk="0">
                  <a:moveTo>
                    <a:pt x="0" y="19966"/>
                  </a:moveTo>
                  <a:lnTo>
                    <a:pt x="0" y="13311"/>
                  </a:lnTo>
                  <a:cubicBezTo>
                    <a:pt x="6665" y="12360"/>
                    <a:pt x="11426" y="11409"/>
                    <a:pt x="14283" y="10458"/>
                  </a:cubicBezTo>
                  <a:cubicBezTo>
                    <a:pt x="17139" y="9507"/>
                    <a:pt x="19043" y="5704"/>
                    <a:pt x="19996" y="0"/>
                  </a:cubicBezTo>
                  <a:lnTo>
                    <a:pt x="27613" y="0"/>
                  </a:lnTo>
                  <a:lnTo>
                    <a:pt x="27613" y="73207"/>
                  </a:lnTo>
                  <a:lnTo>
                    <a:pt x="18091" y="73207"/>
                  </a:lnTo>
                  <a:lnTo>
                    <a:pt x="18091" y="20916"/>
                  </a:lnTo>
                  <a:lnTo>
                    <a:pt x="0" y="20916"/>
                  </a:ln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31" name="Google Shape;2431;p308"/>
            <p:cNvSpPr/>
            <p:nvPr/>
          </p:nvSpPr>
          <p:spPr>
            <a:xfrm>
              <a:off x="5144783" y="3440408"/>
              <a:ext cx="50464" cy="72255"/>
            </a:xfrm>
            <a:custGeom>
              <a:avLst/>
              <a:gdLst/>
              <a:ahLst/>
              <a:cxnLst/>
              <a:rect l="l" t="t" r="r" b="b"/>
              <a:pathLst>
                <a:path w="50464" h="72255" extrusionOk="0">
                  <a:moveTo>
                    <a:pt x="4761" y="56094"/>
                  </a:moveTo>
                  <a:cubicBezTo>
                    <a:pt x="6665" y="51340"/>
                    <a:pt x="11426" y="47537"/>
                    <a:pt x="18091" y="43734"/>
                  </a:cubicBezTo>
                  <a:lnTo>
                    <a:pt x="27613" y="38030"/>
                  </a:lnTo>
                  <a:cubicBezTo>
                    <a:pt x="32374" y="35177"/>
                    <a:pt x="35230" y="33276"/>
                    <a:pt x="37135" y="31374"/>
                  </a:cubicBezTo>
                  <a:cubicBezTo>
                    <a:pt x="39991" y="28522"/>
                    <a:pt x="40943" y="25670"/>
                    <a:pt x="40943" y="21867"/>
                  </a:cubicBezTo>
                  <a:cubicBezTo>
                    <a:pt x="40943" y="17113"/>
                    <a:pt x="39991" y="14261"/>
                    <a:pt x="37135" y="11409"/>
                  </a:cubicBezTo>
                  <a:cubicBezTo>
                    <a:pt x="34278" y="8557"/>
                    <a:pt x="31421" y="7606"/>
                    <a:pt x="26661" y="7606"/>
                  </a:cubicBezTo>
                  <a:cubicBezTo>
                    <a:pt x="19996" y="7606"/>
                    <a:pt x="16187" y="9507"/>
                    <a:pt x="13330" y="15212"/>
                  </a:cubicBezTo>
                  <a:cubicBezTo>
                    <a:pt x="12378" y="18064"/>
                    <a:pt x="11426" y="20916"/>
                    <a:pt x="11426" y="25670"/>
                  </a:cubicBezTo>
                  <a:lnTo>
                    <a:pt x="1904" y="25670"/>
                  </a:lnTo>
                  <a:cubicBezTo>
                    <a:pt x="1904" y="19015"/>
                    <a:pt x="2856" y="14261"/>
                    <a:pt x="5713" y="10458"/>
                  </a:cubicBezTo>
                  <a:cubicBezTo>
                    <a:pt x="9522" y="3803"/>
                    <a:pt x="17139" y="0"/>
                    <a:pt x="26661" y="0"/>
                  </a:cubicBezTo>
                  <a:cubicBezTo>
                    <a:pt x="35230" y="0"/>
                    <a:pt x="40943" y="1901"/>
                    <a:pt x="44752" y="6655"/>
                  </a:cubicBezTo>
                  <a:cubicBezTo>
                    <a:pt x="48561" y="11409"/>
                    <a:pt x="50465" y="16162"/>
                    <a:pt x="50465" y="21867"/>
                  </a:cubicBezTo>
                  <a:cubicBezTo>
                    <a:pt x="50465" y="27571"/>
                    <a:pt x="48561" y="32325"/>
                    <a:pt x="44752" y="37079"/>
                  </a:cubicBezTo>
                  <a:cubicBezTo>
                    <a:pt x="42848" y="38980"/>
                    <a:pt x="38087" y="42783"/>
                    <a:pt x="31421" y="45635"/>
                  </a:cubicBezTo>
                  <a:lnTo>
                    <a:pt x="24756" y="49438"/>
                  </a:lnTo>
                  <a:cubicBezTo>
                    <a:pt x="20948" y="51340"/>
                    <a:pt x="19043" y="53241"/>
                    <a:pt x="17139" y="54192"/>
                  </a:cubicBezTo>
                  <a:cubicBezTo>
                    <a:pt x="13330" y="57044"/>
                    <a:pt x="11426" y="60847"/>
                    <a:pt x="10474" y="63699"/>
                  </a:cubicBezTo>
                  <a:lnTo>
                    <a:pt x="50465" y="63699"/>
                  </a:lnTo>
                  <a:lnTo>
                    <a:pt x="50465" y="72256"/>
                  </a:lnTo>
                  <a:lnTo>
                    <a:pt x="0" y="72256"/>
                  </a:lnTo>
                  <a:cubicBezTo>
                    <a:pt x="952" y="65601"/>
                    <a:pt x="1904" y="60847"/>
                    <a:pt x="4761" y="56094"/>
                  </a:cubicBezTo>
                  <a:lnTo>
                    <a:pt x="4761" y="56094"/>
                  </a:ln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32" name="Google Shape;2432;p308"/>
            <p:cNvSpPr/>
            <p:nvPr/>
          </p:nvSpPr>
          <p:spPr>
            <a:xfrm>
              <a:off x="5204769" y="3440408"/>
              <a:ext cx="84742" cy="75108"/>
            </a:xfrm>
            <a:custGeom>
              <a:avLst/>
              <a:gdLst/>
              <a:ahLst/>
              <a:cxnLst/>
              <a:rect l="l" t="t" r="r" b="b"/>
              <a:pathLst>
                <a:path w="84742" h="75108" extrusionOk="0">
                  <a:moveTo>
                    <a:pt x="29517" y="6655"/>
                  </a:moveTo>
                  <a:cubicBezTo>
                    <a:pt x="33326" y="10458"/>
                    <a:pt x="34278" y="14261"/>
                    <a:pt x="34278" y="19015"/>
                  </a:cubicBezTo>
                  <a:cubicBezTo>
                    <a:pt x="34278" y="23768"/>
                    <a:pt x="32374" y="28522"/>
                    <a:pt x="29517" y="31374"/>
                  </a:cubicBezTo>
                  <a:cubicBezTo>
                    <a:pt x="26661" y="34226"/>
                    <a:pt x="21900" y="36128"/>
                    <a:pt x="17139" y="36128"/>
                  </a:cubicBezTo>
                  <a:cubicBezTo>
                    <a:pt x="12378" y="36128"/>
                    <a:pt x="7618" y="34226"/>
                    <a:pt x="4761" y="31374"/>
                  </a:cubicBezTo>
                  <a:cubicBezTo>
                    <a:pt x="1904" y="28522"/>
                    <a:pt x="0" y="23768"/>
                    <a:pt x="0" y="19015"/>
                  </a:cubicBezTo>
                  <a:cubicBezTo>
                    <a:pt x="0" y="14261"/>
                    <a:pt x="1904" y="9507"/>
                    <a:pt x="4761" y="6655"/>
                  </a:cubicBezTo>
                  <a:cubicBezTo>
                    <a:pt x="7618" y="3803"/>
                    <a:pt x="12378" y="1901"/>
                    <a:pt x="17139" y="1901"/>
                  </a:cubicBezTo>
                  <a:cubicBezTo>
                    <a:pt x="21900" y="1901"/>
                    <a:pt x="25709" y="3803"/>
                    <a:pt x="29517" y="6655"/>
                  </a:cubicBezTo>
                  <a:close/>
                  <a:moveTo>
                    <a:pt x="24756" y="26621"/>
                  </a:moveTo>
                  <a:cubicBezTo>
                    <a:pt x="26661" y="24719"/>
                    <a:pt x="27613" y="21867"/>
                    <a:pt x="27613" y="19015"/>
                  </a:cubicBezTo>
                  <a:cubicBezTo>
                    <a:pt x="27613" y="16162"/>
                    <a:pt x="26661" y="13310"/>
                    <a:pt x="24756" y="11409"/>
                  </a:cubicBezTo>
                  <a:cubicBezTo>
                    <a:pt x="22852" y="9507"/>
                    <a:pt x="19996" y="8557"/>
                    <a:pt x="17139" y="8557"/>
                  </a:cubicBezTo>
                  <a:cubicBezTo>
                    <a:pt x="14283" y="8557"/>
                    <a:pt x="11426" y="9507"/>
                    <a:pt x="9522" y="11409"/>
                  </a:cubicBezTo>
                  <a:cubicBezTo>
                    <a:pt x="7618" y="13310"/>
                    <a:pt x="6665" y="16162"/>
                    <a:pt x="6665" y="19015"/>
                  </a:cubicBezTo>
                  <a:cubicBezTo>
                    <a:pt x="6665" y="21867"/>
                    <a:pt x="7618" y="24719"/>
                    <a:pt x="9522" y="26621"/>
                  </a:cubicBezTo>
                  <a:cubicBezTo>
                    <a:pt x="11426" y="28522"/>
                    <a:pt x="14283" y="29473"/>
                    <a:pt x="17139" y="29473"/>
                  </a:cubicBezTo>
                  <a:cubicBezTo>
                    <a:pt x="19996" y="29473"/>
                    <a:pt x="21900" y="28522"/>
                    <a:pt x="24756" y="26621"/>
                  </a:cubicBezTo>
                  <a:lnTo>
                    <a:pt x="24756" y="26621"/>
                  </a:lnTo>
                  <a:close/>
                  <a:moveTo>
                    <a:pt x="59987" y="0"/>
                  </a:moveTo>
                  <a:lnTo>
                    <a:pt x="65700" y="0"/>
                  </a:lnTo>
                  <a:lnTo>
                    <a:pt x="24756" y="75108"/>
                  </a:lnTo>
                  <a:lnTo>
                    <a:pt x="19043" y="75108"/>
                  </a:lnTo>
                  <a:lnTo>
                    <a:pt x="59987" y="0"/>
                  </a:lnTo>
                  <a:close/>
                  <a:moveTo>
                    <a:pt x="79982" y="41832"/>
                  </a:moveTo>
                  <a:cubicBezTo>
                    <a:pt x="83791" y="45635"/>
                    <a:pt x="84743" y="49438"/>
                    <a:pt x="84743" y="54192"/>
                  </a:cubicBezTo>
                  <a:cubicBezTo>
                    <a:pt x="84743" y="58946"/>
                    <a:pt x="82839" y="63699"/>
                    <a:pt x="79982" y="66552"/>
                  </a:cubicBezTo>
                  <a:cubicBezTo>
                    <a:pt x="76174" y="70355"/>
                    <a:pt x="72365" y="71305"/>
                    <a:pt x="67604" y="71305"/>
                  </a:cubicBezTo>
                  <a:cubicBezTo>
                    <a:pt x="62843" y="71305"/>
                    <a:pt x="58082" y="69404"/>
                    <a:pt x="55226" y="66552"/>
                  </a:cubicBezTo>
                  <a:cubicBezTo>
                    <a:pt x="52369" y="63699"/>
                    <a:pt x="50465" y="58946"/>
                    <a:pt x="50465" y="54192"/>
                  </a:cubicBezTo>
                  <a:cubicBezTo>
                    <a:pt x="50465" y="49438"/>
                    <a:pt x="52369" y="44685"/>
                    <a:pt x="55226" y="41832"/>
                  </a:cubicBezTo>
                  <a:cubicBezTo>
                    <a:pt x="59035" y="38030"/>
                    <a:pt x="62843" y="37079"/>
                    <a:pt x="67604" y="37079"/>
                  </a:cubicBezTo>
                  <a:cubicBezTo>
                    <a:pt x="72365" y="37079"/>
                    <a:pt x="76174" y="38980"/>
                    <a:pt x="79982" y="41832"/>
                  </a:cubicBezTo>
                  <a:close/>
                  <a:moveTo>
                    <a:pt x="74269" y="61798"/>
                  </a:moveTo>
                  <a:cubicBezTo>
                    <a:pt x="76174" y="59896"/>
                    <a:pt x="77126" y="57044"/>
                    <a:pt x="77126" y="54192"/>
                  </a:cubicBezTo>
                  <a:cubicBezTo>
                    <a:pt x="77126" y="51340"/>
                    <a:pt x="76174" y="48487"/>
                    <a:pt x="74269" y="46586"/>
                  </a:cubicBezTo>
                  <a:cubicBezTo>
                    <a:pt x="72365" y="44685"/>
                    <a:pt x="69509" y="43734"/>
                    <a:pt x="66652" y="43734"/>
                  </a:cubicBezTo>
                  <a:cubicBezTo>
                    <a:pt x="63795" y="43734"/>
                    <a:pt x="60939" y="44685"/>
                    <a:pt x="59035" y="46586"/>
                  </a:cubicBezTo>
                  <a:cubicBezTo>
                    <a:pt x="57130" y="48487"/>
                    <a:pt x="56178" y="51340"/>
                    <a:pt x="56178" y="54192"/>
                  </a:cubicBezTo>
                  <a:cubicBezTo>
                    <a:pt x="56178" y="57044"/>
                    <a:pt x="57130" y="59896"/>
                    <a:pt x="59035" y="61798"/>
                  </a:cubicBezTo>
                  <a:cubicBezTo>
                    <a:pt x="60939" y="63699"/>
                    <a:pt x="63795" y="64650"/>
                    <a:pt x="66652" y="64650"/>
                  </a:cubicBezTo>
                  <a:cubicBezTo>
                    <a:pt x="69509" y="64650"/>
                    <a:pt x="72365" y="64650"/>
                    <a:pt x="74269" y="61798"/>
                  </a:cubicBez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433" name="Google Shape;2433;p308"/>
          <p:cNvGrpSpPr/>
          <p:nvPr/>
        </p:nvGrpSpPr>
        <p:grpSpPr>
          <a:xfrm>
            <a:off x="3679378" y="2827153"/>
            <a:ext cx="195565" cy="75251"/>
            <a:chOff x="5260947" y="3679044"/>
            <a:chExt cx="195194" cy="75108"/>
          </a:xfrm>
        </p:grpSpPr>
        <p:sp>
          <p:nvSpPr>
            <p:cNvPr id="2434" name="Google Shape;2434;p308"/>
            <p:cNvSpPr/>
            <p:nvPr/>
          </p:nvSpPr>
          <p:spPr>
            <a:xfrm>
              <a:off x="5260947" y="3679995"/>
              <a:ext cx="27613" cy="73207"/>
            </a:xfrm>
            <a:custGeom>
              <a:avLst/>
              <a:gdLst/>
              <a:ahLst/>
              <a:cxnLst/>
              <a:rect l="l" t="t" r="r" b="b"/>
              <a:pathLst>
                <a:path w="27613" h="73207" extrusionOk="0">
                  <a:moveTo>
                    <a:pt x="0" y="19966"/>
                  </a:moveTo>
                  <a:lnTo>
                    <a:pt x="0" y="13310"/>
                  </a:lnTo>
                  <a:cubicBezTo>
                    <a:pt x="6665" y="12360"/>
                    <a:pt x="11426" y="11409"/>
                    <a:pt x="14283" y="10458"/>
                  </a:cubicBezTo>
                  <a:cubicBezTo>
                    <a:pt x="17139" y="9507"/>
                    <a:pt x="19043" y="5704"/>
                    <a:pt x="19996" y="0"/>
                  </a:cubicBezTo>
                  <a:lnTo>
                    <a:pt x="27613" y="0"/>
                  </a:lnTo>
                  <a:lnTo>
                    <a:pt x="27613" y="73207"/>
                  </a:lnTo>
                  <a:lnTo>
                    <a:pt x="18091" y="73207"/>
                  </a:lnTo>
                  <a:lnTo>
                    <a:pt x="18091" y="19966"/>
                  </a:lnTo>
                  <a:lnTo>
                    <a:pt x="0" y="19966"/>
                  </a:ln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35" name="Google Shape;2435;p308"/>
            <p:cNvSpPr/>
            <p:nvPr/>
          </p:nvSpPr>
          <p:spPr>
            <a:xfrm>
              <a:off x="5312365" y="3681896"/>
              <a:ext cx="50464" cy="72256"/>
            </a:xfrm>
            <a:custGeom>
              <a:avLst/>
              <a:gdLst/>
              <a:ahLst/>
              <a:cxnLst/>
              <a:rect l="l" t="t" r="r" b="b"/>
              <a:pathLst>
                <a:path w="50464" h="72256" extrusionOk="0">
                  <a:moveTo>
                    <a:pt x="9522" y="51340"/>
                  </a:moveTo>
                  <a:cubicBezTo>
                    <a:pt x="10474" y="56094"/>
                    <a:pt x="12378" y="59896"/>
                    <a:pt x="17139" y="61798"/>
                  </a:cubicBezTo>
                  <a:cubicBezTo>
                    <a:pt x="19043" y="62749"/>
                    <a:pt x="21900" y="63699"/>
                    <a:pt x="24756" y="63699"/>
                  </a:cubicBezTo>
                  <a:cubicBezTo>
                    <a:pt x="30469" y="63699"/>
                    <a:pt x="34278" y="61798"/>
                    <a:pt x="37135" y="58946"/>
                  </a:cubicBezTo>
                  <a:cubicBezTo>
                    <a:pt x="39991" y="55143"/>
                    <a:pt x="40943" y="51340"/>
                    <a:pt x="40943" y="47537"/>
                  </a:cubicBezTo>
                  <a:cubicBezTo>
                    <a:pt x="40943" y="42783"/>
                    <a:pt x="39039" y="38030"/>
                    <a:pt x="36182" y="36128"/>
                  </a:cubicBezTo>
                  <a:cubicBezTo>
                    <a:pt x="33326" y="33276"/>
                    <a:pt x="29517" y="32325"/>
                    <a:pt x="24756" y="32325"/>
                  </a:cubicBezTo>
                  <a:cubicBezTo>
                    <a:pt x="21900" y="32325"/>
                    <a:pt x="19043" y="33276"/>
                    <a:pt x="16187" y="34227"/>
                  </a:cubicBezTo>
                  <a:cubicBezTo>
                    <a:pt x="13330" y="35177"/>
                    <a:pt x="12378" y="37079"/>
                    <a:pt x="10474" y="38980"/>
                  </a:cubicBezTo>
                  <a:lnTo>
                    <a:pt x="2856" y="38980"/>
                  </a:lnTo>
                  <a:lnTo>
                    <a:pt x="8569" y="0"/>
                  </a:lnTo>
                  <a:lnTo>
                    <a:pt x="46656" y="0"/>
                  </a:lnTo>
                  <a:lnTo>
                    <a:pt x="46656" y="8557"/>
                  </a:lnTo>
                  <a:lnTo>
                    <a:pt x="15234" y="8557"/>
                  </a:lnTo>
                  <a:lnTo>
                    <a:pt x="12378" y="28522"/>
                  </a:lnTo>
                  <a:cubicBezTo>
                    <a:pt x="14283" y="27571"/>
                    <a:pt x="16187" y="26621"/>
                    <a:pt x="17139" y="25670"/>
                  </a:cubicBezTo>
                  <a:cubicBezTo>
                    <a:pt x="19995" y="24719"/>
                    <a:pt x="22852" y="23768"/>
                    <a:pt x="26661" y="23768"/>
                  </a:cubicBezTo>
                  <a:cubicBezTo>
                    <a:pt x="33326" y="23768"/>
                    <a:pt x="39039" y="25670"/>
                    <a:pt x="43800" y="30423"/>
                  </a:cubicBezTo>
                  <a:cubicBezTo>
                    <a:pt x="48560" y="35177"/>
                    <a:pt x="50465" y="39931"/>
                    <a:pt x="50465" y="46586"/>
                  </a:cubicBezTo>
                  <a:cubicBezTo>
                    <a:pt x="50465" y="53241"/>
                    <a:pt x="48560" y="59896"/>
                    <a:pt x="43800" y="64650"/>
                  </a:cubicBezTo>
                  <a:cubicBezTo>
                    <a:pt x="39039" y="69404"/>
                    <a:pt x="32374" y="72256"/>
                    <a:pt x="23804" y="72256"/>
                  </a:cubicBezTo>
                  <a:cubicBezTo>
                    <a:pt x="18091" y="72256"/>
                    <a:pt x="12378" y="70355"/>
                    <a:pt x="7617" y="67503"/>
                  </a:cubicBezTo>
                  <a:cubicBezTo>
                    <a:pt x="2856" y="64650"/>
                    <a:pt x="0" y="58946"/>
                    <a:pt x="0" y="52291"/>
                  </a:cubicBezTo>
                  <a:lnTo>
                    <a:pt x="9522" y="51340"/>
                  </a:lnTo>
                  <a:lnTo>
                    <a:pt x="9522" y="51340"/>
                  </a:ln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36" name="Google Shape;2436;p308"/>
            <p:cNvSpPr/>
            <p:nvPr/>
          </p:nvSpPr>
          <p:spPr>
            <a:xfrm>
              <a:off x="5372351" y="3679044"/>
              <a:ext cx="83790" cy="75108"/>
            </a:xfrm>
            <a:custGeom>
              <a:avLst/>
              <a:gdLst/>
              <a:ahLst/>
              <a:cxnLst/>
              <a:rect l="l" t="t" r="r" b="b"/>
              <a:pathLst>
                <a:path w="83790" h="75108" extrusionOk="0">
                  <a:moveTo>
                    <a:pt x="29517" y="7606"/>
                  </a:moveTo>
                  <a:cubicBezTo>
                    <a:pt x="33326" y="11409"/>
                    <a:pt x="34278" y="15212"/>
                    <a:pt x="34278" y="19966"/>
                  </a:cubicBezTo>
                  <a:cubicBezTo>
                    <a:pt x="34278" y="24719"/>
                    <a:pt x="32374" y="29473"/>
                    <a:pt x="29517" y="32325"/>
                  </a:cubicBezTo>
                  <a:cubicBezTo>
                    <a:pt x="26661" y="35177"/>
                    <a:pt x="21900" y="37079"/>
                    <a:pt x="17139" y="37079"/>
                  </a:cubicBezTo>
                  <a:cubicBezTo>
                    <a:pt x="12378" y="37079"/>
                    <a:pt x="7617" y="35177"/>
                    <a:pt x="4761" y="32325"/>
                  </a:cubicBezTo>
                  <a:cubicBezTo>
                    <a:pt x="1904" y="29473"/>
                    <a:pt x="0" y="24719"/>
                    <a:pt x="0" y="19966"/>
                  </a:cubicBezTo>
                  <a:cubicBezTo>
                    <a:pt x="0" y="15212"/>
                    <a:pt x="1904" y="10458"/>
                    <a:pt x="4761" y="7606"/>
                  </a:cubicBezTo>
                  <a:cubicBezTo>
                    <a:pt x="7617" y="4754"/>
                    <a:pt x="12378" y="2852"/>
                    <a:pt x="17139" y="2852"/>
                  </a:cubicBezTo>
                  <a:cubicBezTo>
                    <a:pt x="21900" y="2852"/>
                    <a:pt x="25709" y="3803"/>
                    <a:pt x="29517" y="7606"/>
                  </a:cubicBezTo>
                  <a:close/>
                  <a:moveTo>
                    <a:pt x="23804" y="27572"/>
                  </a:moveTo>
                  <a:cubicBezTo>
                    <a:pt x="25709" y="25670"/>
                    <a:pt x="26661" y="22818"/>
                    <a:pt x="26661" y="19966"/>
                  </a:cubicBezTo>
                  <a:cubicBezTo>
                    <a:pt x="26661" y="17113"/>
                    <a:pt x="25709" y="14261"/>
                    <a:pt x="23804" y="12360"/>
                  </a:cubicBezTo>
                  <a:cubicBezTo>
                    <a:pt x="21900" y="10458"/>
                    <a:pt x="19043" y="9507"/>
                    <a:pt x="16187" y="9507"/>
                  </a:cubicBezTo>
                  <a:cubicBezTo>
                    <a:pt x="13330" y="9507"/>
                    <a:pt x="10474" y="10458"/>
                    <a:pt x="8569" y="12360"/>
                  </a:cubicBezTo>
                  <a:cubicBezTo>
                    <a:pt x="6665" y="14261"/>
                    <a:pt x="5713" y="17113"/>
                    <a:pt x="5713" y="19966"/>
                  </a:cubicBezTo>
                  <a:cubicBezTo>
                    <a:pt x="5713" y="22818"/>
                    <a:pt x="6665" y="25670"/>
                    <a:pt x="8569" y="27572"/>
                  </a:cubicBezTo>
                  <a:cubicBezTo>
                    <a:pt x="10474" y="29473"/>
                    <a:pt x="13330" y="30424"/>
                    <a:pt x="16187" y="30424"/>
                  </a:cubicBezTo>
                  <a:cubicBezTo>
                    <a:pt x="19043" y="30424"/>
                    <a:pt x="21900" y="29473"/>
                    <a:pt x="23804" y="27572"/>
                  </a:cubicBezTo>
                  <a:lnTo>
                    <a:pt x="23804" y="27572"/>
                  </a:lnTo>
                  <a:close/>
                  <a:moveTo>
                    <a:pt x="59035" y="0"/>
                  </a:moveTo>
                  <a:lnTo>
                    <a:pt x="64747" y="0"/>
                  </a:lnTo>
                  <a:lnTo>
                    <a:pt x="23804" y="75109"/>
                  </a:lnTo>
                  <a:lnTo>
                    <a:pt x="18091" y="75109"/>
                  </a:lnTo>
                  <a:lnTo>
                    <a:pt x="59035" y="0"/>
                  </a:lnTo>
                  <a:close/>
                  <a:moveTo>
                    <a:pt x="79030" y="42783"/>
                  </a:moveTo>
                  <a:cubicBezTo>
                    <a:pt x="82839" y="46586"/>
                    <a:pt x="83791" y="50389"/>
                    <a:pt x="83791" y="55143"/>
                  </a:cubicBezTo>
                  <a:cubicBezTo>
                    <a:pt x="83791" y="59897"/>
                    <a:pt x="81887" y="64650"/>
                    <a:pt x="79030" y="67503"/>
                  </a:cubicBezTo>
                  <a:cubicBezTo>
                    <a:pt x="75221" y="71305"/>
                    <a:pt x="71413" y="72256"/>
                    <a:pt x="66652" y="72256"/>
                  </a:cubicBezTo>
                  <a:cubicBezTo>
                    <a:pt x="61891" y="72256"/>
                    <a:pt x="57130" y="70355"/>
                    <a:pt x="54274" y="67503"/>
                  </a:cubicBezTo>
                  <a:cubicBezTo>
                    <a:pt x="51417" y="64650"/>
                    <a:pt x="49513" y="59897"/>
                    <a:pt x="49513" y="55143"/>
                  </a:cubicBezTo>
                  <a:cubicBezTo>
                    <a:pt x="49513" y="50389"/>
                    <a:pt x="51417" y="45636"/>
                    <a:pt x="54274" y="42783"/>
                  </a:cubicBezTo>
                  <a:cubicBezTo>
                    <a:pt x="58082" y="38980"/>
                    <a:pt x="61891" y="38030"/>
                    <a:pt x="66652" y="38030"/>
                  </a:cubicBezTo>
                  <a:cubicBezTo>
                    <a:pt x="71413" y="38030"/>
                    <a:pt x="76174" y="38980"/>
                    <a:pt x="79030" y="42783"/>
                  </a:cubicBezTo>
                  <a:close/>
                  <a:moveTo>
                    <a:pt x="74269" y="62749"/>
                  </a:moveTo>
                  <a:cubicBezTo>
                    <a:pt x="76174" y="60848"/>
                    <a:pt x="77126" y="57995"/>
                    <a:pt x="77126" y="55143"/>
                  </a:cubicBezTo>
                  <a:cubicBezTo>
                    <a:pt x="77126" y="52291"/>
                    <a:pt x="76174" y="49439"/>
                    <a:pt x="74269" y="47537"/>
                  </a:cubicBezTo>
                  <a:cubicBezTo>
                    <a:pt x="72365" y="45636"/>
                    <a:pt x="69508" y="44685"/>
                    <a:pt x="66652" y="44685"/>
                  </a:cubicBezTo>
                  <a:cubicBezTo>
                    <a:pt x="63795" y="44685"/>
                    <a:pt x="60939" y="45636"/>
                    <a:pt x="59035" y="47537"/>
                  </a:cubicBezTo>
                  <a:cubicBezTo>
                    <a:pt x="57130" y="49439"/>
                    <a:pt x="56178" y="52291"/>
                    <a:pt x="56178" y="55143"/>
                  </a:cubicBezTo>
                  <a:cubicBezTo>
                    <a:pt x="56178" y="57995"/>
                    <a:pt x="57130" y="60848"/>
                    <a:pt x="59035" y="62749"/>
                  </a:cubicBezTo>
                  <a:cubicBezTo>
                    <a:pt x="60939" y="64650"/>
                    <a:pt x="63795" y="65601"/>
                    <a:pt x="66652" y="65601"/>
                  </a:cubicBezTo>
                  <a:cubicBezTo>
                    <a:pt x="69508" y="65601"/>
                    <a:pt x="72365" y="64650"/>
                    <a:pt x="74269" y="62749"/>
                  </a:cubicBez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437" name="Google Shape;2437;p308"/>
          <p:cNvGrpSpPr/>
          <p:nvPr/>
        </p:nvGrpSpPr>
        <p:grpSpPr>
          <a:xfrm>
            <a:off x="3664115" y="3066979"/>
            <a:ext cx="195565" cy="75489"/>
            <a:chOff x="5245713" y="3918393"/>
            <a:chExt cx="195194" cy="75346"/>
          </a:xfrm>
        </p:grpSpPr>
        <p:sp>
          <p:nvSpPr>
            <p:cNvPr id="2438" name="Google Shape;2438;p308"/>
            <p:cNvSpPr/>
            <p:nvPr/>
          </p:nvSpPr>
          <p:spPr>
            <a:xfrm>
              <a:off x="5245713" y="3919581"/>
              <a:ext cx="27612" cy="73206"/>
            </a:xfrm>
            <a:custGeom>
              <a:avLst/>
              <a:gdLst/>
              <a:ahLst/>
              <a:cxnLst/>
              <a:rect l="l" t="t" r="r" b="b"/>
              <a:pathLst>
                <a:path w="27612" h="73206" extrusionOk="0">
                  <a:moveTo>
                    <a:pt x="0" y="19966"/>
                  </a:moveTo>
                  <a:lnTo>
                    <a:pt x="0" y="13310"/>
                  </a:lnTo>
                  <a:cubicBezTo>
                    <a:pt x="6665" y="12359"/>
                    <a:pt x="11426" y="11409"/>
                    <a:pt x="14283" y="10458"/>
                  </a:cubicBezTo>
                  <a:cubicBezTo>
                    <a:pt x="17139" y="9507"/>
                    <a:pt x="19043" y="5704"/>
                    <a:pt x="19995" y="0"/>
                  </a:cubicBezTo>
                  <a:lnTo>
                    <a:pt x="27613" y="0"/>
                  </a:lnTo>
                  <a:lnTo>
                    <a:pt x="27613" y="73207"/>
                  </a:lnTo>
                  <a:lnTo>
                    <a:pt x="18091" y="73207"/>
                  </a:lnTo>
                  <a:lnTo>
                    <a:pt x="18091" y="20916"/>
                  </a:lnTo>
                  <a:lnTo>
                    <a:pt x="0" y="20916"/>
                  </a:ln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39" name="Google Shape;2439;p308"/>
            <p:cNvSpPr/>
            <p:nvPr/>
          </p:nvSpPr>
          <p:spPr>
            <a:xfrm>
              <a:off x="5296178" y="3918393"/>
              <a:ext cx="50464" cy="75346"/>
            </a:xfrm>
            <a:custGeom>
              <a:avLst/>
              <a:gdLst/>
              <a:ahLst/>
              <a:cxnLst/>
              <a:rect l="l" t="t" r="r" b="b"/>
              <a:pathLst>
                <a:path w="50464" h="75346" extrusionOk="0">
                  <a:moveTo>
                    <a:pt x="45704" y="5942"/>
                  </a:moveTo>
                  <a:cubicBezTo>
                    <a:pt x="48561" y="10696"/>
                    <a:pt x="50465" y="14499"/>
                    <a:pt x="50465" y="19252"/>
                  </a:cubicBezTo>
                  <a:lnTo>
                    <a:pt x="40943" y="19252"/>
                  </a:lnTo>
                  <a:cubicBezTo>
                    <a:pt x="39991" y="16400"/>
                    <a:pt x="39991" y="14499"/>
                    <a:pt x="38087" y="12597"/>
                  </a:cubicBezTo>
                  <a:cubicBezTo>
                    <a:pt x="36182" y="9745"/>
                    <a:pt x="32374" y="7843"/>
                    <a:pt x="27613" y="7843"/>
                  </a:cubicBezTo>
                  <a:cubicBezTo>
                    <a:pt x="22852" y="7843"/>
                    <a:pt x="18091" y="9745"/>
                    <a:pt x="15235" y="15450"/>
                  </a:cubicBezTo>
                  <a:cubicBezTo>
                    <a:pt x="12378" y="21154"/>
                    <a:pt x="10474" y="26858"/>
                    <a:pt x="10474" y="35415"/>
                  </a:cubicBezTo>
                  <a:cubicBezTo>
                    <a:pt x="12378" y="32563"/>
                    <a:pt x="15235" y="29711"/>
                    <a:pt x="18091" y="28760"/>
                  </a:cubicBezTo>
                  <a:cubicBezTo>
                    <a:pt x="20948" y="27809"/>
                    <a:pt x="23804" y="26858"/>
                    <a:pt x="27613" y="26858"/>
                  </a:cubicBezTo>
                  <a:cubicBezTo>
                    <a:pt x="33326" y="26858"/>
                    <a:pt x="39039" y="28760"/>
                    <a:pt x="43800" y="32563"/>
                  </a:cubicBezTo>
                  <a:cubicBezTo>
                    <a:pt x="48561" y="36366"/>
                    <a:pt x="50465" y="42070"/>
                    <a:pt x="50465" y="49676"/>
                  </a:cubicBezTo>
                  <a:cubicBezTo>
                    <a:pt x="50465" y="56331"/>
                    <a:pt x="48561" y="62036"/>
                    <a:pt x="43800" y="67740"/>
                  </a:cubicBezTo>
                  <a:cubicBezTo>
                    <a:pt x="39039" y="73445"/>
                    <a:pt x="33326" y="75346"/>
                    <a:pt x="25709" y="75346"/>
                  </a:cubicBezTo>
                  <a:cubicBezTo>
                    <a:pt x="19043" y="75346"/>
                    <a:pt x="13330" y="72494"/>
                    <a:pt x="7617" y="67740"/>
                  </a:cubicBezTo>
                  <a:cubicBezTo>
                    <a:pt x="2856" y="62987"/>
                    <a:pt x="0" y="53479"/>
                    <a:pt x="0" y="41119"/>
                  </a:cubicBezTo>
                  <a:cubicBezTo>
                    <a:pt x="0" y="31612"/>
                    <a:pt x="952" y="24006"/>
                    <a:pt x="3809" y="18302"/>
                  </a:cubicBezTo>
                  <a:cubicBezTo>
                    <a:pt x="8569" y="5942"/>
                    <a:pt x="16187" y="238"/>
                    <a:pt x="27613" y="238"/>
                  </a:cubicBezTo>
                  <a:cubicBezTo>
                    <a:pt x="37135" y="-713"/>
                    <a:pt x="42848" y="1188"/>
                    <a:pt x="45704" y="5942"/>
                  </a:cubicBezTo>
                  <a:lnTo>
                    <a:pt x="45704" y="5942"/>
                  </a:lnTo>
                  <a:close/>
                  <a:moveTo>
                    <a:pt x="39039" y="62036"/>
                  </a:moveTo>
                  <a:cubicBezTo>
                    <a:pt x="40943" y="59184"/>
                    <a:pt x="42848" y="54430"/>
                    <a:pt x="42848" y="50627"/>
                  </a:cubicBezTo>
                  <a:cubicBezTo>
                    <a:pt x="42848" y="46824"/>
                    <a:pt x="41895" y="43021"/>
                    <a:pt x="39991" y="40169"/>
                  </a:cubicBezTo>
                  <a:cubicBezTo>
                    <a:pt x="38087" y="37316"/>
                    <a:pt x="34278" y="35415"/>
                    <a:pt x="28565" y="35415"/>
                  </a:cubicBezTo>
                  <a:cubicBezTo>
                    <a:pt x="24756" y="35415"/>
                    <a:pt x="20948" y="36366"/>
                    <a:pt x="18091" y="39218"/>
                  </a:cubicBezTo>
                  <a:cubicBezTo>
                    <a:pt x="15235" y="42070"/>
                    <a:pt x="13330" y="45873"/>
                    <a:pt x="13330" y="50627"/>
                  </a:cubicBezTo>
                  <a:cubicBezTo>
                    <a:pt x="13330" y="55380"/>
                    <a:pt x="14283" y="59184"/>
                    <a:pt x="17139" y="62036"/>
                  </a:cubicBezTo>
                  <a:cubicBezTo>
                    <a:pt x="19996" y="64888"/>
                    <a:pt x="23804" y="66789"/>
                    <a:pt x="28565" y="66789"/>
                  </a:cubicBezTo>
                  <a:cubicBezTo>
                    <a:pt x="33326" y="66789"/>
                    <a:pt x="36182" y="64888"/>
                    <a:pt x="39039" y="62036"/>
                  </a:cubicBezTo>
                  <a:lnTo>
                    <a:pt x="39039" y="62036"/>
                  </a:ln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40" name="Google Shape;2440;p308"/>
            <p:cNvSpPr/>
            <p:nvPr/>
          </p:nvSpPr>
          <p:spPr>
            <a:xfrm>
              <a:off x="5357116" y="3918630"/>
              <a:ext cx="83791" cy="75108"/>
            </a:xfrm>
            <a:custGeom>
              <a:avLst/>
              <a:gdLst/>
              <a:ahLst/>
              <a:cxnLst/>
              <a:rect l="l" t="t" r="r" b="b"/>
              <a:pathLst>
                <a:path w="83791" h="75108" extrusionOk="0">
                  <a:moveTo>
                    <a:pt x="29517" y="6655"/>
                  </a:moveTo>
                  <a:cubicBezTo>
                    <a:pt x="33326" y="10458"/>
                    <a:pt x="34278" y="14261"/>
                    <a:pt x="34278" y="19015"/>
                  </a:cubicBezTo>
                  <a:cubicBezTo>
                    <a:pt x="34278" y="23768"/>
                    <a:pt x="32374" y="28522"/>
                    <a:pt x="29517" y="31374"/>
                  </a:cubicBezTo>
                  <a:cubicBezTo>
                    <a:pt x="26661" y="34227"/>
                    <a:pt x="21900" y="36128"/>
                    <a:pt x="17139" y="36128"/>
                  </a:cubicBezTo>
                  <a:cubicBezTo>
                    <a:pt x="12378" y="36128"/>
                    <a:pt x="7618" y="34227"/>
                    <a:pt x="4761" y="31374"/>
                  </a:cubicBezTo>
                  <a:cubicBezTo>
                    <a:pt x="1904" y="28522"/>
                    <a:pt x="0" y="23768"/>
                    <a:pt x="0" y="19015"/>
                  </a:cubicBezTo>
                  <a:cubicBezTo>
                    <a:pt x="0" y="14261"/>
                    <a:pt x="1904" y="9507"/>
                    <a:pt x="4761" y="6655"/>
                  </a:cubicBezTo>
                  <a:cubicBezTo>
                    <a:pt x="7618" y="3803"/>
                    <a:pt x="12378" y="1902"/>
                    <a:pt x="17139" y="1902"/>
                  </a:cubicBezTo>
                  <a:cubicBezTo>
                    <a:pt x="21900" y="1902"/>
                    <a:pt x="25709" y="3803"/>
                    <a:pt x="29517" y="6655"/>
                  </a:cubicBezTo>
                  <a:close/>
                  <a:moveTo>
                    <a:pt x="23804" y="26621"/>
                  </a:moveTo>
                  <a:cubicBezTo>
                    <a:pt x="25709" y="24719"/>
                    <a:pt x="26661" y="21867"/>
                    <a:pt x="26661" y="19015"/>
                  </a:cubicBezTo>
                  <a:cubicBezTo>
                    <a:pt x="26661" y="16163"/>
                    <a:pt x="25709" y="13310"/>
                    <a:pt x="23804" y="11409"/>
                  </a:cubicBezTo>
                  <a:cubicBezTo>
                    <a:pt x="21900" y="9507"/>
                    <a:pt x="19043" y="8557"/>
                    <a:pt x="16187" y="8557"/>
                  </a:cubicBezTo>
                  <a:cubicBezTo>
                    <a:pt x="13330" y="8557"/>
                    <a:pt x="10474" y="9507"/>
                    <a:pt x="8569" y="11409"/>
                  </a:cubicBezTo>
                  <a:cubicBezTo>
                    <a:pt x="6665" y="13310"/>
                    <a:pt x="5713" y="16163"/>
                    <a:pt x="5713" y="19015"/>
                  </a:cubicBezTo>
                  <a:cubicBezTo>
                    <a:pt x="5713" y="21867"/>
                    <a:pt x="6665" y="24719"/>
                    <a:pt x="8569" y="26621"/>
                  </a:cubicBezTo>
                  <a:cubicBezTo>
                    <a:pt x="10474" y="28522"/>
                    <a:pt x="13330" y="29473"/>
                    <a:pt x="16187" y="29473"/>
                  </a:cubicBezTo>
                  <a:cubicBezTo>
                    <a:pt x="19043" y="29473"/>
                    <a:pt x="21900" y="28522"/>
                    <a:pt x="23804" y="26621"/>
                  </a:cubicBezTo>
                  <a:lnTo>
                    <a:pt x="23804" y="26621"/>
                  </a:lnTo>
                  <a:close/>
                  <a:moveTo>
                    <a:pt x="59035" y="0"/>
                  </a:moveTo>
                  <a:lnTo>
                    <a:pt x="64748" y="0"/>
                  </a:lnTo>
                  <a:lnTo>
                    <a:pt x="23804" y="75108"/>
                  </a:lnTo>
                  <a:lnTo>
                    <a:pt x="18091" y="75108"/>
                  </a:lnTo>
                  <a:lnTo>
                    <a:pt x="59035" y="0"/>
                  </a:lnTo>
                  <a:close/>
                  <a:moveTo>
                    <a:pt x="79030" y="41832"/>
                  </a:moveTo>
                  <a:cubicBezTo>
                    <a:pt x="82839" y="45635"/>
                    <a:pt x="83791" y="49439"/>
                    <a:pt x="83791" y="54192"/>
                  </a:cubicBezTo>
                  <a:cubicBezTo>
                    <a:pt x="83791" y="58946"/>
                    <a:pt x="81887" y="63700"/>
                    <a:pt x="79030" y="66552"/>
                  </a:cubicBezTo>
                  <a:cubicBezTo>
                    <a:pt x="75221" y="70355"/>
                    <a:pt x="71413" y="71305"/>
                    <a:pt x="66652" y="71305"/>
                  </a:cubicBezTo>
                  <a:cubicBezTo>
                    <a:pt x="61891" y="71305"/>
                    <a:pt x="57130" y="69404"/>
                    <a:pt x="54274" y="66552"/>
                  </a:cubicBezTo>
                  <a:cubicBezTo>
                    <a:pt x="51417" y="63700"/>
                    <a:pt x="49513" y="58946"/>
                    <a:pt x="49513" y="54192"/>
                  </a:cubicBezTo>
                  <a:cubicBezTo>
                    <a:pt x="49513" y="49439"/>
                    <a:pt x="51417" y="44685"/>
                    <a:pt x="54274" y="41832"/>
                  </a:cubicBezTo>
                  <a:cubicBezTo>
                    <a:pt x="58082" y="38030"/>
                    <a:pt x="61891" y="37079"/>
                    <a:pt x="66652" y="37079"/>
                  </a:cubicBezTo>
                  <a:cubicBezTo>
                    <a:pt x="71413" y="37079"/>
                    <a:pt x="76174" y="38980"/>
                    <a:pt x="79030" y="41832"/>
                  </a:cubicBezTo>
                  <a:close/>
                  <a:moveTo>
                    <a:pt x="74269" y="61798"/>
                  </a:moveTo>
                  <a:cubicBezTo>
                    <a:pt x="76174" y="59896"/>
                    <a:pt x="77126" y="57044"/>
                    <a:pt x="77126" y="54192"/>
                  </a:cubicBezTo>
                  <a:cubicBezTo>
                    <a:pt x="77126" y="51340"/>
                    <a:pt x="76174" y="48488"/>
                    <a:pt x="74269" y="46586"/>
                  </a:cubicBezTo>
                  <a:cubicBezTo>
                    <a:pt x="72365" y="44685"/>
                    <a:pt x="69509" y="43734"/>
                    <a:pt x="66652" y="43734"/>
                  </a:cubicBezTo>
                  <a:cubicBezTo>
                    <a:pt x="63795" y="43734"/>
                    <a:pt x="60939" y="44685"/>
                    <a:pt x="59035" y="46586"/>
                  </a:cubicBezTo>
                  <a:cubicBezTo>
                    <a:pt x="57130" y="48488"/>
                    <a:pt x="56178" y="51340"/>
                    <a:pt x="56178" y="54192"/>
                  </a:cubicBezTo>
                  <a:cubicBezTo>
                    <a:pt x="56178" y="57044"/>
                    <a:pt x="57130" y="59896"/>
                    <a:pt x="59035" y="61798"/>
                  </a:cubicBezTo>
                  <a:cubicBezTo>
                    <a:pt x="60939" y="63700"/>
                    <a:pt x="63795" y="64650"/>
                    <a:pt x="66652" y="64650"/>
                  </a:cubicBezTo>
                  <a:cubicBezTo>
                    <a:pt x="69509" y="64650"/>
                    <a:pt x="72365" y="64650"/>
                    <a:pt x="74269" y="61798"/>
                  </a:cubicBez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441" name="Google Shape;2441;p308"/>
          <p:cNvGrpSpPr/>
          <p:nvPr/>
        </p:nvGrpSpPr>
        <p:grpSpPr>
          <a:xfrm>
            <a:off x="4119176" y="3306282"/>
            <a:ext cx="203197" cy="75251"/>
            <a:chOff x="5699897" y="4157266"/>
            <a:chExt cx="202812" cy="75108"/>
          </a:xfrm>
        </p:grpSpPr>
        <p:sp>
          <p:nvSpPr>
            <p:cNvPr id="2442" name="Google Shape;2442;p308"/>
            <p:cNvSpPr/>
            <p:nvPr/>
          </p:nvSpPr>
          <p:spPr>
            <a:xfrm>
              <a:off x="5699897" y="4158217"/>
              <a:ext cx="50465" cy="72255"/>
            </a:xfrm>
            <a:custGeom>
              <a:avLst/>
              <a:gdLst/>
              <a:ahLst/>
              <a:cxnLst/>
              <a:rect l="l" t="t" r="r" b="b"/>
              <a:pathLst>
                <a:path w="50465" h="72255" extrusionOk="0">
                  <a:moveTo>
                    <a:pt x="4761" y="56094"/>
                  </a:moveTo>
                  <a:cubicBezTo>
                    <a:pt x="6665" y="51340"/>
                    <a:pt x="11426" y="47537"/>
                    <a:pt x="18091" y="43734"/>
                  </a:cubicBezTo>
                  <a:lnTo>
                    <a:pt x="27613" y="38030"/>
                  </a:lnTo>
                  <a:cubicBezTo>
                    <a:pt x="32374" y="35177"/>
                    <a:pt x="35230" y="33276"/>
                    <a:pt x="37135" y="31374"/>
                  </a:cubicBezTo>
                  <a:cubicBezTo>
                    <a:pt x="39991" y="28522"/>
                    <a:pt x="40943" y="25670"/>
                    <a:pt x="40943" y="21867"/>
                  </a:cubicBezTo>
                  <a:cubicBezTo>
                    <a:pt x="40943" y="17113"/>
                    <a:pt x="39991" y="14261"/>
                    <a:pt x="37135" y="11409"/>
                  </a:cubicBezTo>
                  <a:cubicBezTo>
                    <a:pt x="34278" y="8557"/>
                    <a:pt x="31422" y="7606"/>
                    <a:pt x="26661" y="7606"/>
                  </a:cubicBezTo>
                  <a:cubicBezTo>
                    <a:pt x="19996" y="7606"/>
                    <a:pt x="16187" y="9507"/>
                    <a:pt x="13330" y="15212"/>
                  </a:cubicBezTo>
                  <a:cubicBezTo>
                    <a:pt x="12378" y="18064"/>
                    <a:pt x="11426" y="20916"/>
                    <a:pt x="11426" y="25670"/>
                  </a:cubicBezTo>
                  <a:lnTo>
                    <a:pt x="1904" y="25670"/>
                  </a:lnTo>
                  <a:cubicBezTo>
                    <a:pt x="1904" y="19015"/>
                    <a:pt x="2857" y="14261"/>
                    <a:pt x="5713" y="10458"/>
                  </a:cubicBezTo>
                  <a:cubicBezTo>
                    <a:pt x="9522" y="3803"/>
                    <a:pt x="17139" y="0"/>
                    <a:pt x="26661" y="0"/>
                  </a:cubicBezTo>
                  <a:cubicBezTo>
                    <a:pt x="35230" y="0"/>
                    <a:pt x="40943" y="1901"/>
                    <a:pt x="44752" y="6655"/>
                  </a:cubicBezTo>
                  <a:cubicBezTo>
                    <a:pt x="48561" y="11409"/>
                    <a:pt x="50465" y="16162"/>
                    <a:pt x="50465" y="21867"/>
                  </a:cubicBezTo>
                  <a:cubicBezTo>
                    <a:pt x="50465" y="27571"/>
                    <a:pt x="48561" y="32325"/>
                    <a:pt x="44752" y="37079"/>
                  </a:cubicBezTo>
                  <a:cubicBezTo>
                    <a:pt x="42848" y="38980"/>
                    <a:pt x="38087" y="42783"/>
                    <a:pt x="31422" y="45635"/>
                  </a:cubicBezTo>
                  <a:lnTo>
                    <a:pt x="24756" y="49438"/>
                  </a:lnTo>
                  <a:cubicBezTo>
                    <a:pt x="20948" y="51340"/>
                    <a:pt x="19043" y="53241"/>
                    <a:pt x="17139" y="54192"/>
                  </a:cubicBezTo>
                  <a:cubicBezTo>
                    <a:pt x="13330" y="57044"/>
                    <a:pt x="11426" y="60847"/>
                    <a:pt x="10474" y="63699"/>
                  </a:cubicBezTo>
                  <a:lnTo>
                    <a:pt x="50465" y="63699"/>
                  </a:lnTo>
                  <a:lnTo>
                    <a:pt x="50465" y="72256"/>
                  </a:lnTo>
                  <a:lnTo>
                    <a:pt x="0" y="72256"/>
                  </a:lnTo>
                  <a:cubicBezTo>
                    <a:pt x="952" y="65601"/>
                    <a:pt x="1904" y="59896"/>
                    <a:pt x="4761" y="56094"/>
                  </a:cubicBezTo>
                  <a:lnTo>
                    <a:pt x="4761" y="56094"/>
                  </a:ln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43" name="Google Shape;2443;p308"/>
            <p:cNvSpPr/>
            <p:nvPr/>
          </p:nvSpPr>
          <p:spPr>
            <a:xfrm>
              <a:off x="5757980" y="4157266"/>
              <a:ext cx="51417" cy="75108"/>
            </a:xfrm>
            <a:custGeom>
              <a:avLst/>
              <a:gdLst/>
              <a:ahLst/>
              <a:cxnLst/>
              <a:rect l="l" t="t" r="r" b="b"/>
              <a:pathLst>
                <a:path w="51417" h="75108" extrusionOk="0">
                  <a:moveTo>
                    <a:pt x="46656" y="11409"/>
                  </a:moveTo>
                  <a:cubicBezTo>
                    <a:pt x="49513" y="17113"/>
                    <a:pt x="51417" y="25670"/>
                    <a:pt x="51417" y="36128"/>
                  </a:cubicBezTo>
                  <a:cubicBezTo>
                    <a:pt x="51417" y="45635"/>
                    <a:pt x="49513" y="54192"/>
                    <a:pt x="46656" y="60847"/>
                  </a:cubicBezTo>
                  <a:cubicBezTo>
                    <a:pt x="41895" y="70355"/>
                    <a:pt x="35230" y="75108"/>
                    <a:pt x="25709" y="75108"/>
                  </a:cubicBezTo>
                  <a:cubicBezTo>
                    <a:pt x="17139" y="75108"/>
                    <a:pt x="10474" y="71305"/>
                    <a:pt x="5713" y="63699"/>
                  </a:cubicBezTo>
                  <a:cubicBezTo>
                    <a:pt x="1904" y="57044"/>
                    <a:pt x="0" y="48488"/>
                    <a:pt x="0" y="38030"/>
                  </a:cubicBezTo>
                  <a:cubicBezTo>
                    <a:pt x="0" y="29473"/>
                    <a:pt x="952" y="22818"/>
                    <a:pt x="2856" y="17113"/>
                  </a:cubicBezTo>
                  <a:cubicBezTo>
                    <a:pt x="6665" y="5704"/>
                    <a:pt x="14283" y="0"/>
                    <a:pt x="24756" y="0"/>
                  </a:cubicBezTo>
                  <a:cubicBezTo>
                    <a:pt x="35230" y="0"/>
                    <a:pt x="41895" y="3803"/>
                    <a:pt x="46656" y="11409"/>
                  </a:cubicBezTo>
                  <a:lnTo>
                    <a:pt x="46656" y="11409"/>
                  </a:lnTo>
                  <a:close/>
                  <a:moveTo>
                    <a:pt x="37135" y="59896"/>
                  </a:moveTo>
                  <a:cubicBezTo>
                    <a:pt x="39991" y="56094"/>
                    <a:pt x="41895" y="47537"/>
                    <a:pt x="41895" y="36128"/>
                  </a:cubicBezTo>
                  <a:cubicBezTo>
                    <a:pt x="41895" y="27571"/>
                    <a:pt x="40943" y="20916"/>
                    <a:pt x="39039" y="15212"/>
                  </a:cubicBezTo>
                  <a:cubicBezTo>
                    <a:pt x="37135" y="9507"/>
                    <a:pt x="33326" y="6655"/>
                    <a:pt x="27613" y="6655"/>
                  </a:cubicBezTo>
                  <a:cubicBezTo>
                    <a:pt x="21900" y="6655"/>
                    <a:pt x="18091" y="9507"/>
                    <a:pt x="16187" y="14261"/>
                  </a:cubicBezTo>
                  <a:cubicBezTo>
                    <a:pt x="14283" y="19015"/>
                    <a:pt x="12378" y="26621"/>
                    <a:pt x="12378" y="37079"/>
                  </a:cubicBezTo>
                  <a:cubicBezTo>
                    <a:pt x="12378" y="44685"/>
                    <a:pt x="13330" y="50389"/>
                    <a:pt x="14283" y="55143"/>
                  </a:cubicBezTo>
                  <a:cubicBezTo>
                    <a:pt x="17139" y="61798"/>
                    <a:pt x="20948" y="65601"/>
                    <a:pt x="26661" y="65601"/>
                  </a:cubicBezTo>
                  <a:cubicBezTo>
                    <a:pt x="30470" y="66552"/>
                    <a:pt x="34278" y="64650"/>
                    <a:pt x="37135" y="59896"/>
                  </a:cubicBezTo>
                  <a:lnTo>
                    <a:pt x="37135" y="59896"/>
                  </a:ln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44" name="Google Shape;2444;p308"/>
            <p:cNvSpPr/>
            <p:nvPr/>
          </p:nvSpPr>
          <p:spPr>
            <a:xfrm>
              <a:off x="5817966" y="4157266"/>
              <a:ext cx="84743" cy="75108"/>
            </a:xfrm>
            <a:custGeom>
              <a:avLst/>
              <a:gdLst/>
              <a:ahLst/>
              <a:cxnLst/>
              <a:rect l="l" t="t" r="r" b="b"/>
              <a:pathLst>
                <a:path w="84743" h="75108" extrusionOk="0">
                  <a:moveTo>
                    <a:pt x="29517" y="7606"/>
                  </a:moveTo>
                  <a:cubicBezTo>
                    <a:pt x="33326" y="11409"/>
                    <a:pt x="34278" y="15212"/>
                    <a:pt x="34278" y="19966"/>
                  </a:cubicBezTo>
                  <a:cubicBezTo>
                    <a:pt x="34278" y="24719"/>
                    <a:pt x="32374" y="29473"/>
                    <a:pt x="29517" y="32325"/>
                  </a:cubicBezTo>
                  <a:cubicBezTo>
                    <a:pt x="26661" y="35177"/>
                    <a:pt x="21900" y="37079"/>
                    <a:pt x="17139" y="37079"/>
                  </a:cubicBezTo>
                  <a:cubicBezTo>
                    <a:pt x="12378" y="37079"/>
                    <a:pt x="7618" y="35177"/>
                    <a:pt x="4761" y="32325"/>
                  </a:cubicBezTo>
                  <a:cubicBezTo>
                    <a:pt x="1904" y="29473"/>
                    <a:pt x="0" y="24719"/>
                    <a:pt x="0" y="19966"/>
                  </a:cubicBezTo>
                  <a:cubicBezTo>
                    <a:pt x="0" y="15212"/>
                    <a:pt x="1904" y="10458"/>
                    <a:pt x="4761" y="7606"/>
                  </a:cubicBezTo>
                  <a:cubicBezTo>
                    <a:pt x="7618" y="4754"/>
                    <a:pt x="12378" y="2852"/>
                    <a:pt x="17139" y="2852"/>
                  </a:cubicBezTo>
                  <a:cubicBezTo>
                    <a:pt x="21900" y="2852"/>
                    <a:pt x="25709" y="3803"/>
                    <a:pt x="29517" y="7606"/>
                  </a:cubicBezTo>
                  <a:close/>
                  <a:moveTo>
                    <a:pt x="24756" y="27571"/>
                  </a:moveTo>
                  <a:cubicBezTo>
                    <a:pt x="26661" y="25670"/>
                    <a:pt x="27613" y="22818"/>
                    <a:pt x="27613" y="19966"/>
                  </a:cubicBezTo>
                  <a:cubicBezTo>
                    <a:pt x="27613" y="17113"/>
                    <a:pt x="26661" y="14261"/>
                    <a:pt x="24756" y="12359"/>
                  </a:cubicBezTo>
                  <a:cubicBezTo>
                    <a:pt x="22852" y="10458"/>
                    <a:pt x="19996" y="9507"/>
                    <a:pt x="17139" y="9507"/>
                  </a:cubicBezTo>
                  <a:cubicBezTo>
                    <a:pt x="14283" y="9507"/>
                    <a:pt x="11426" y="10458"/>
                    <a:pt x="9522" y="12359"/>
                  </a:cubicBezTo>
                  <a:cubicBezTo>
                    <a:pt x="7618" y="14261"/>
                    <a:pt x="6665" y="17113"/>
                    <a:pt x="6665" y="19966"/>
                  </a:cubicBezTo>
                  <a:cubicBezTo>
                    <a:pt x="6665" y="22818"/>
                    <a:pt x="7618" y="25670"/>
                    <a:pt x="9522" y="27571"/>
                  </a:cubicBezTo>
                  <a:cubicBezTo>
                    <a:pt x="11426" y="29473"/>
                    <a:pt x="14283" y="30423"/>
                    <a:pt x="17139" y="30423"/>
                  </a:cubicBezTo>
                  <a:cubicBezTo>
                    <a:pt x="19996" y="30423"/>
                    <a:pt x="21900" y="29473"/>
                    <a:pt x="24756" y="27571"/>
                  </a:cubicBezTo>
                  <a:lnTo>
                    <a:pt x="24756" y="27571"/>
                  </a:lnTo>
                  <a:close/>
                  <a:moveTo>
                    <a:pt x="59987" y="0"/>
                  </a:moveTo>
                  <a:lnTo>
                    <a:pt x="65700" y="0"/>
                  </a:lnTo>
                  <a:lnTo>
                    <a:pt x="24756" y="75108"/>
                  </a:lnTo>
                  <a:lnTo>
                    <a:pt x="19043" y="75108"/>
                  </a:lnTo>
                  <a:lnTo>
                    <a:pt x="59987" y="0"/>
                  </a:lnTo>
                  <a:close/>
                  <a:moveTo>
                    <a:pt x="79982" y="42783"/>
                  </a:moveTo>
                  <a:cubicBezTo>
                    <a:pt x="83791" y="46586"/>
                    <a:pt x="84743" y="50389"/>
                    <a:pt x="84743" y="55143"/>
                  </a:cubicBezTo>
                  <a:cubicBezTo>
                    <a:pt x="84743" y="59896"/>
                    <a:pt x="82839" y="64650"/>
                    <a:pt x="79982" y="67503"/>
                  </a:cubicBezTo>
                  <a:cubicBezTo>
                    <a:pt x="76174" y="71305"/>
                    <a:pt x="72365" y="72256"/>
                    <a:pt x="67604" y="72256"/>
                  </a:cubicBezTo>
                  <a:cubicBezTo>
                    <a:pt x="62843" y="72256"/>
                    <a:pt x="58082" y="70355"/>
                    <a:pt x="55226" y="67503"/>
                  </a:cubicBezTo>
                  <a:cubicBezTo>
                    <a:pt x="52369" y="64650"/>
                    <a:pt x="50465" y="59896"/>
                    <a:pt x="50465" y="55143"/>
                  </a:cubicBezTo>
                  <a:cubicBezTo>
                    <a:pt x="50465" y="50389"/>
                    <a:pt x="52369" y="45635"/>
                    <a:pt x="55226" y="42783"/>
                  </a:cubicBezTo>
                  <a:cubicBezTo>
                    <a:pt x="59035" y="38980"/>
                    <a:pt x="62843" y="38030"/>
                    <a:pt x="67604" y="38030"/>
                  </a:cubicBezTo>
                  <a:cubicBezTo>
                    <a:pt x="72365" y="38030"/>
                    <a:pt x="76174" y="38980"/>
                    <a:pt x="79982" y="42783"/>
                  </a:cubicBezTo>
                  <a:close/>
                  <a:moveTo>
                    <a:pt x="74269" y="62749"/>
                  </a:moveTo>
                  <a:cubicBezTo>
                    <a:pt x="76174" y="60847"/>
                    <a:pt x="77126" y="57995"/>
                    <a:pt x="77126" y="55143"/>
                  </a:cubicBezTo>
                  <a:cubicBezTo>
                    <a:pt x="77126" y="52291"/>
                    <a:pt x="76174" y="49438"/>
                    <a:pt x="74269" y="47537"/>
                  </a:cubicBezTo>
                  <a:cubicBezTo>
                    <a:pt x="72365" y="45635"/>
                    <a:pt x="69509" y="44685"/>
                    <a:pt x="66652" y="44685"/>
                  </a:cubicBezTo>
                  <a:cubicBezTo>
                    <a:pt x="63795" y="44685"/>
                    <a:pt x="60939" y="45635"/>
                    <a:pt x="59035" y="47537"/>
                  </a:cubicBezTo>
                  <a:cubicBezTo>
                    <a:pt x="57130" y="49438"/>
                    <a:pt x="56178" y="52291"/>
                    <a:pt x="56178" y="55143"/>
                  </a:cubicBezTo>
                  <a:cubicBezTo>
                    <a:pt x="56178" y="57995"/>
                    <a:pt x="57130" y="60847"/>
                    <a:pt x="59035" y="62749"/>
                  </a:cubicBezTo>
                  <a:cubicBezTo>
                    <a:pt x="60939" y="64650"/>
                    <a:pt x="63795" y="65601"/>
                    <a:pt x="66652" y="65601"/>
                  </a:cubicBezTo>
                  <a:cubicBezTo>
                    <a:pt x="69509" y="65601"/>
                    <a:pt x="72365" y="64650"/>
                    <a:pt x="74269" y="62749"/>
                  </a:cubicBez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445" name="Google Shape;2445;p308"/>
          <p:cNvGrpSpPr/>
          <p:nvPr/>
        </p:nvGrpSpPr>
        <p:grpSpPr>
          <a:xfrm>
            <a:off x="4062890" y="3546196"/>
            <a:ext cx="203196" cy="75394"/>
            <a:chOff x="5643719" y="4396710"/>
            <a:chExt cx="202811" cy="75251"/>
          </a:xfrm>
        </p:grpSpPr>
        <p:sp>
          <p:nvSpPr>
            <p:cNvPr id="2446" name="Google Shape;2446;p308"/>
            <p:cNvSpPr/>
            <p:nvPr/>
          </p:nvSpPr>
          <p:spPr>
            <a:xfrm>
              <a:off x="5643719" y="4396852"/>
              <a:ext cx="50464" cy="72256"/>
            </a:xfrm>
            <a:custGeom>
              <a:avLst/>
              <a:gdLst/>
              <a:ahLst/>
              <a:cxnLst/>
              <a:rect l="l" t="t" r="r" b="b"/>
              <a:pathLst>
                <a:path w="50464" h="72256" extrusionOk="0">
                  <a:moveTo>
                    <a:pt x="4761" y="56094"/>
                  </a:moveTo>
                  <a:cubicBezTo>
                    <a:pt x="6665" y="51340"/>
                    <a:pt x="11426" y="47537"/>
                    <a:pt x="18091" y="43734"/>
                  </a:cubicBezTo>
                  <a:lnTo>
                    <a:pt x="27613" y="38030"/>
                  </a:lnTo>
                  <a:cubicBezTo>
                    <a:pt x="32374" y="35177"/>
                    <a:pt x="35230" y="33276"/>
                    <a:pt x="37135" y="31375"/>
                  </a:cubicBezTo>
                  <a:cubicBezTo>
                    <a:pt x="39991" y="28522"/>
                    <a:pt x="40943" y="25670"/>
                    <a:pt x="40943" y="21867"/>
                  </a:cubicBezTo>
                  <a:cubicBezTo>
                    <a:pt x="40943" y="17113"/>
                    <a:pt x="39991" y="14261"/>
                    <a:pt x="37135" y="11409"/>
                  </a:cubicBezTo>
                  <a:cubicBezTo>
                    <a:pt x="34278" y="8557"/>
                    <a:pt x="31421" y="7606"/>
                    <a:pt x="26661" y="7606"/>
                  </a:cubicBezTo>
                  <a:cubicBezTo>
                    <a:pt x="19996" y="7606"/>
                    <a:pt x="16187" y="9507"/>
                    <a:pt x="13330" y="15212"/>
                  </a:cubicBezTo>
                  <a:cubicBezTo>
                    <a:pt x="12378" y="18064"/>
                    <a:pt x="11426" y="20916"/>
                    <a:pt x="11426" y="25670"/>
                  </a:cubicBezTo>
                  <a:lnTo>
                    <a:pt x="1904" y="25670"/>
                  </a:lnTo>
                  <a:cubicBezTo>
                    <a:pt x="1904" y="19015"/>
                    <a:pt x="2856" y="14261"/>
                    <a:pt x="5713" y="10458"/>
                  </a:cubicBezTo>
                  <a:cubicBezTo>
                    <a:pt x="9522" y="3803"/>
                    <a:pt x="17139" y="0"/>
                    <a:pt x="26661" y="0"/>
                  </a:cubicBezTo>
                  <a:cubicBezTo>
                    <a:pt x="35230" y="0"/>
                    <a:pt x="40943" y="1902"/>
                    <a:pt x="44752" y="6655"/>
                  </a:cubicBezTo>
                  <a:cubicBezTo>
                    <a:pt x="48561" y="11409"/>
                    <a:pt x="50465" y="16163"/>
                    <a:pt x="50465" y="21867"/>
                  </a:cubicBezTo>
                  <a:cubicBezTo>
                    <a:pt x="50465" y="27572"/>
                    <a:pt x="48561" y="32325"/>
                    <a:pt x="44752" y="37079"/>
                  </a:cubicBezTo>
                  <a:cubicBezTo>
                    <a:pt x="42848" y="38980"/>
                    <a:pt x="38087" y="42783"/>
                    <a:pt x="31421" y="45636"/>
                  </a:cubicBezTo>
                  <a:lnTo>
                    <a:pt x="24756" y="49439"/>
                  </a:lnTo>
                  <a:cubicBezTo>
                    <a:pt x="20948" y="51340"/>
                    <a:pt x="19043" y="53241"/>
                    <a:pt x="17139" y="54192"/>
                  </a:cubicBezTo>
                  <a:cubicBezTo>
                    <a:pt x="13330" y="57044"/>
                    <a:pt x="11426" y="60848"/>
                    <a:pt x="10474" y="63700"/>
                  </a:cubicBezTo>
                  <a:lnTo>
                    <a:pt x="50465" y="63700"/>
                  </a:lnTo>
                  <a:lnTo>
                    <a:pt x="50465" y="72256"/>
                  </a:lnTo>
                  <a:lnTo>
                    <a:pt x="0" y="72256"/>
                  </a:lnTo>
                  <a:cubicBezTo>
                    <a:pt x="952" y="65601"/>
                    <a:pt x="2856" y="60848"/>
                    <a:pt x="4761" y="56094"/>
                  </a:cubicBezTo>
                  <a:lnTo>
                    <a:pt x="4761" y="56094"/>
                  </a:ln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47" name="Google Shape;2447;p308"/>
            <p:cNvSpPr/>
            <p:nvPr/>
          </p:nvSpPr>
          <p:spPr>
            <a:xfrm>
              <a:off x="5701802" y="4396710"/>
              <a:ext cx="51417" cy="75251"/>
            </a:xfrm>
            <a:custGeom>
              <a:avLst/>
              <a:gdLst/>
              <a:ahLst/>
              <a:cxnLst/>
              <a:rect l="l" t="t" r="r" b="b"/>
              <a:pathLst>
                <a:path w="51417" h="75251" extrusionOk="0">
                  <a:moveTo>
                    <a:pt x="46656" y="11552"/>
                  </a:moveTo>
                  <a:cubicBezTo>
                    <a:pt x="49513" y="17256"/>
                    <a:pt x="51417" y="25813"/>
                    <a:pt x="51417" y="36271"/>
                  </a:cubicBezTo>
                  <a:cubicBezTo>
                    <a:pt x="51417" y="45778"/>
                    <a:pt x="49513" y="54335"/>
                    <a:pt x="46656" y="60990"/>
                  </a:cubicBezTo>
                  <a:cubicBezTo>
                    <a:pt x="41895" y="70497"/>
                    <a:pt x="35230" y="75251"/>
                    <a:pt x="25708" y="75251"/>
                  </a:cubicBezTo>
                  <a:cubicBezTo>
                    <a:pt x="17139" y="75251"/>
                    <a:pt x="10474" y="71448"/>
                    <a:pt x="5713" y="63842"/>
                  </a:cubicBezTo>
                  <a:cubicBezTo>
                    <a:pt x="1904" y="57187"/>
                    <a:pt x="0" y="48630"/>
                    <a:pt x="0" y="38172"/>
                  </a:cubicBezTo>
                  <a:cubicBezTo>
                    <a:pt x="0" y="29616"/>
                    <a:pt x="952" y="22961"/>
                    <a:pt x="2856" y="17256"/>
                  </a:cubicBezTo>
                  <a:cubicBezTo>
                    <a:pt x="6665" y="5847"/>
                    <a:pt x="14283" y="143"/>
                    <a:pt x="24756" y="143"/>
                  </a:cubicBezTo>
                  <a:cubicBezTo>
                    <a:pt x="36182" y="-808"/>
                    <a:pt x="42848" y="2995"/>
                    <a:pt x="46656" y="11552"/>
                  </a:cubicBezTo>
                  <a:lnTo>
                    <a:pt x="46656" y="11552"/>
                  </a:lnTo>
                  <a:close/>
                  <a:moveTo>
                    <a:pt x="37135" y="60039"/>
                  </a:moveTo>
                  <a:cubicBezTo>
                    <a:pt x="39991" y="56236"/>
                    <a:pt x="41895" y="47680"/>
                    <a:pt x="41895" y="36271"/>
                  </a:cubicBezTo>
                  <a:cubicBezTo>
                    <a:pt x="41895" y="27714"/>
                    <a:pt x="40943" y="21059"/>
                    <a:pt x="39039" y="15354"/>
                  </a:cubicBezTo>
                  <a:cubicBezTo>
                    <a:pt x="37135" y="9650"/>
                    <a:pt x="33326" y="6798"/>
                    <a:pt x="27613" y="6798"/>
                  </a:cubicBezTo>
                  <a:cubicBezTo>
                    <a:pt x="21900" y="6798"/>
                    <a:pt x="18091" y="9650"/>
                    <a:pt x="16187" y="14404"/>
                  </a:cubicBezTo>
                  <a:cubicBezTo>
                    <a:pt x="14283" y="19157"/>
                    <a:pt x="12378" y="26763"/>
                    <a:pt x="12378" y="37222"/>
                  </a:cubicBezTo>
                  <a:cubicBezTo>
                    <a:pt x="12378" y="44827"/>
                    <a:pt x="13330" y="50532"/>
                    <a:pt x="14283" y="55286"/>
                  </a:cubicBezTo>
                  <a:cubicBezTo>
                    <a:pt x="17139" y="61941"/>
                    <a:pt x="20948" y="65744"/>
                    <a:pt x="26661" y="65744"/>
                  </a:cubicBezTo>
                  <a:cubicBezTo>
                    <a:pt x="30469" y="65744"/>
                    <a:pt x="34278" y="63842"/>
                    <a:pt x="37135" y="60039"/>
                  </a:cubicBezTo>
                  <a:lnTo>
                    <a:pt x="37135" y="60039"/>
                  </a:ln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48" name="Google Shape;2448;p308"/>
            <p:cNvSpPr/>
            <p:nvPr/>
          </p:nvSpPr>
          <p:spPr>
            <a:xfrm>
              <a:off x="5761788" y="4396852"/>
              <a:ext cx="84742" cy="75108"/>
            </a:xfrm>
            <a:custGeom>
              <a:avLst/>
              <a:gdLst/>
              <a:ahLst/>
              <a:cxnLst/>
              <a:rect l="l" t="t" r="r" b="b"/>
              <a:pathLst>
                <a:path w="84742" h="75108" extrusionOk="0">
                  <a:moveTo>
                    <a:pt x="29517" y="6655"/>
                  </a:moveTo>
                  <a:cubicBezTo>
                    <a:pt x="33326" y="10458"/>
                    <a:pt x="34278" y="14261"/>
                    <a:pt x="34278" y="19015"/>
                  </a:cubicBezTo>
                  <a:cubicBezTo>
                    <a:pt x="34278" y="23768"/>
                    <a:pt x="32374" y="28522"/>
                    <a:pt x="29517" y="31375"/>
                  </a:cubicBezTo>
                  <a:cubicBezTo>
                    <a:pt x="26661" y="34227"/>
                    <a:pt x="21900" y="36128"/>
                    <a:pt x="17139" y="36128"/>
                  </a:cubicBezTo>
                  <a:cubicBezTo>
                    <a:pt x="12378" y="36128"/>
                    <a:pt x="7618" y="34227"/>
                    <a:pt x="4761" y="31375"/>
                  </a:cubicBezTo>
                  <a:cubicBezTo>
                    <a:pt x="1904" y="28522"/>
                    <a:pt x="0" y="23768"/>
                    <a:pt x="0" y="19015"/>
                  </a:cubicBezTo>
                  <a:cubicBezTo>
                    <a:pt x="0" y="14261"/>
                    <a:pt x="1904" y="9507"/>
                    <a:pt x="4761" y="6655"/>
                  </a:cubicBezTo>
                  <a:cubicBezTo>
                    <a:pt x="7618" y="3803"/>
                    <a:pt x="12378" y="1902"/>
                    <a:pt x="17139" y="1902"/>
                  </a:cubicBezTo>
                  <a:cubicBezTo>
                    <a:pt x="21900" y="1902"/>
                    <a:pt x="26661" y="3803"/>
                    <a:pt x="29517" y="6655"/>
                  </a:cubicBezTo>
                  <a:close/>
                  <a:moveTo>
                    <a:pt x="24756" y="26621"/>
                  </a:moveTo>
                  <a:cubicBezTo>
                    <a:pt x="26661" y="24719"/>
                    <a:pt x="27613" y="21867"/>
                    <a:pt x="27613" y="19015"/>
                  </a:cubicBezTo>
                  <a:cubicBezTo>
                    <a:pt x="27613" y="16163"/>
                    <a:pt x="26661" y="13311"/>
                    <a:pt x="24756" y="11409"/>
                  </a:cubicBezTo>
                  <a:cubicBezTo>
                    <a:pt x="22852" y="9507"/>
                    <a:pt x="19996" y="8557"/>
                    <a:pt x="17139" y="8557"/>
                  </a:cubicBezTo>
                  <a:cubicBezTo>
                    <a:pt x="14283" y="8557"/>
                    <a:pt x="11426" y="9507"/>
                    <a:pt x="9522" y="11409"/>
                  </a:cubicBezTo>
                  <a:cubicBezTo>
                    <a:pt x="7618" y="13311"/>
                    <a:pt x="6665" y="16163"/>
                    <a:pt x="6665" y="19015"/>
                  </a:cubicBezTo>
                  <a:cubicBezTo>
                    <a:pt x="6665" y="21867"/>
                    <a:pt x="7618" y="24719"/>
                    <a:pt x="9522" y="26621"/>
                  </a:cubicBezTo>
                  <a:cubicBezTo>
                    <a:pt x="11426" y="28522"/>
                    <a:pt x="14283" y="29473"/>
                    <a:pt x="17139" y="29473"/>
                  </a:cubicBezTo>
                  <a:cubicBezTo>
                    <a:pt x="19996" y="29473"/>
                    <a:pt x="22852" y="28522"/>
                    <a:pt x="24756" y="26621"/>
                  </a:cubicBezTo>
                  <a:lnTo>
                    <a:pt x="24756" y="26621"/>
                  </a:lnTo>
                  <a:close/>
                  <a:moveTo>
                    <a:pt x="59987" y="0"/>
                  </a:moveTo>
                  <a:lnTo>
                    <a:pt x="65700" y="0"/>
                  </a:lnTo>
                  <a:lnTo>
                    <a:pt x="24756" y="75109"/>
                  </a:lnTo>
                  <a:lnTo>
                    <a:pt x="19043" y="75109"/>
                  </a:lnTo>
                  <a:lnTo>
                    <a:pt x="59987" y="0"/>
                  </a:lnTo>
                  <a:close/>
                  <a:moveTo>
                    <a:pt x="79982" y="41833"/>
                  </a:moveTo>
                  <a:cubicBezTo>
                    <a:pt x="83791" y="45636"/>
                    <a:pt x="84743" y="49439"/>
                    <a:pt x="84743" y="54192"/>
                  </a:cubicBezTo>
                  <a:cubicBezTo>
                    <a:pt x="84743" y="58946"/>
                    <a:pt x="82839" y="63700"/>
                    <a:pt x="79982" y="66552"/>
                  </a:cubicBezTo>
                  <a:cubicBezTo>
                    <a:pt x="76174" y="70355"/>
                    <a:pt x="72365" y="71305"/>
                    <a:pt x="67604" y="71305"/>
                  </a:cubicBezTo>
                  <a:cubicBezTo>
                    <a:pt x="62843" y="71305"/>
                    <a:pt x="58082" y="69404"/>
                    <a:pt x="55226" y="66552"/>
                  </a:cubicBezTo>
                  <a:cubicBezTo>
                    <a:pt x="52369" y="63700"/>
                    <a:pt x="50465" y="58946"/>
                    <a:pt x="50465" y="54192"/>
                  </a:cubicBezTo>
                  <a:cubicBezTo>
                    <a:pt x="50465" y="49439"/>
                    <a:pt x="52369" y="44685"/>
                    <a:pt x="55226" y="41833"/>
                  </a:cubicBezTo>
                  <a:cubicBezTo>
                    <a:pt x="59035" y="38030"/>
                    <a:pt x="62843" y="37079"/>
                    <a:pt x="67604" y="37079"/>
                  </a:cubicBezTo>
                  <a:cubicBezTo>
                    <a:pt x="72365" y="37079"/>
                    <a:pt x="76174" y="38980"/>
                    <a:pt x="79982" y="41833"/>
                  </a:cubicBezTo>
                  <a:close/>
                  <a:moveTo>
                    <a:pt x="75221" y="61798"/>
                  </a:moveTo>
                  <a:cubicBezTo>
                    <a:pt x="77126" y="59897"/>
                    <a:pt x="78078" y="57044"/>
                    <a:pt x="78078" y="54192"/>
                  </a:cubicBezTo>
                  <a:cubicBezTo>
                    <a:pt x="78078" y="51340"/>
                    <a:pt x="77126" y="48488"/>
                    <a:pt x="75221" y="46586"/>
                  </a:cubicBezTo>
                  <a:cubicBezTo>
                    <a:pt x="73317" y="44685"/>
                    <a:pt x="70460" y="43734"/>
                    <a:pt x="67604" y="43734"/>
                  </a:cubicBezTo>
                  <a:cubicBezTo>
                    <a:pt x="64748" y="43734"/>
                    <a:pt x="61891" y="44685"/>
                    <a:pt x="59987" y="46586"/>
                  </a:cubicBezTo>
                  <a:cubicBezTo>
                    <a:pt x="58082" y="48488"/>
                    <a:pt x="57130" y="51340"/>
                    <a:pt x="57130" y="54192"/>
                  </a:cubicBezTo>
                  <a:cubicBezTo>
                    <a:pt x="57130" y="57044"/>
                    <a:pt x="58082" y="59897"/>
                    <a:pt x="59987" y="61798"/>
                  </a:cubicBezTo>
                  <a:cubicBezTo>
                    <a:pt x="61891" y="63700"/>
                    <a:pt x="64748" y="64650"/>
                    <a:pt x="67604" y="64650"/>
                  </a:cubicBezTo>
                  <a:cubicBezTo>
                    <a:pt x="70460" y="64650"/>
                    <a:pt x="72365" y="64650"/>
                    <a:pt x="75221" y="61798"/>
                  </a:cubicBez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449" name="Google Shape;2449;p308"/>
          <p:cNvGrpSpPr/>
          <p:nvPr/>
        </p:nvGrpSpPr>
        <p:grpSpPr>
          <a:xfrm>
            <a:off x="4004684" y="3785411"/>
            <a:ext cx="195565" cy="75251"/>
            <a:chOff x="5585637" y="4635488"/>
            <a:chExt cx="195194" cy="75108"/>
          </a:xfrm>
        </p:grpSpPr>
        <p:sp>
          <p:nvSpPr>
            <p:cNvPr id="2450" name="Google Shape;2450;p308"/>
            <p:cNvSpPr/>
            <p:nvPr/>
          </p:nvSpPr>
          <p:spPr>
            <a:xfrm>
              <a:off x="5585637" y="4636439"/>
              <a:ext cx="27612" cy="73207"/>
            </a:xfrm>
            <a:custGeom>
              <a:avLst/>
              <a:gdLst/>
              <a:ahLst/>
              <a:cxnLst/>
              <a:rect l="l" t="t" r="r" b="b"/>
              <a:pathLst>
                <a:path w="27612" h="73207" extrusionOk="0">
                  <a:moveTo>
                    <a:pt x="0" y="19966"/>
                  </a:moveTo>
                  <a:lnTo>
                    <a:pt x="0" y="13310"/>
                  </a:lnTo>
                  <a:cubicBezTo>
                    <a:pt x="6665" y="12359"/>
                    <a:pt x="11426" y="11409"/>
                    <a:pt x="14283" y="10458"/>
                  </a:cubicBezTo>
                  <a:cubicBezTo>
                    <a:pt x="17139" y="9507"/>
                    <a:pt x="19043" y="5704"/>
                    <a:pt x="19996" y="0"/>
                  </a:cubicBezTo>
                  <a:lnTo>
                    <a:pt x="27613" y="0"/>
                  </a:lnTo>
                  <a:lnTo>
                    <a:pt x="27613" y="73207"/>
                  </a:lnTo>
                  <a:lnTo>
                    <a:pt x="18091" y="73207"/>
                  </a:lnTo>
                  <a:lnTo>
                    <a:pt x="18091" y="20916"/>
                  </a:lnTo>
                  <a:lnTo>
                    <a:pt x="0" y="20916"/>
                  </a:ln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51" name="Google Shape;2451;p308"/>
            <p:cNvSpPr/>
            <p:nvPr/>
          </p:nvSpPr>
          <p:spPr>
            <a:xfrm>
              <a:off x="5638006" y="4635488"/>
              <a:ext cx="49512" cy="75108"/>
            </a:xfrm>
            <a:custGeom>
              <a:avLst/>
              <a:gdLst/>
              <a:ahLst/>
              <a:cxnLst/>
              <a:rect l="l" t="t" r="r" b="b"/>
              <a:pathLst>
                <a:path w="49512" h="75108" extrusionOk="0">
                  <a:moveTo>
                    <a:pt x="9522" y="55143"/>
                  </a:moveTo>
                  <a:cubicBezTo>
                    <a:pt x="9522" y="59897"/>
                    <a:pt x="11426" y="63700"/>
                    <a:pt x="15235" y="65601"/>
                  </a:cubicBezTo>
                  <a:cubicBezTo>
                    <a:pt x="17139" y="66552"/>
                    <a:pt x="19043" y="67503"/>
                    <a:pt x="21900" y="67503"/>
                  </a:cubicBezTo>
                  <a:cubicBezTo>
                    <a:pt x="26661" y="67503"/>
                    <a:pt x="30470" y="65601"/>
                    <a:pt x="33326" y="61798"/>
                  </a:cubicBezTo>
                  <a:cubicBezTo>
                    <a:pt x="36183" y="57995"/>
                    <a:pt x="39039" y="50389"/>
                    <a:pt x="39991" y="39931"/>
                  </a:cubicBezTo>
                  <a:cubicBezTo>
                    <a:pt x="38087" y="42783"/>
                    <a:pt x="35230" y="45636"/>
                    <a:pt x="32374" y="46586"/>
                  </a:cubicBezTo>
                  <a:cubicBezTo>
                    <a:pt x="29517" y="47537"/>
                    <a:pt x="25709" y="48488"/>
                    <a:pt x="22852" y="48488"/>
                  </a:cubicBezTo>
                  <a:cubicBezTo>
                    <a:pt x="16187" y="48488"/>
                    <a:pt x="10474" y="46586"/>
                    <a:pt x="5713" y="41832"/>
                  </a:cubicBezTo>
                  <a:cubicBezTo>
                    <a:pt x="1904" y="37079"/>
                    <a:pt x="0" y="31375"/>
                    <a:pt x="0" y="24719"/>
                  </a:cubicBezTo>
                  <a:cubicBezTo>
                    <a:pt x="0" y="18064"/>
                    <a:pt x="1904" y="12360"/>
                    <a:pt x="5713" y="7606"/>
                  </a:cubicBezTo>
                  <a:cubicBezTo>
                    <a:pt x="9522" y="2852"/>
                    <a:pt x="15235" y="0"/>
                    <a:pt x="23804" y="0"/>
                  </a:cubicBezTo>
                  <a:cubicBezTo>
                    <a:pt x="34278" y="0"/>
                    <a:pt x="41895" y="4754"/>
                    <a:pt x="45704" y="14261"/>
                  </a:cubicBezTo>
                  <a:cubicBezTo>
                    <a:pt x="47608" y="19015"/>
                    <a:pt x="49513" y="25670"/>
                    <a:pt x="49513" y="34227"/>
                  </a:cubicBezTo>
                  <a:cubicBezTo>
                    <a:pt x="49513" y="42783"/>
                    <a:pt x="48561" y="51340"/>
                    <a:pt x="45704" y="57995"/>
                  </a:cubicBezTo>
                  <a:cubicBezTo>
                    <a:pt x="40943" y="69404"/>
                    <a:pt x="33326" y="75108"/>
                    <a:pt x="22852" y="75108"/>
                  </a:cubicBezTo>
                  <a:cubicBezTo>
                    <a:pt x="15235" y="75108"/>
                    <a:pt x="10474" y="73207"/>
                    <a:pt x="6665" y="69404"/>
                  </a:cubicBezTo>
                  <a:cubicBezTo>
                    <a:pt x="2857" y="65601"/>
                    <a:pt x="952" y="60847"/>
                    <a:pt x="952" y="55143"/>
                  </a:cubicBezTo>
                  <a:lnTo>
                    <a:pt x="9522" y="55143"/>
                  </a:lnTo>
                  <a:lnTo>
                    <a:pt x="9522" y="55143"/>
                  </a:lnTo>
                  <a:close/>
                  <a:moveTo>
                    <a:pt x="33326" y="37079"/>
                  </a:moveTo>
                  <a:cubicBezTo>
                    <a:pt x="36183" y="35177"/>
                    <a:pt x="38087" y="30424"/>
                    <a:pt x="38087" y="24719"/>
                  </a:cubicBezTo>
                  <a:cubicBezTo>
                    <a:pt x="38087" y="19015"/>
                    <a:pt x="37135" y="15212"/>
                    <a:pt x="34278" y="12360"/>
                  </a:cubicBezTo>
                  <a:cubicBezTo>
                    <a:pt x="31422" y="9507"/>
                    <a:pt x="28565" y="8557"/>
                    <a:pt x="23804" y="8557"/>
                  </a:cubicBezTo>
                  <a:cubicBezTo>
                    <a:pt x="19043" y="8557"/>
                    <a:pt x="15235" y="10458"/>
                    <a:pt x="13330" y="13310"/>
                  </a:cubicBezTo>
                  <a:cubicBezTo>
                    <a:pt x="11426" y="16163"/>
                    <a:pt x="9522" y="19966"/>
                    <a:pt x="9522" y="25670"/>
                  </a:cubicBezTo>
                  <a:cubicBezTo>
                    <a:pt x="9522" y="30424"/>
                    <a:pt x="10474" y="34227"/>
                    <a:pt x="13330" y="37079"/>
                  </a:cubicBezTo>
                  <a:cubicBezTo>
                    <a:pt x="16187" y="39931"/>
                    <a:pt x="19043" y="40882"/>
                    <a:pt x="24756" y="40882"/>
                  </a:cubicBezTo>
                  <a:cubicBezTo>
                    <a:pt x="27613" y="39931"/>
                    <a:pt x="30470" y="38980"/>
                    <a:pt x="33326" y="37079"/>
                  </a:cubicBezTo>
                  <a:lnTo>
                    <a:pt x="33326" y="37079"/>
                  </a:ln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52" name="Google Shape;2452;p308"/>
            <p:cNvSpPr/>
            <p:nvPr/>
          </p:nvSpPr>
          <p:spPr>
            <a:xfrm>
              <a:off x="5696089" y="4635488"/>
              <a:ext cx="84742" cy="75108"/>
            </a:xfrm>
            <a:custGeom>
              <a:avLst/>
              <a:gdLst/>
              <a:ahLst/>
              <a:cxnLst/>
              <a:rect l="l" t="t" r="r" b="b"/>
              <a:pathLst>
                <a:path w="84742" h="75108" extrusionOk="0">
                  <a:moveTo>
                    <a:pt x="29517" y="7606"/>
                  </a:moveTo>
                  <a:cubicBezTo>
                    <a:pt x="33326" y="11409"/>
                    <a:pt x="34278" y="15212"/>
                    <a:pt x="34278" y="19966"/>
                  </a:cubicBezTo>
                  <a:cubicBezTo>
                    <a:pt x="34278" y="24719"/>
                    <a:pt x="32374" y="29473"/>
                    <a:pt x="29517" y="32325"/>
                  </a:cubicBezTo>
                  <a:cubicBezTo>
                    <a:pt x="26661" y="35177"/>
                    <a:pt x="21900" y="37079"/>
                    <a:pt x="17139" y="37079"/>
                  </a:cubicBezTo>
                  <a:cubicBezTo>
                    <a:pt x="12378" y="37079"/>
                    <a:pt x="7617" y="35177"/>
                    <a:pt x="4761" y="32325"/>
                  </a:cubicBezTo>
                  <a:cubicBezTo>
                    <a:pt x="1904" y="29473"/>
                    <a:pt x="0" y="24719"/>
                    <a:pt x="0" y="19966"/>
                  </a:cubicBezTo>
                  <a:cubicBezTo>
                    <a:pt x="0" y="15212"/>
                    <a:pt x="1904" y="10458"/>
                    <a:pt x="4761" y="7606"/>
                  </a:cubicBezTo>
                  <a:cubicBezTo>
                    <a:pt x="7617" y="4754"/>
                    <a:pt x="12378" y="2852"/>
                    <a:pt x="17139" y="2852"/>
                  </a:cubicBezTo>
                  <a:cubicBezTo>
                    <a:pt x="21900" y="2852"/>
                    <a:pt x="25709" y="3803"/>
                    <a:pt x="29517" y="7606"/>
                  </a:cubicBezTo>
                  <a:close/>
                  <a:moveTo>
                    <a:pt x="24756" y="27571"/>
                  </a:moveTo>
                  <a:cubicBezTo>
                    <a:pt x="26661" y="25670"/>
                    <a:pt x="27613" y="22818"/>
                    <a:pt x="27613" y="19966"/>
                  </a:cubicBezTo>
                  <a:cubicBezTo>
                    <a:pt x="27613" y="17113"/>
                    <a:pt x="26661" y="14261"/>
                    <a:pt x="24756" y="12360"/>
                  </a:cubicBezTo>
                  <a:cubicBezTo>
                    <a:pt x="22852" y="10458"/>
                    <a:pt x="19996" y="9507"/>
                    <a:pt x="17139" y="9507"/>
                  </a:cubicBezTo>
                  <a:cubicBezTo>
                    <a:pt x="14283" y="9507"/>
                    <a:pt x="11426" y="10458"/>
                    <a:pt x="9522" y="12360"/>
                  </a:cubicBezTo>
                  <a:cubicBezTo>
                    <a:pt x="7617" y="14261"/>
                    <a:pt x="6665" y="17113"/>
                    <a:pt x="6665" y="19966"/>
                  </a:cubicBezTo>
                  <a:cubicBezTo>
                    <a:pt x="6665" y="22818"/>
                    <a:pt x="7617" y="25670"/>
                    <a:pt x="9522" y="27571"/>
                  </a:cubicBezTo>
                  <a:cubicBezTo>
                    <a:pt x="11426" y="29473"/>
                    <a:pt x="14283" y="30424"/>
                    <a:pt x="17139" y="30424"/>
                  </a:cubicBezTo>
                  <a:cubicBezTo>
                    <a:pt x="19996" y="30424"/>
                    <a:pt x="22852" y="29473"/>
                    <a:pt x="24756" y="27571"/>
                  </a:cubicBezTo>
                  <a:lnTo>
                    <a:pt x="24756" y="27571"/>
                  </a:lnTo>
                  <a:close/>
                  <a:moveTo>
                    <a:pt x="59987" y="0"/>
                  </a:moveTo>
                  <a:lnTo>
                    <a:pt x="65700" y="0"/>
                  </a:lnTo>
                  <a:lnTo>
                    <a:pt x="24756" y="75108"/>
                  </a:lnTo>
                  <a:lnTo>
                    <a:pt x="19043" y="75108"/>
                  </a:lnTo>
                  <a:lnTo>
                    <a:pt x="59987" y="0"/>
                  </a:lnTo>
                  <a:close/>
                  <a:moveTo>
                    <a:pt x="79982" y="42783"/>
                  </a:moveTo>
                  <a:cubicBezTo>
                    <a:pt x="83791" y="46586"/>
                    <a:pt x="84743" y="50389"/>
                    <a:pt x="84743" y="55143"/>
                  </a:cubicBezTo>
                  <a:cubicBezTo>
                    <a:pt x="84743" y="59897"/>
                    <a:pt x="82839" y="64650"/>
                    <a:pt x="79982" y="67503"/>
                  </a:cubicBezTo>
                  <a:cubicBezTo>
                    <a:pt x="76174" y="71305"/>
                    <a:pt x="72365" y="72256"/>
                    <a:pt x="67604" y="72256"/>
                  </a:cubicBezTo>
                  <a:cubicBezTo>
                    <a:pt x="62843" y="72256"/>
                    <a:pt x="58082" y="70355"/>
                    <a:pt x="55226" y="67503"/>
                  </a:cubicBezTo>
                  <a:cubicBezTo>
                    <a:pt x="52369" y="64650"/>
                    <a:pt x="50465" y="59897"/>
                    <a:pt x="50465" y="55143"/>
                  </a:cubicBezTo>
                  <a:cubicBezTo>
                    <a:pt x="50465" y="50389"/>
                    <a:pt x="52369" y="45636"/>
                    <a:pt x="55226" y="42783"/>
                  </a:cubicBezTo>
                  <a:cubicBezTo>
                    <a:pt x="59035" y="38980"/>
                    <a:pt x="62843" y="38030"/>
                    <a:pt x="67604" y="38030"/>
                  </a:cubicBezTo>
                  <a:cubicBezTo>
                    <a:pt x="72365" y="38030"/>
                    <a:pt x="76174" y="38980"/>
                    <a:pt x="79982" y="42783"/>
                  </a:cubicBezTo>
                  <a:close/>
                  <a:moveTo>
                    <a:pt x="75221" y="62749"/>
                  </a:moveTo>
                  <a:cubicBezTo>
                    <a:pt x="77126" y="60847"/>
                    <a:pt x="78078" y="57995"/>
                    <a:pt x="78078" y="55143"/>
                  </a:cubicBezTo>
                  <a:cubicBezTo>
                    <a:pt x="78078" y="52291"/>
                    <a:pt x="77126" y="49439"/>
                    <a:pt x="75221" y="47537"/>
                  </a:cubicBezTo>
                  <a:cubicBezTo>
                    <a:pt x="73317" y="45636"/>
                    <a:pt x="70460" y="44685"/>
                    <a:pt x="67604" y="44685"/>
                  </a:cubicBezTo>
                  <a:cubicBezTo>
                    <a:pt x="64747" y="44685"/>
                    <a:pt x="61891" y="45636"/>
                    <a:pt x="59987" y="47537"/>
                  </a:cubicBezTo>
                  <a:cubicBezTo>
                    <a:pt x="58082" y="49439"/>
                    <a:pt x="57130" y="52291"/>
                    <a:pt x="57130" y="55143"/>
                  </a:cubicBezTo>
                  <a:cubicBezTo>
                    <a:pt x="57130" y="57995"/>
                    <a:pt x="58082" y="60847"/>
                    <a:pt x="59987" y="62749"/>
                  </a:cubicBezTo>
                  <a:cubicBezTo>
                    <a:pt x="61891" y="64650"/>
                    <a:pt x="64747" y="65601"/>
                    <a:pt x="67604" y="65601"/>
                  </a:cubicBezTo>
                  <a:cubicBezTo>
                    <a:pt x="70460" y="65601"/>
                    <a:pt x="72365" y="64650"/>
                    <a:pt x="75221" y="62749"/>
                  </a:cubicBez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453" name="Google Shape;2453;p308"/>
          <p:cNvGrpSpPr/>
          <p:nvPr/>
        </p:nvGrpSpPr>
        <p:grpSpPr>
          <a:xfrm>
            <a:off x="4763112" y="4024486"/>
            <a:ext cx="203197" cy="76204"/>
            <a:chOff x="6342611" y="4874123"/>
            <a:chExt cx="202812" cy="76059"/>
          </a:xfrm>
        </p:grpSpPr>
        <p:sp>
          <p:nvSpPr>
            <p:cNvPr id="2454" name="Google Shape;2454;p308"/>
            <p:cNvSpPr/>
            <p:nvPr/>
          </p:nvSpPr>
          <p:spPr>
            <a:xfrm>
              <a:off x="6342611" y="4875074"/>
              <a:ext cx="50465" cy="72256"/>
            </a:xfrm>
            <a:custGeom>
              <a:avLst/>
              <a:gdLst/>
              <a:ahLst/>
              <a:cxnLst/>
              <a:rect l="l" t="t" r="r" b="b"/>
              <a:pathLst>
                <a:path w="50465" h="72256" extrusionOk="0">
                  <a:moveTo>
                    <a:pt x="4761" y="56094"/>
                  </a:moveTo>
                  <a:cubicBezTo>
                    <a:pt x="6665" y="51340"/>
                    <a:pt x="11426" y="47537"/>
                    <a:pt x="18091" y="43734"/>
                  </a:cubicBezTo>
                  <a:lnTo>
                    <a:pt x="27613" y="38030"/>
                  </a:lnTo>
                  <a:cubicBezTo>
                    <a:pt x="32374" y="35177"/>
                    <a:pt x="35230" y="33276"/>
                    <a:pt x="37135" y="31374"/>
                  </a:cubicBezTo>
                  <a:cubicBezTo>
                    <a:pt x="39991" y="28522"/>
                    <a:pt x="40943" y="25670"/>
                    <a:pt x="40943" y="21867"/>
                  </a:cubicBezTo>
                  <a:cubicBezTo>
                    <a:pt x="40943" y="17113"/>
                    <a:pt x="39991" y="14261"/>
                    <a:pt x="37135" y="11409"/>
                  </a:cubicBezTo>
                  <a:cubicBezTo>
                    <a:pt x="34278" y="8557"/>
                    <a:pt x="31422" y="7606"/>
                    <a:pt x="26661" y="7606"/>
                  </a:cubicBezTo>
                  <a:cubicBezTo>
                    <a:pt x="19996" y="7606"/>
                    <a:pt x="16187" y="9507"/>
                    <a:pt x="13330" y="15212"/>
                  </a:cubicBezTo>
                  <a:cubicBezTo>
                    <a:pt x="12378" y="18064"/>
                    <a:pt x="11426" y="20916"/>
                    <a:pt x="11426" y="25670"/>
                  </a:cubicBezTo>
                  <a:lnTo>
                    <a:pt x="1904" y="25670"/>
                  </a:lnTo>
                  <a:cubicBezTo>
                    <a:pt x="1904" y="19015"/>
                    <a:pt x="2857" y="14261"/>
                    <a:pt x="5713" y="10458"/>
                  </a:cubicBezTo>
                  <a:cubicBezTo>
                    <a:pt x="9522" y="3803"/>
                    <a:pt x="17139" y="0"/>
                    <a:pt x="26661" y="0"/>
                  </a:cubicBezTo>
                  <a:cubicBezTo>
                    <a:pt x="35230" y="0"/>
                    <a:pt x="40943" y="1901"/>
                    <a:pt x="44752" y="6655"/>
                  </a:cubicBezTo>
                  <a:cubicBezTo>
                    <a:pt x="48561" y="11409"/>
                    <a:pt x="50465" y="16162"/>
                    <a:pt x="50465" y="21867"/>
                  </a:cubicBezTo>
                  <a:cubicBezTo>
                    <a:pt x="50465" y="27571"/>
                    <a:pt x="48561" y="32325"/>
                    <a:pt x="44752" y="37079"/>
                  </a:cubicBezTo>
                  <a:cubicBezTo>
                    <a:pt x="42848" y="38980"/>
                    <a:pt x="38087" y="42783"/>
                    <a:pt x="31422" y="45635"/>
                  </a:cubicBezTo>
                  <a:lnTo>
                    <a:pt x="24756" y="49438"/>
                  </a:lnTo>
                  <a:cubicBezTo>
                    <a:pt x="20948" y="51340"/>
                    <a:pt x="19043" y="53241"/>
                    <a:pt x="17139" y="54192"/>
                  </a:cubicBezTo>
                  <a:cubicBezTo>
                    <a:pt x="13330" y="57044"/>
                    <a:pt x="11426" y="60847"/>
                    <a:pt x="10474" y="63699"/>
                  </a:cubicBezTo>
                  <a:lnTo>
                    <a:pt x="50465" y="63699"/>
                  </a:lnTo>
                  <a:lnTo>
                    <a:pt x="50465" y="72256"/>
                  </a:lnTo>
                  <a:lnTo>
                    <a:pt x="0" y="72256"/>
                  </a:lnTo>
                  <a:cubicBezTo>
                    <a:pt x="1904" y="65601"/>
                    <a:pt x="2857" y="60847"/>
                    <a:pt x="4761" y="56094"/>
                  </a:cubicBezTo>
                  <a:lnTo>
                    <a:pt x="4761" y="56094"/>
                  </a:ln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55" name="Google Shape;2455;p308"/>
            <p:cNvSpPr/>
            <p:nvPr/>
          </p:nvSpPr>
          <p:spPr>
            <a:xfrm>
              <a:off x="6402598" y="4874123"/>
              <a:ext cx="51416" cy="72256"/>
            </a:xfrm>
            <a:custGeom>
              <a:avLst/>
              <a:gdLst/>
              <a:ahLst/>
              <a:cxnLst/>
              <a:rect l="l" t="t" r="r" b="b"/>
              <a:pathLst>
                <a:path w="51416" h="72256" extrusionOk="0">
                  <a:moveTo>
                    <a:pt x="51417" y="1902"/>
                  </a:moveTo>
                  <a:lnTo>
                    <a:pt x="51417" y="9507"/>
                  </a:lnTo>
                  <a:cubicBezTo>
                    <a:pt x="49513" y="11409"/>
                    <a:pt x="45704" y="16163"/>
                    <a:pt x="41895" y="20916"/>
                  </a:cubicBezTo>
                  <a:cubicBezTo>
                    <a:pt x="38087" y="25670"/>
                    <a:pt x="34278" y="32325"/>
                    <a:pt x="31421" y="38980"/>
                  </a:cubicBezTo>
                  <a:cubicBezTo>
                    <a:pt x="28565" y="45635"/>
                    <a:pt x="26661" y="51340"/>
                    <a:pt x="24756" y="56094"/>
                  </a:cubicBezTo>
                  <a:cubicBezTo>
                    <a:pt x="23804" y="59896"/>
                    <a:pt x="22852" y="64650"/>
                    <a:pt x="20948" y="72256"/>
                  </a:cubicBezTo>
                  <a:lnTo>
                    <a:pt x="10474" y="72256"/>
                  </a:lnTo>
                  <a:cubicBezTo>
                    <a:pt x="12378" y="57995"/>
                    <a:pt x="18091" y="44685"/>
                    <a:pt x="25709" y="30424"/>
                  </a:cubicBezTo>
                  <a:cubicBezTo>
                    <a:pt x="30470" y="21867"/>
                    <a:pt x="35230" y="15212"/>
                    <a:pt x="39991" y="9507"/>
                  </a:cubicBezTo>
                  <a:lnTo>
                    <a:pt x="0" y="9507"/>
                  </a:lnTo>
                  <a:lnTo>
                    <a:pt x="0" y="0"/>
                  </a:lnTo>
                  <a:lnTo>
                    <a:pt x="51417" y="1902"/>
                  </a:lnTo>
                  <a:lnTo>
                    <a:pt x="51417" y="1902"/>
                  </a:ln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56" name="Google Shape;2456;p308"/>
            <p:cNvSpPr/>
            <p:nvPr/>
          </p:nvSpPr>
          <p:spPr>
            <a:xfrm>
              <a:off x="6461633" y="4875074"/>
              <a:ext cx="83790" cy="75108"/>
            </a:xfrm>
            <a:custGeom>
              <a:avLst/>
              <a:gdLst/>
              <a:ahLst/>
              <a:cxnLst/>
              <a:rect l="l" t="t" r="r" b="b"/>
              <a:pathLst>
                <a:path w="83790" h="75108" extrusionOk="0">
                  <a:moveTo>
                    <a:pt x="29517" y="6655"/>
                  </a:moveTo>
                  <a:cubicBezTo>
                    <a:pt x="33326" y="10458"/>
                    <a:pt x="34278" y="14261"/>
                    <a:pt x="34278" y="19015"/>
                  </a:cubicBezTo>
                  <a:cubicBezTo>
                    <a:pt x="34278" y="23768"/>
                    <a:pt x="32373" y="28522"/>
                    <a:pt x="29517" y="31374"/>
                  </a:cubicBezTo>
                  <a:cubicBezTo>
                    <a:pt x="26661" y="34227"/>
                    <a:pt x="21900" y="36128"/>
                    <a:pt x="17139" y="36128"/>
                  </a:cubicBezTo>
                  <a:cubicBezTo>
                    <a:pt x="12378" y="36128"/>
                    <a:pt x="7617" y="34227"/>
                    <a:pt x="4761" y="31374"/>
                  </a:cubicBezTo>
                  <a:cubicBezTo>
                    <a:pt x="1904" y="28522"/>
                    <a:pt x="0" y="23768"/>
                    <a:pt x="0" y="19015"/>
                  </a:cubicBezTo>
                  <a:cubicBezTo>
                    <a:pt x="0" y="14261"/>
                    <a:pt x="1904" y="9507"/>
                    <a:pt x="4761" y="6655"/>
                  </a:cubicBezTo>
                  <a:cubicBezTo>
                    <a:pt x="7617" y="3803"/>
                    <a:pt x="12378" y="1901"/>
                    <a:pt x="17139" y="1901"/>
                  </a:cubicBezTo>
                  <a:cubicBezTo>
                    <a:pt x="21900" y="1901"/>
                    <a:pt x="25708" y="2852"/>
                    <a:pt x="29517" y="6655"/>
                  </a:cubicBezTo>
                  <a:close/>
                  <a:moveTo>
                    <a:pt x="23804" y="26621"/>
                  </a:moveTo>
                  <a:cubicBezTo>
                    <a:pt x="25708" y="24719"/>
                    <a:pt x="26661" y="21867"/>
                    <a:pt x="26661" y="19015"/>
                  </a:cubicBezTo>
                  <a:cubicBezTo>
                    <a:pt x="26661" y="16162"/>
                    <a:pt x="25708" y="13310"/>
                    <a:pt x="23804" y="11409"/>
                  </a:cubicBezTo>
                  <a:cubicBezTo>
                    <a:pt x="21900" y="9507"/>
                    <a:pt x="19043" y="8557"/>
                    <a:pt x="16186" y="8557"/>
                  </a:cubicBezTo>
                  <a:cubicBezTo>
                    <a:pt x="13330" y="8557"/>
                    <a:pt x="10474" y="9507"/>
                    <a:pt x="8569" y="11409"/>
                  </a:cubicBezTo>
                  <a:cubicBezTo>
                    <a:pt x="6665" y="13310"/>
                    <a:pt x="5713" y="16162"/>
                    <a:pt x="5713" y="19015"/>
                  </a:cubicBezTo>
                  <a:cubicBezTo>
                    <a:pt x="5713" y="21867"/>
                    <a:pt x="6665" y="24719"/>
                    <a:pt x="8569" y="26621"/>
                  </a:cubicBezTo>
                  <a:cubicBezTo>
                    <a:pt x="10474" y="28522"/>
                    <a:pt x="13330" y="29473"/>
                    <a:pt x="16186" y="29473"/>
                  </a:cubicBezTo>
                  <a:cubicBezTo>
                    <a:pt x="19043" y="29473"/>
                    <a:pt x="21900" y="28522"/>
                    <a:pt x="23804" y="26621"/>
                  </a:cubicBezTo>
                  <a:lnTo>
                    <a:pt x="23804" y="26621"/>
                  </a:lnTo>
                  <a:close/>
                  <a:moveTo>
                    <a:pt x="59034" y="0"/>
                  </a:moveTo>
                  <a:lnTo>
                    <a:pt x="64747" y="0"/>
                  </a:lnTo>
                  <a:lnTo>
                    <a:pt x="23804" y="75108"/>
                  </a:lnTo>
                  <a:lnTo>
                    <a:pt x="18091" y="75108"/>
                  </a:lnTo>
                  <a:lnTo>
                    <a:pt x="59034" y="0"/>
                  </a:lnTo>
                  <a:close/>
                  <a:moveTo>
                    <a:pt x="79030" y="41832"/>
                  </a:moveTo>
                  <a:cubicBezTo>
                    <a:pt x="82838" y="45635"/>
                    <a:pt x="83791" y="49438"/>
                    <a:pt x="83791" y="54192"/>
                  </a:cubicBezTo>
                  <a:cubicBezTo>
                    <a:pt x="83791" y="58946"/>
                    <a:pt x="81886" y="63699"/>
                    <a:pt x="79030" y="66552"/>
                  </a:cubicBezTo>
                  <a:cubicBezTo>
                    <a:pt x="75221" y="70355"/>
                    <a:pt x="71413" y="71305"/>
                    <a:pt x="66652" y="71305"/>
                  </a:cubicBezTo>
                  <a:cubicBezTo>
                    <a:pt x="61891" y="71305"/>
                    <a:pt x="57130" y="69404"/>
                    <a:pt x="54273" y="66552"/>
                  </a:cubicBezTo>
                  <a:cubicBezTo>
                    <a:pt x="51417" y="63699"/>
                    <a:pt x="49512" y="58946"/>
                    <a:pt x="49512" y="54192"/>
                  </a:cubicBezTo>
                  <a:cubicBezTo>
                    <a:pt x="49512" y="49438"/>
                    <a:pt x="51417" y="44685"/>
                    <a:pt x="54273" y="41832"/>
                  </a:cubicBezTo>
                  <a:cubicBezTo>
                    <a:pt x="58082" y="38030"/>
                    <a:pt x="61891" y="37079"/>
                    <a:pt x="66652" y="37079"/>
                  </a:cubicBezTo>
                  <a:cubicBezTo>
                    <a:pt x="71413" y="37079"/>
                    <a:pt x="76174" y="38980"/>
                    <a:pt x="79030" y="41832"/>
                  </a:cubicBezTo>
                  <a:close/>
                  <a:moveTo>
                    <a:pt x="74269" y="61798"/>
                  </a:moveTo>
                  <a:cubicBezTo>
                    <a:pt x="76174" y="59896"/>
                    <a:pt x="77125" y="57044"/>
                    <a:pt x="77125" y="54192"/>
                  </a:cubicBezTo>
                  <a:cubicBezTo>
                    <a:pt x="77125" y="51340"/>
                    <a:pt x="76174" y="48488"/>
                    <a:pt x="74269" y="46586"/>
                  </a:cubicBezTo>
                  <a:cubicBezTo>
                    <a:pt x="72365" y="44685"/>
                    <a:pt x="69508" y="43734"/>
                    <a:pt x="66652" y="43734"/>
                  </a:cubicBezTo>
                  <a:cubicBezTo>
                    <a:pt x="63795" y="43734"/>
                    <a:pt x="60938" y="44685"/>
                    <a:pt x="59034" y="46586"/>
                  </a:cubicBezTo>
                  <a:cubicBezTo>
                    <a:pt x="57130" y="48488"/>
                    <a:pt x="56178" y="51340"/>
                    <a:pt x="56178" y="54192"/>
                  </a:cubicBezTo>
                  <a:cubicBezTo>
                    <a:pt x="56178" y="57044"/>
                    <a:pt x="57130" y="59896"/>
                    <a:pt x="59034" y="61798"/>
                  </a:cubicBezTo>
                  <a:cubicBezTo>
                    <a:pt x="60938" y="63699"/>
                    <a:pt x="63795" y="64650"/>
                    <a:pt x="66652" y="64650"/>
                  </a:cubicBezTo>
                  <a:cubicBezTo>
                    <a:pt x="69508" y="64650"/>
                    <a:pt x="72365" y="64650"/>
                    <a:pt x="74269" y="61798"/>
                  </a:cubicBez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457" name="Google Shape;2457;p308"/>
          <p:cNvGrpSpPr/>
          <p:nvPr/>
        </p:nvGrpSpPr>
        <p:grpSpPr>
          <a:xfrm>
            <a:off x="4759271" y="4264539"/>
            <a:ext cx="202243" cy="75251"/>
            <a:chOff x="6338803" y="5113710"/>
            <a:chExt cx="201859" cy="75108"/>
          </a:xfrm>
        </p:grpSpPr>
        <p:sp>
          <p:nvSpPr>
            <p:cNvPr id="2458" name="Google Shape;2458;p308"/>
            <p:cNvSpPr/>
            <p:nvPr/>
          </p:nvSpPr>
          <p:spPr>
            <a:xfrm>
              <a:off x="6338803" y="5113710"/>
              <a:ext cx="49512" cy="72255"/>
            </a:xfrm>
            <a:custGeom>
              <a:avLst/>
              <a:gdLst/>
              <a:ahLst/>
              <a:cxnLst/>
              <a:rect l="l" t="t" r="r" b="b"/>
              <a:pathLst>
                <a:path w="49512" h="72255" extrusionOk="0">
                  <a:moveTo>
                    <a:pt x="3809" y="56094"/>
                  </a:moveTo>
                  <a:cubicBezTo>
                    <a:pt x="5713" y="51340"/>
                    <a:pt x="10474" y="47537"/>
                    <a:pt x="17139" y="43734"/>
                  </a:cubicBezTo>
                  <a:lnTo>
                    <a:pt x="26661" y="38030"/>
                  </a:lnTo>
                  <a:cubicBezTo>
                    <a:pt x="31421" y="35177"/>
                    <a:pt x="34278" y="33276"/>
                    <a:pt x="36182" y="31374"/>
                  </a:cubicBezTo>
                  <a:cubicBezTo>
                    <a:pt x="39039" y="28522"/>
                    <a:pt x="39991" y="25670"/>
                    <a:pt x="39991" y="21867"/>
                  </a:cubicBezTo>
                  <a:cubicBezTo>
                    <a:pt x="39991" y="17113"/>
                    <a:pt x="39039" y="14261"/>
                    <a:pt x="36182" y="11409"/>
                  </a:cubicBezTo>
                  <a:cubicBezTo>
                    <a:pt x="33326" y="8557"/>
                    <a:pt x="30470" y="7606"/>
                    <a:pt x="25709" y="7606"/>
                  </a:cubicBezTo>
                  <a:cubicBezTo>
                    <a:pt x="19043" y="7606"/>
                    <a:pt x="15235" y="9507"/>
                    <a:pt x="12378" y="15212"/>
                  </a:cubicBezTo>
                  <a:cubicBezTo>
                    <a:pt x="11426" y="18064"/>
                    <a:pt x="10474" y="20916"/>
                    <a:pt x="10474" y="25670"/>
                  </a:cubicBezTo>
                  <a:lnTo>
                    <a:pt x="952" y="25670"/>
                  </a:lnTo>
                  <a:cubicBezTo>
                    <a:pt x="952" y="19015"/>
                    <a:pt x="1904" y="14261"/>
                    <a:pt x="4761" y="10458"/>
                  </a:cubicBezTo>
                  <a:cubicBezTo>
                    <a:pt x="8569" y="3803"/>
                    <a:pt x="16187" y="0"/>
                    <a:pt x="25709" y="0"/>
                  </a:cubicBezTo>
                  <a:cubicBezTo>
                    <a:pt x="34278" y="0"/>
                    <a:pt x="39991" y="1901"/>
                    <a:pt x="43800" y="6655"/>
                  </a:cubicBezTo>
                  <a:cubicBezTo>
                    <a:pt x="47608" y="11409"/>
                    <a:pt x="49513" y="16162"/>
                    <a:pt x="49513" y="21867"/>
                  </a:cubicBezTo>
                  <a:cubicBezTo>
                    <a:pt x="49513" y="27571"/>
                    <a:pt x="47608" y="32325"/>
                    <a:pt x="43800" y="37079"/>
                  </a:cubicBezTo>
                  <a:cubicBezTo>
                    <a:pt x="41895" y="38980"/>
                    <a:pt x="37135" y="42783"/>
                    <a:pt x="30470" y="45635"/>
                  </a:cubicBezTo>
                  <a:lnTo>
                    <a:pt x="23804" y="49438"/>
                  </a:lnTo>
                  <a:cubicBezTo>
                    <a:pt x="19996" y="51340"/>
                    <a:pt x="18091" y="53241"/>
                    <a:pt x="16187" y="54192"/>
                  </a:cubicBezTo>
                  <a:cubicBezTo>
                    <a:pt x="12378" y="57044"/>
                    <a:pt x="10474" y="60847"/>
                    <a:pt x="9522" y="63699"/>
                  </a:cubicBezTo>
                  <a:lnTo>
                    <a:pt x="49513" y="63699"/>
                  </a:lnTo>
                  <a:lnTo>
                    <a:pt x="49513" y="72256"/>
                  </a:lnTo>
                  <a:lnTo>
                    <a:pt x="0" y="72256"/>
                  </a:lnTo>
                  <a:cubicBezTo>
                    <a:pt x="0" y="66552"/>
                    <a:pt x="1904" y="60847"/>
                    <a:pt x="3809" y="56094"/>
                  </a:cubicBezTo>
                  <a:lnTo>
                    <a:pt x="3809" y="56094"/>
                  </a:ln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59" name="Google Shape;2459;p308"/>
            <p:cNvSpPr/>
            <p:nvPr/>
          </p:nvSpPr>
          <p:spPr>
            <a:xfrm>
              <a:off x="6403550" y="5114660"/>
              <a:ext cx="27613" cy="73207"/>
            </a:xfrm>
            <a:custGeom>
              <a:avLst/>
              <a:gdLst/>
              <a:ahLst/>
              <a:cxnLst/>
              <a:rect l="l" t="t" r="r" b="b"/>
              <a:pathLst>
                <a:path w="27613" h="73207" extrusionOk="0">
                  <a:moveTo>
                    <a:pt x="0" y="19966"/>
                  </a:moveTo>
                  <a:lnTo>
                    <a:pt x="0" y="13311"/>
                  </a:lnTo>
                  <a:cubicBezTo>
                    <a:pt x="6665" y="12360"/>
                    <a:pt x="11426" y="11409"/>
                    <a:pt x="14283" y="10458"/>
                  </a:cubicBezTo>
                  <a:cubicBezTo>
                    <a:pt x="17139" y="9507"/>
                    <a:pt x="19043" y="5704"/>
                    <a:pt x="19996" y="0"/>
                  </a:cubicBezTo>
                  <a:lnTo>
                    <a:pt x="27613" y="0"/>
                  </a:lnTo>
                  <a:lnTo>
                    <a:pt x="27613" y="73207"/>
                  </a:lnTo>
                  <a:lnTo>
                    <a:pt x="18091" y="73207"/>
                  </a:lnTo>
                  <a:lnTo>
                    <a:pt x="18091" y="20916"/>
                  </a:lnTo>
                  <a:lnTo>
                    <a:pt x="0" y="20916"/>
                  </a:lnTo>
                  <a:lnTo>
                    <a:pt x="0" y="19966"/>
                  </a:ln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60" name="Google Shape;2460;p308"/>
            <p:cNvSpPr/>
            <p:nvPr/>
          </p:nvSpPr>
          <p:spPr>
            <a:xfrm>
              <a:off x="6455919" y="5113710"/>
              <a:ext cx="84743" cy="75108"/>
            </a:xfrm>
            <a:custGeom>
              <a:avLst/>
              <a:gdLst/>
              <a:ahLst/>
              <a:cxnLst/>
              <a:rect l="l" t="t" r="r" b="b"/>
              <a:pathLst>
                <a:path w="84743" h="75108" extrusionOk="0">
                  <a:moveTo>
                    <a:pt x="29518" y="7606"/>
                  </a:moveTo>
                  <a:cubicBezTo>
                    <a:pt x="33326" y="11409"/>
                    <a:pt x="34278" y="15212"/>
                    <a:pt x="34278" y="19965"/>
                  </a:cubicBezTo>
                  <a:cubicBezTo>
                    <a:pt x="34278" y="24719"/>
                    <a:pt x="32374" y="29473"/>
                    <a:pt x="29518" y="32325"/>
                  </a:cubicBezTo>
                  <a:cubicBezTo>
                    <a:pt x="26661" y="35177"/>
                    <a:pt x="21900" y="37079"/>
                    <a:pt x="17139" y="37079"/>
                  </a:cubicBezTo>
                  <a:cubicBezTo>
                    <a:pt x="12378" y="37079"/>
                    <a:pt x="7617" y="35177"/>
                    <a:pt x="4761" y="32325"/>
                  </a:cubicBezTo>
                  <a:cubicBezTo>
                    <a:pt x="1904" y="29473"/>
                    <a:pt x="0" y="24719"/>
                    <a:pt x="0" y="19965"/>
                  </a:cubicBezTo>
                  <a:cubicBezTo>
                    <a:pt x="0" y="15212"/>
                    <a:pt x="1904" y="10458"/>
                    <a:pt x="4761" y="7606"/>
                  </a:cubicBezTo>
                  <a:cubicBezTo>
                    <a:pt x="7617" y="4754"/>
                    <a:pt x="12378" y="2852"/>
                    <a:pt x="17139" y="2852"/>
                  </a:cubicBezTo>
                  <a:cubicBezTo>
                    <a:pt x="21900" y="2852"/>
                    <a:pt x="26661" y="3803"/>
                    <a:pt x="29518" y="7606"/>
                  </a:cubicBezTo>
                  <a:close/>
                  <a:moveTo>
                    <a:pt x="24757" y="27571"/>
                  </a:moveTo>
                  <a:cubicBezTo>
                    <a:pt x="26661" y="25670"/>
                    <a:pt x="27613" y="22818"/>
                    <a:pt x="27613" y="19965"/>
                  </a:cubicBezTo>
                  <a:cubicBezTo>
                    <a:pt x="27613" y="17113"/>
                    <a:pt x="26661" y="14261"/>
                    <a:pt x="24757" y="12359"/>
                  </a:cubicBezTo>
                  <a:cubicBezTo>
                    <a:pt x="22852" y="10458"/>
                    <a:pt x="19996" y="9507"/>
                    <a:pt x="17139" y="9507"/>
                  </a:cubicBezTo>
                  <a:cubicBezTo>
                    <a:pt x="14283" y="9507"/>
                    <a:pt x="11426" y="10458"/>
                    <a:pt x="9522" y="12359"/>
                  </a:cubicBezTo>
                  <a:cubicBezTo>
                    <a:pt x="7617" y="14261"/>
                    <a:pt x="6665" y="17113"/>
                    <a:pt x="6665" y="19965"/>
                  </a:cubicBezTo>
                  <a:cubicBezTo>
                    <a:pt x="6665" y="22818"/>
                    <a:pt x="7617" y="25670"/>
                    <a:pt x="9522" y="27571"/>
                  </a:cubicBezTo>
                  <a:cubicBezTo>
                    <a:pt x="11426" y="29473"/>
                    <a:pt x="14283" y="30423"/>
                    <a:pt x="17139" y="30423"/>
                  </a:cubicBezTo>
                  <a:cubicBezTo>
                    <a:pt x="19996" y="30423"/>
                    <a:pt x="22852" y="29473"/>
                    <a:pt x="24757" y="27571"/>
                  </a:cubicBezTo>
                  <a:lnTo>
                    <a:pt x="24757" y="27571"/>
                  </a:lnTo>
                  <a:close/>
                  <a:moveTo>
                    <a:pt x="59987" y="0"/>
                  </a:moveTo>
                  <a:lnTo>
                    <a:pt x="65700" y="0"/>
                  </a:lnTo>
                  <a:lnTo>
                    <a:pt x="24757" y="75108"/>
                  </a:lnTo>
                  <a:lnTo>
                    <a:pt x="19043" y="75108"/>
                  </a:lnTo>
                  <a:lnTo>
                    <a:pt x="59987" y="0"/>
                  </a:lnTo>
                  <a:close/>
                  <a:moveTo>
                    <a:pt x="79982" y="42783"/>
                  </a:moveTo>
                  <a:cubicBezTo>
                    <a:pt x="83791" y="46586"/>
                    <a:pt x="84743" y="50389"/>
                    <a:pt x="84743" y="55143"/>
                  </a:cubicBezTo>
                  <a:cubicBezTo>
                    <a:pt x="84743" y="59896"/>
                    <a:pt x="82839" y="64650"/>
                    <a:pt x="79982" y="67502"/>
                  </a:cubicBezTo>
                  <a:cubicBezTo>
                    <a:pt x="76174" y="71305"/>
                    <a:pt x="72365" y="72256"/>
                    <a:pt x="67604" y="72256"/>
                  </a:cubicBezTo>
                  <a:cubicBezTo>
                    <a:pt x="62843" y="72256"/>
                    <a:pt x="58083" y="70355"/>
                    <a:pt x="55226" y="67502"/>
                  </a:cubicBezTo>
                  <a:cubicBezTo>
                    <a:pt x="52369" y="64650"/>
                    <a:pt x="50465" y="59896"/>
                    <a:pt x="50465" y="55143"/>
                  </a:cubicBezTo>
                  <a:cubicBezTo>
                    <a:pt x="50465" y="50389"/>
                    <a:pt x="52369" y="45635"/>
                    <a:pt x="55226" y="42783"/>
                  </a:cubicBezTo>
                  <a:cubicBezTo>
                    <a:pt x="59035" y="38980"/>
                    <a:pt x="62843" y="38030"/>
                    <a:pt x="67604" y="38030"/>
                  </a:cubicBezTo>
                  <a:cubicBezTo>
                    <a:pt x="72365" y="38030"/>
                    <a:pt x="77126" y="38980"/>
                    <a:pt x="79982" y="42783"/>
                  </a:cubicBezTo>
                  <a:close/>
                  <a:moveTo>
                    <a:pt x="75222" y="62749"/>
                  </a:moveTo>
                  <a:cubicBezTo>
                    <a:pt x="77126" y="60847"/>
                    <a:pt x="78078" y="57995"/>
                    <a:pt x="78078" y="55143"/>
                  </a:cubicBezTo>
                  <a:cubicBezTo>
                    <a:pt x="78078" y="52291"/>
                    <a:pt x="77126" y="49438"/>
                    <a:pt x="75222" y="47537"/>
                  </a:cubicBezTo>
                  <a:cubicBezTo>
                    <a:pt x="73317" y="45635"/>
                    <a:pt x="70461" y="44685"/>
                    <a:pt x="67604" y="44685"/>
                  </a:cubicBezTo>
                  <a:cubicBezTo>
                    <a:pt x="64747" y="44685"/>
                    <a:pt x="61891" y="45635"/>
                    <a:pt x="59987" y="47537"/>
                  </a:cubicBezTo>
                  <a:cubicBezTo>
                    <a:pt x="58083" y="49438"/>
                    <a:pt x="57130" y="52291"/>
                    <a:pt x="57130" y="55143"/>
                  </a:cubicBezTo>
                  <a:cubicBezTo>
                    <a:pt x="57130" y="57995"/>
                    <a:pt x="58083" y="60847"/>
                    <a:pt x="59987" y="62749"/>
                  </a:cubicBezTo>
                  <a:cubicBezTo>
                    <a:pt x="61891" y="64650"/>
                    <a:pt x="64747" y="65601"/>
                    <a:pt x="67604" y="65601"/>
                  </a:cubicBezTo>
                  <a:cubicBezTo>
                    <a:pt x="70461" y="65601"/>
                    <a:pt x="72365" y="64650"/>
                    <a:pt x="75222" y="62749"/>
                  </a:cubicBezTo>
                  <a:close/>
                </a:path>
              </a:pathLst>
            </a:custGeom>
            <a:solidFill>
              <a:srgbClr val="00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461" name="Google Shape;2461;p308"/>
          <p:cNvGrpSpPr/>
          <p:nvPr/>
        </p:nvGrpSpPr>
        <p:grpSpPr>
          <a:xfrm>
            <a:off x="3692747" y="4264539"/>
            <a:ext cx="203196" cy="75251"/>
            <a:chOff x="5274278" y="5113710"/>
            <a:chExt cx="202811" cy="75108"/>
          </a:xfrm>
        </p:grpSpPr>
        <p:sp>
          <p:nvSpPr>
            <p:cNvPr id="2462" name="Google Shape;2462;p308"/>
            <p:cNvSpPr/>
            <p:nvPr/>
          </p:nvSpPr>
          <p:spPr>
            <a:xfrm>
              <a:off x="5274278" y="5113710"/>
              <a:ext cx="50464" cy="72255"/>
            </a:xfrm>
            <a:custGeom>
              <a:avLst/>
              <a:gdLst/>
              <a:ahLst/>
              <a:cxnLst/>
              <a:rect l="l" t="t" r="r" b="b"/>
              <a:pathLst>
                <a:path w="50464" h="72255" extrusionOk="0">
                  <a:moveTo>
                    <a:pt x="4761" y="56094"/>
                  </a:moveTo>
                  <a:cubicBezTo>
                    <a:pt x="6665" y="51340"/>
                    <a:pt x="11426" y="47537"/>
                    <a:pt x="18091" y="43734"/>
                  </a:cubicBezTo>
                  <a:lnTo>
                    <a:pt x="27613" y="38030"/>
                  </a:lnTo>
                  <a:cubicBezTo>
                    <a:pt x="32374" y="35177"/>
                    <a:pt x="35230" y="33276"/>
                    <a:pt x="37135" y="31374"/>
                  </a:cubicBezTo>
                  <a:cubicBezTo>
                    <a:pt x="39991" y="28522"/>
                    <a:pt x="40943" y="25670"/>
                    <a:pt x="40943" y="21867"/>
                  </a:cubicBezTo>
                  <a:cubicBezTo>
                    <a:pt x="40943" y="17113"/>
                    <a:pt x="39991" y="14261"/>
                    <a:pt x="37135" y="11409"/>
                  </a:cubicBezTo>
                  <a:cubicBezTo>
                    <a:pt x="34278" y="8557"/>
                    <a:pt x="31421" y="7606"/>
                    <a:pt x="26661" y="7606"/>
                  </a:cubicBezTo>
                  <a:cubicBezTo>
                    <a:pt x="19995" y="7606"/>
                    <a:pt x="16187" y="9507"/>
                    <a:pt x="13330" y="15212"/>
                  </a:cubicBezTo>
                  <a:cubicBezTo>
                    <a:pt x="12378" y="18064"/>
                    <a:pt x="11426" y="20916"/>
                    <a:pt x="11426" y="25670"/>
                  </a:cubicBezTo>
                  <a:lnTo>
                    <a:pt x="1904" y="25670"/>
                  </a:lnTo>
                  <a:cubicBezTo>
                    <a:pt x="1904" y="19015"/>
                    <a:pt x="2856" y="14261"/>
                    <a:pt x="5713" y="10458"/>
                  </a:cubicBezTo>
                  <a:cubicBezTo>
                    <a:pt x="9522" y="3803"/>
                    <a:pt x="17139" y="0"/>
                    <a:pt x="26661" y="0"/>
                  </a:cubicBezTo>
                  <a:cubicBezTo>
                    <a:pt x="35230" y="0"/>
                    <a:pt x="40943" y="1901"/>
                    <a:pt x="44752" y="6655"/>
                  </a:cubicBezTo>
                  <a:cubicBezTo>
                    <a:pt x="48560" y="11409"/>
                    <a:pt x="50465" y="16162"/>
                    <a:pt x="50465" y="21867"/>
                  </a:cubicBezTo>
                  <a:cubicBezTo>
                    <a:pt x="50465" y="27571"/>
                    <a:pt x="48560" y="32325"/>
                    <a:pt x="44752" y="37079"/>
                  </a:cubicBezTo>
                  <a:cubicBezTo>
                    <a:pt x="42848" y="38980"/>
                    <a:pt x="38087" y="42783"/>
                    <a:pt x="31421" y="45635"/>
                  </a:cubicBezTo>
                  <a:lnTo>
                    <a:pt x="24756" y="49438"/>
                  </a:lnTo>
                  <a:cubicBezTo>
                    <a:pt x="20948" y="51340"/>
                    <a:pt x="19043" y="53241"/>
                    <a:pt x="17139" y="54192"/>
                  </a:cubicBezTo>
                  <a:cubicBezTo>
                    <a:pt x="13330" y="57044"/>
                    <a:pt x="11426" y="60847"/>
                    <a:pt x="10474" y="63699"/>
                  </a:cubicBezTo>
                  <a:lnTo>
                    <a:pt x="50465" y="63699"/>
                  </a:lnTo>
                  <a:lnTo>
                    <a:pt x="50465" y="72256"/>
                  </a:lnTo>
                  <a:lnTo>
                    <a:pt x="0" y="72256"/>
                  </a:lnTo>
                  <a:cubicBezTo>
                    <a:pt x="952" y="66552"/>
                    <a:pt x="1904" y="60847"/>
                    <a:pt x="4761" y="56094"/>
                  </a:cubicBezTo>
                  <a:lnTo>
                    <a:pt x="4761" y="56094"/>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63" name="Google Shape;2463;p308"/>
            <p:cNvSpPr/>
            <p:nvPr/>
          </p:nvSpPr>
          <p:spPr>
            <a:xfrm>
              <a:off x="5331408" y="5113710"/>
              <a:ext cx="51417" cy="75108"/>
            </a:xfrm>
            <a:custGeom>
              <a:avLst/>
              <a:gdLst/>
              <a:ahLst/>
              <a:cxnLst/>
              <a:rect l="l" t="t" r="r" b="b"/>
              <a:pathLst>
                <a:path w="51417" h="75108" extrusionOk="0">
                  <a:moveTo>
                    <a:pt x="46656" y="11409"/>
                  </a:moveTo>
                  <a:cubicBezTo>
                    <a:pt x="49513" y="17113"/>
                    <a:pt x="51417" y="25670"/>
                    <a:pt x="51417" y="36128"/>
                  </a:cubicBezTo>
                  <a:cubicBezTo>
                    <a:pt x="51417" y="45635"/>
                    <a:pt x="49513" y="54192"/>
                    <a:pt x="46656" y="60847"/>
                  </a:cubicBezTo>
                  <a:cubicBezTo>
                    <a:pt x="41895" y="70355"/>
                    <a:pt x="35230" y="75108"/>
                    <a:pt x="25708" y="75108"/>
                  </a:cubicBezTo>
                  <a:cubicBezTo>
                    <a:pt x="17139" y="75108"/>
                    <a:pt x="10474" y="71305"/>
                    <a:pt x="5713" y="63699"/>
                  </a:cubicBezTo>
                  <a:cubicBezTo>
                    <a:pt x="1904" y="57044"/>
                    <a:pt x="0" y="48487"/>
                    <a:pt x="0" y="38030"/>
                  </a:cubicBezTo>
                  <a:cubicBezTo>
                    <a:pt x="0" y="29473"/>
                    <a:pt x="952" y="22818"/>
                    <a:pt x="2856" y="17113"/>
                  </a:cubicBezTo>
                  <a:cubicBezTo>
                    <a:pt x="6665" y="5704"/>
                    <a:pt x="14283" y="0"/>
                    <a:pt x="24756" y="0"/>
                  </a:cubicBezTo>
                  <a:cubicBezTo>
                    <a:pt x="36182" y="0"/>
                    <a:pt x="42848" y="3803"/>
                    <a:pt x="46656" y="11409"/>
                  </a:cubicBezTo>
                  <a:lnTo>
                    <a:pt x="46656" y="11409"/>
                  </a:lnTo>
                  <a:close/>
                  <a:moveTo>
                    <a:pt x="38087" y="59896"/>
                  </a:moveTo>
                  <a:cubicBezTo>
                    <a:pt x="40943" y="56094"/>
                    <a:pt x="42848" y="47537"/>
                    <a:pt x="42848" y="36128"/>
                  </a:cubicBezTo>
                  <a:cubicBezTo>
                    <a:pt x="42848" y="27571"/>
                    <a:pt x="41895" y="20916"/>
                    <a:pt x="39991" y="15212"/>
                  </a:cubicBezTo>
                  <a:cubicBezTo>
                    <a:pt x="38087" y="9507"/>
                    <a:pt x="34278" y="6655"/>
                    <a:pt x="28565" y="6655"/>
                  </a:cubicBezTo>
                  <a:cubicBezTo>
                    <a:pt x="22852" y="6655"/>
                    <a:pt x="19043" y="9507"/>
                    <a:pt x="17139" y="14261"/>
                  </a:cubicBezTo>
                  <a:cubicBezTo>
                    <a:pt x="15234" y="19015"/>
                    <a:pt x="13330" y="26621"/>
                    <a:pt x="13330" y="37079"/>
                  </a:cubicBezTo>
                  <a:cubicBezTo>
                    <a:pt x="13330" y="44685"/>
                    <a:pt x="14283" y="50389"/>
                    <a:pt x="15234" y="55143"/>
                  </a:cubicBezTo>
                  <a:cubicBezTo>
                    <a:pt x="18091" y="61798"/>
                    <a:pt x="21900" y="65601"/>
                    <a:pt x="27613" y="65601"/>
                  </a:cubicBezTo>
                  <a:cubicBezTo>
                    <a:pt x="31421" y="66552"/>
                    <a:pt x="35230" y="64650"/>
                    <a:pt x="38087" y="59896"/>
                  </a:cubicBezTo>
                  <a:lnTo>
                    <a:pt x="38087" y="59896"/>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64" name="Google Shape;2464;p308"/>
            <p:cNvSpPr/>
            <p:nvPr/>
          </p:nvSpPr>
          <p:spPr>
            <a:xfrm>
              <a:off x="5392347" y="5113710"/>
              <a:ext cx="84742" cy="75108"/>
            </a:xfrm>
            <a:custGeom>
              <a:avLst/>
              <a:gdLst/>
              <a:ahLst/>
              <a:cxnLst/>
              <a:rect l="l" t="t" r="r" b="b"/>
              <a:pathLst>
                <a:path w="84742" h="75108" extrusionOk="0">
                  <a:moveTo>
                    <a:pt x="29517" y="7606"/>
                  </a:moveTo>
                  <a:cubicBezTo>
                    <a:pt x="33326" y="11409"/>
                    <a:pt x="34278" y="15212"/>
                    <a:pt x="34278" y="19965"/>
                  </a:cubicBezTo>
                  <a:cubicBezTo>
                    <a:pt x="34278" y="24719"/>
                    <a:pt x="32374" y="29473"/>
                    <a:pt x="29517" y="32325"/>
                  </a:cubicBezTo>
                  <a:cubicBezTo>
                    <a:pt x="26661" y="35177"/>
                    <a:pt x="21900" y="37079"/>
                    <a:pt x="17139" y="37079"/>
                  </a:cubicBezTo>
                  <a:cubicBezTo>
                    <a:pt x="12378" y="37079"/>
                    <a:pt x="7617" y="35177"/>
                    <a:pt x="4761" y="32325"/>
                  </a:cubicBezTo>
                  <a:cubicBezTo>
                    <a:pt x="1904" y="29473"/>
                    <a:pt x="0" y="24719"/>
                    <a:pt x="0" y="19965"/>
                  </a:cubicBezTo>
                  <a:cubicBezTo>
                    <a:pt x="0" y="15212"/>
                    <a:pt x="1904" y="10458"/>
                    <a:pt x="4761" y="7606"/>
                  </a:cubicBezTo>
                  <a:cubicBezTo>
                    <a:pt x="7617" y="4754"/>
                    <a:pt x="12378" y="2852"/>
                    <a:pt x="17139" y="2852"/>
                  </a:cubicBezTo>
                  <a:cubicBezTo>
                    <a:pt x="21900" y="2852"/>
                    <a:pt x="25708" y="3803"/>
                    <a:pt x="29517" y="7606"/>
                  </a:cubicBezTo>
                  <a:close/>
                  <a:moveTo>
                    <a:pt x="23804" y="27571"/>
                  </a:moveTo>
                  <a:cubicBezTo>
                    <a:pt x="25708" y="25670"/>
                    <a:pt x="26661" y="22818"/>
                    <a:pt x="26661" y="19965"/>
                  </a:cubicBezTo>
                  <a:cubicBezTo>
                    <a:pt x="26661" y="17113"/>
                    <a:pt x="25708" y="14261"/>
                    <a:pt x="23804" y="12359"/>
                  </a:cubicBezTo>
                  <a:cubicBezTo>
                    <a:pt x="21900" y="10458"/>
                    <a:pt x="19043" y="9507"/>
                    <a:pt x="16187" y="9507"/>
                  </a:cubicBezTo>
                  <a:cubicBezTo>
                    <a:pt x="13330" y="9507"/>
                    <a:pt x="10474" y="10458"/>
                    <a:pt x="8569" y="12359"/>
                  </a:cubicBezTo>
                  <a:cubicBezTo>
                    <a:pt x="6665" y="14261"/>
                    <a:pt x="5713" y="17113"/>
                    <a:pt x="5713" y="19965"/>
                  </a:cubicBezTo>
                  <a:cubicBezTo>
                    <a:pt x="5713" y="22818"/>
                    <a:pt x="6665" y="25670"/>
                    <a:pt x="8569" y="27571"/>
                  </a:cubicBezTo>
                  <a:cubicBezTo>
                    <a:pt x="10474" y="29473"/>
                    <a:pt x="13330" y="30423"/>
                    <a:pt x="16187" y="30423"/>
                  </a:cubicBezTo>
                  <a:cubicBezTo>
                    <a:pt x="19043" y="30423"/>
                    <a:pt x="21900" y="29473"/>
                    <a:pt x="23804" y="27571"/>
                  </a:cubicBezTo>
                  <a:lnTo>
                    <a:pt x="23804" y="27571"/>
                  </a:lnTo>
                  <a:close/>
                  <a:moveTo>
                    <a:pt x="59987" y="0"/>
                  </a:moveTo>
                  <a:lnTo>
                    <a:pt x="65700" y="0"/>
                  </a:lnTo>
                  <a:lnTo>
                    <a:pt x="24756" y="75108"/>
                  </a:lnTo>
                  <a:lnTo>
                    <a:pt x="19043" y="75108"/>
                  </a:lnTo>
                  <a:lnTo>
                    <a:pt x="59987" y="0"/>
                  </a:lnTo>
                  <a:close/>
                  <a:moveTo>
                    <a:pt x="79982" y="42783"/>
                  </a:moveTo>
                  <a:cubicBezTo>
                    <a:pt x="83791" y="46586"/>
                    <a:pt x="84743" y="50389"/>
                    <a:pt x="84743" y="55143"/>
                  </a:cubicBezTo>
                  <a:cubicBezTo>
                    <a:pt x="84743" y="59896"/>
                    <a:pt x="82839" y="64650"/>
                    <a:pt x="79982" y="67502"/>
                  </a:cubicBezTo>
                  <a:cubicBezTo>
                    <a:pt x="76174" y="71305"/>
                    <a:pt x="72365" y="72256"/>
                    <a:pt x="67604" y="72256"/>
                  </a:cubicBezTo>
                  <a:cubicBezTo>
                    <a:pt x="62843" y="72256"/>
                    <a:pt x="58082" y="70355"/>
                    <a:pt x="55226" y="67502"/>
                  </a:cubicBezTo>
                  <a:cubicBezTo>
                    <a:pt x="52369" y="64650"/>
                    <a:pt x="50465" y="59896"/>
                    <a:pt x="50465" y="55143"/>
                  </a:cubicBezTo>
                  <a:cubicBezTo>
                    <a:pt x="50465" y="50389"/>
                    <a:pt x="52369" y="45635"/>
                    <a:pt x="55226" y="42783"/>
                  </a:cubicBezTo>
                  <a:cubicBezTo>
                    <a:pt x="59034" y="38980"/>
                    <a:pt x="62843" y="38030"/>
                    <a:pt x="67604" y="38030"/>
                  </a:cubicBezTo>
                  <a:cubicBezTo>
                    <a:pt x="72365" y="38030"/>
                    <a:pt x="76174" y="38980"/>
                    <a:pt x="79982" y="42783"/>
                  </a:cubicBezTo>
                  <a:close/>
                  <a:moveTo>
                    <a:pt x="74269" y="62749"/>
                  </a:moveTo>
                  <a:cubicBezTo>
                    <a:pt x="76174" y="60847"/>
                    <a:pt x="77126" y="57995"/>
                    <a:pt x="77126" y="55143"/>
                  </a:cubicBezTo>
                  <a:cubicBezTo>
                    <a:pt x="77126" y="52291"/>
                    <a:pt x="76174" y="49438"/>
                    <a:pt x="74269" y="47537"/>
                  </a:cubicBezTo>
                  <a:cubicBezTo>
                    <a:pt x="72365" y="45635"/>
                    <a:pt x="69508" y="44685"/>
                    <a:pt x="66652" y="44685"/>
                  </a:cubicBezTo>
                  <a:cubicBezTo>
                    <a:pt x="63795" y="44685"/>
                    <a:pt x="60939" y="45635"/>
                    <a:pt x="59034" y="47537"/>
                  </a:cubicBezTo>
                  <a:cubicBezTo>
                    <a:pt x="57130" y="49438"/>
                    <a:pt x="56178" y="52291"/>
                    <a:pt x="56178" y="55143"/>
                  </a:cubicBezTo>
                  <a:cubicBezTo>
                    <a:pt x="56178" y="57995"/>
                    <a:pt x="57130" y="60847"/>
                    <a:pt x="59034" y="62749"/>
                  </a:cubicBezTo>
                  <a:cubicBezTo>
                    <a:pt x="60939" y="64650"/>
                    <a:pt x="63795" y="65601"/>
                    <a:pt x="66652" y="65601"/>
                  </a:cubicBezTo>
                  <a:cubicBezTo>
                    <a:pt x="69508" y="65601"/>
                    <a:pt x="72365" y="64650"/>
                    <a:pt x="74269" y="6274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465" name="Google Shape;2465;p308"/>
          <p:cNvGrpSpPr/>
          <p:nvPr/>
        </p:nvGrpSpPr>
        <p:grpSpPr>
          <a:xfrm>
            <a:off x="3405600" y="4025451"/>
            <a:ext cx="187932" cy="75251"/>
            <a:chOff x="4987675" y="4875074"/>
            <a:chExt cx="187576" cy="75108"/>
          </a:xfrm>
        </p:grpSpPr>
        <p:sp>
          <p:nvSpPr>
            <p:cNvPr id="2466" name="Google Shape;2466;p308"/>
            <p:cNvSpPr/>
            <p:nvPr/>
          </p:nvSpPr>
          <p:spPr>
            <a:xfrm>
              <a:off x="4987675" y="4875074"/>
              <a:ext cx="27612" cy="73206"/>
            </a:xfrm>
            <a:custGeom>
              <a:avLst/>
              <a:gdLst/>
              <a:ahLst/>
              <a:cxnLst/>
              <a:rect l="l" t="t" r="r" b="b"/>
              <a:pathLst>
                <a:path w="27612" h="73206" extrusionOk="0">
                  <a:moveTo>
                    <a:pt x="0" y="20916"/>
                  </a:moveTo>
                  <a:lnTo>
                    <a:pt x="0" y="13310"/>
                  </a:lnTo>
                  <a:cubicBezTo>
                    <a:pt x="6665" y="12359"/>
                    <a:pt x="11426" y="11409"/>
                    <a:pt x="14283" y="10458"/>
                  </a:cubicBezTo>
                  <a:cubicBezTo>
                    <a:pt x="17139" y="9507"/>
                    <a:pt x="19043" y="5704"/>
                    <a:pt x="19996" y="0"/>
                  </a:cubicBezTo>
                  <a:lnTo>
                    <a:pt x="27613" y="0"/>
                  </a:lnTo>
                  <a:lnTo>
                    <a:pt x="27613" y="73207"/>
                  </a:lnTo>
                  <a:lnTo>
                    <a:pt x="18091" y="73207"/>
                  </a:lnTo>
                  <a:lnTo>
                    <a:pt x="18091" y="20916"/>
                  </a:lnTo>
                  <a:lnTo>
                    <a:pt x="0" y="20916"/>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67" name="Google Shape;2467;p308"/>
            <p:cNvSpPr/>
            <p:nvPr/>
          </p:nvSpPr>
          <p:spPr>
            <a:xfrm>
              <a:off x="5038140" y="4875074"/>
              <a:ext cx="27612" cy="73206"/>
            </a:xfrm>
            <a:custGeom>
              <a:avLst/>
              <a:gdLst/>
              <a:ahLst/>
              <a:cxnLst/>
              <a:rect l="l" t="t" r="r" b="b"/>
              <a:pathLst>
                <a:path w="27612" h="73206" extrusionOk="0">
                  <a:moveTo>
                    <a:pt x="0" y="20916"/>
                  </a:moveTo>
                  <a:lnTo>
                    <a:pt x="0" y="13310"/>
                  </a:lnTo>
                  <a:cubicBezTo>
                    <a:pt x="6665" y="12359"/>
                    <a:pt x="11426" y="11409"/>
                    <a:pt x="14283" y="10458"/>
                  </a:cubicBezTo>
                  <a:cubicBezTo>
                    <a:pt x="17139" y="9507"/>
                    <a:pt x="19043" y="5704"/>
                    <a:pt x="19996" y="0"/>
                  </a:cubicBezTo>
                  <a:lnTo>
                    <a:pt x="27613" y="0"/>
                  </a:lnTo>
                  <a:lnTo>
                    <a:pt x="27613" y="73207"/>
                  </a:lnTo>
                  <a:lnTo>
                    <a:pt x="18091" y="73207"/>
                  </a:lnTo>
                  <a:lnTo>
                    <a:pt x="18091" y="20916"/>
                  </a:lnTo>
                  <a:lnTo>
                    <a:pt x="0" y="20916"/>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68" name="Google Shape;2468;p308"/>
            <p:cNvSpPr/>
            <p:nvPr/>
          </p:nvSpPr>
          <p:spPr>
            <a:xfrm>
              <a:off x="5090509" y="4875074"/>
              <a:ext cx="84742" cy="75108"/>
            </a:xfrm>
            <a:custGeom>
              <a:avLst/>
              <a:gdLst/>
              <a:ahLst/>
              <a:cxnLst/>
              <a:rect l="l" t="t" r="r" b="b"/>
              <a:pathLst>
                <a:path w="84742" h="75108" extrusionOk="0">
                  <a:moveTo>
                    <a:pt x="29517" y="6655"/>
                  </a:moveTo>
                  <a:cubicBezTo>
                    <a:pt x="33326" y="10458"/>
                    <a:pt x="34278" y="14261"/>
                    <a:pt x="34278" y="19015"/>
                  </a:cubicBezTo>
                  <a:cubicBezTo>
                    <a:pt x="34278" y="23768"/>
                    <a:pt x="32374" y="28522"/>
                    <a:pt x="29517" y="31374"/>
                  </a:cubicBezTo>
                  <a:cubicBezTo>
                    <a:pt x="26661" y="34227"/>
                    <a:pt x="21900" y="36128"/>
                    <a:pt x="17139" y="36128"/>
                  </a:cubicBezTo>
                  <a:cubicBezTo>
                    <a:pt x="12378" y="36128"/>
                    <a:pt x="7618" y="34227"/>
                    <a:pt x="4761" y="31374"/>
                  </a:cubicBezTo>
                  <a:cubicBezTo>
                    <a:pt x="1904" y="28522"/>
                    <a:pt x="0" y="23768"/>
                    <a:pt x="0" y="19015"/>
                  </a:cubicBezTo>
                  <a:cubicBezTo>
                    <a:pt x="0" y="14261"/>
                    <a:pt x="1904" y="9507"/>
                    <a:pt x="4761" y="6655"/>
                  </a:cubicBezTo>
                  <a:cubicBezTo>
                    <a:pt x="7618" y="3803"/>
                    <a:pt x="12378" y="1901"/>
                    <a:pt x="17139" y="1901"/>
                  </a:cubicBezTo>
                  <a:cubicBezTo>
                    <a:pt x="21900" y="1901"/>
                    <a:pt x="26661" y="2852"/>
                    <a:pt x="29517" y="6655"/>
                  </a:cubicBezTo>
                  <a:close/>
                  <a:moveTo>
                    <a:pt x="24756" y="26621"/>
                  </a:moveTo>
                  <a:cubicBezTo>
                    <a:pt x="26661" y="24719"/>
                    <a:pt x="27613" y="21867"/>
                    <a:pt x="27613" y="19015"/>
                  </a:cubicBezTo>
                  <a:cubicBezTo>
                    <a:pt x="27613" y="16162"/>
                    <a:pt x="26661" y="13310"/>
                    <a:pt x="24756" y="11409"/>
                  </a:cubicBezTo>
                  <a:cubicBezTo>
                    <a:pt x="22852" y="9507"/>
                    <a:pt x="19996" y="8557"/>
                    <a:pt x="17139" y="8557"/>
                  </a:cubicBezTo>
                  <a:cubicBezTo>
                    <a:pt x="14283" y="8557"/>
                    <a:pt x="11426" y="9507"/>
                    <a:pt x="9522" y="11409"/>
                  </a:cubicBezTo>
                  <a:cubicBezTo>
                    <a:pt x="7618" y="13310"/>
                    <a:pt x="6665" y="16162"/>
                    <a:pt x="6665" y="19015"/>
                  </a:cubicBezTo>
                  <a:cubicBezTo>
                    <a:pt x="6665" y="21867"/>
                    <a:pt x="7618" y="24719"/>
                    <a:pt x="9522" y="26621"/>
                  </a:cubicBezTo>
                  <a:cubicBezTo>
                    <a:pt x="11426" y="28522"/>
                    <a:pt x="14283" y="29473"/>
                    <a:pt x="17139" y="29473"/>
                  </a:cubicBezTo>
                  <a:cubicBezTo>
                    <a:pt x="19996" y="29473"/>
                    <a:pt x="22852" y="28522"/>
                    <a:pt x="24756" y="26621"/>
                  </a:cubicBezTo>
                  <a:lnTo>
                    <a:pt x="24756" y="26621"/>
                  </a:lnTo>
                  <a:close/>
                  <a:moveTo>
                    <a:pt x="59987" y="0"/>
                  </a:moveTo>
                  <a:lnTo>
                    <a:pt x="65700" y="0"/>
                  </a:lnTo>
                  <a:lnTo>
                    <a:pt x="24756" y="75108"/>
                  </a:lnTo>
                  <a:lnTo>
                    <a:pt x="19043" y="75108"/>
                  </a:lnTo>
                  <a:lnTo>
                    <a:pt x="59987" y="0"/>
                  </a:lnTo>
                  <a:close/>
                  <a:moveTo>
                    <a:pt x="79982" y="41832"/>
                  </a:moveTo>
                  <a:cubicBezTo>
                    <a:pt x="83791" y="45635"/>
                    <a:pt x="84743" y="49438"/>
                    <a:pt x="84743" y="54192"/>
                  </a:cubicBezTo>
                  <a:cubicBezTo>
                    <a:pt x="84743" y="58946"/>
                    <a:pt x="82839" y="63699"/>
                    <a:pt x="79982" y="66552"/>
                  </a:cubicBezTo>
                  <a:cubicBezTo>
                    <a:pt x="76174" y="70355"/>
                    <a:pt x="72365" y="71305"/>
                    <a:pt x="67604" y="71305"/>
                  </a:cubicBezTo>
                  <a:cubicBezTo>
                    <a:pt x="62843" y="71305"/>
                    <a:pt x="58082" y="69404"/>
                    <a:pt x="55226" y="66552"/>
                  </a:cubicBezTo>
                  <a:cubicBezTo>
                    <a:pt x="52369" y="63699"/>
                    <a:pt x="50465" y="58946"/>
                    <a:pt x="50465" y="54192"/>
                  </a:cubicBezTo>
                  <a:cubicBezTo>
                    <a:pt x="50465" y="49438"/>
                    <a:pt x="52369" y="44685"/>
                    <a:pt x="55226" y="41832"/>
                  </a:cubicBezTo>
                  <a:cubicBezTo>
                    <a:pt x="59035" y="38030"/>
                    <a:pt x="62843" y="37079"/>
                    <a:pt x="67604" y="37079"/>
                  </a:cubicBezTo>
                  <a:cubicBezTo>
                    <a:pt x="72365" y="37079"/>
                    <a:pt x="77126" y="38980"/>
                    <a:pt x="79982" y="41832"/>
                  </a:cubicBezTo>
                  <a:close/>
                  <a:moveTo>
                    <a:pt x="75221" y="61798"/>
                  </a:moveTo>
                  <a:cubicBezTo>
                    <a:pt x="77126" y="59896"/>
                    <a:pt x="78078" y="57044"/>
                    <a:pt x="78078" y="54192"/>
                  </a:cubicBezTo>
                  <a:cubicBezTo>
                    <a:pt x="78078" y="51340"/>
                    <a:pt x="77126" y="48488"/>
                    <a:pt x="75221" y="46586"/>
                  </a:cubicBezTo>
                  <a:cubicBezTo>
                    <a:pt x="73317" y="44685"/>
                    <a:pt x="70460" y="43734"/>
                    <a:pt x="67604" y="43734"/>
                  </a:cubicBezTo>
                  <a:cubicBezTo>
                    <a:pt x="64748" y="43734"/>
                    <a:pt x="61891" y="44685"/>
                    <a:pt x="59987" y="46586"/>
                  </a:cubicBezTo>
                  <a:cubicBezTo>
                    <a:pt x="58082" y="48488"/>
                    <a:pt x="57130" y="51340"/>
                    <a:pt x="57130" y="54192"/>
                  </a:cubicBezTo>
                  <a:cubicBezTo>
                    <a:pt x="57130" y="57044"/>
                    <a:pt x="58082" y="59896"/>
                    <a:pt x="59987" y="61798"/>
                  </a:cubicBezTo>
                  <a:cubicBezTo>
                    <a:pt x="61891" y="63699"/>
                    <a:pt x="64748" y="64650"/>
                    <a:pt x="67604" y="64650"/>
                  </a:cubicBezTo>
                  <a:cubicBezTo>
                    <a:pt x="70460" y="64650"/>
                    <a:pt x="73317" y="64650"/>
                    <a:pt x="75221" y="61798"/>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469" name="Google Shape;2469;p308"/>
          <p:cNvGrpSpPr/>
          <p:nvPr/>
        </p:nvGrpSpPr>
        <p:grpSpPr>
          <a:xfrm>
            <a:off x="3130850" y="3545360"/>
            <a:ext cx="144050" cy="76203"/>
            <a:chOff x="4713450" y="4395902"/>
            <a:chExt cx="143777" cy="76058"/>
          </a:xfrm>
        </p:grpSpPr>
        <p:sp>
          <p:nvSpPr>
            <p:cNvPr id="2470" name="Google Shape;2470;p308"/>
            <p:cNvSpPr/>
            <p:nvPr/>
          </p:nvSpPr>
          <p:spPr>
            <a:xfrm>
              <a:off x="4713450" y="4395902"/>
              <a:ext cx="51417" cy="72255"/>
            </a:xfrm>
            <a:custGeom>
              <a:avLst/>
              <a:gdLst/>
              <a:ahLst/>
              <a:cxnLst/>
              <a:rect l="l" t="t" r="r" b="b"/>
              <a:pathLst>
                <a:path w="51417" h="72255" extrusionOk="0">
                  <a:moveTo>
                    <a:pt x="51417" y="1901"/>
                  </a:moveTo>
                  <a:lnTo>
                    <a:pt x="51417" y="9507"/>
                  </a:lnTo>
                  <a:cubicBezTo>
                    <a:pt x="49513" y="11409"/>
                    <a:pt x="45704" y="16162"/>
                    <a:pt x="41896" y="20916"/>
                  </a:cubicBezTo>
                  <a:cubicBezTo>
                    <a:pt x="38087" y="25670"/>
                    <a:pt x="34278" y="32325"/>
                    <a:pt x="31422" y="38980"/>
                  </a:cubicBezTo>
                  <a:cubicBezTo>
                    <a:pt x="28565" y="45635"/>
                    <a:pt x="26661" y="51340"/>
                    <a:pt x="24756" y="56094"/>
                  </a:cubicBezTo>
                  <a:cubicBezTo>
                    <a:pt x="23804" y="59896"/>
                    <a:pt x="22852" y="64650"/>
                    <a:pt x="20948" y="72256"/>
                  </a:cubicBezTo>
                  <a:lnTo>
                    <a:pt x="10474" y="72256"/>
                  </a:lnTo>
                  <a:cubicBezTo>
                    <a:pt x="12378" y="57995"/>
                    <a:pt x="18091" y="44685"/>
                    <a:pt x="25709" y="30423"/>
                  </a:cubicBezTo>
                  <a:cubicBezTo>
                    <a:pt x="30470" y="21867"/>
                    <a:pt x="35230" y="15212"/>
                    <a:pt x="39991" y="9507"/>
                  </a:cubicBezTo>
                  <a:lnTo>
                    <a:pt x="0" y="9507"/>
                  </a:lnTo>
                  <a:lnTo>
                    <a:pt x="0" y="0"/>
                  </a:lnTo>
                  <a:lnTo>
                    <a:pt x="51417" y="1901"/>
                  </a:lnTo>
                  <a:lnTo>
                    <a:pt x="51417" y="1901"/>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71" name="Google Shape;2471;p308"/>
            <p:cNvSpPr/>
            <p:nvPr/>
          </p:nvSpPr>
          <p:spPr>
            <a:xfrm>
              <a:off x="4772485" y="4396852"/>
              <a:ext cx="84742" cy="75108"/>
            </a:xfrm>
            <a:custGeom>
              <a:avLst/>
              <a:gdLst/>
              <a:ahLst/>
              <a:cxnLst/>
              <a:rect l="l" t="t" r="r" b="b"/>
              <a:pathLst>
                <a:path w="84742" h="75108" extrusionOk="0">
                  <a:moveTo>
                    <a:pt x="29517" y="6655"/>
                  </a:moveTo>
                  <a:cubicBezTo>
                    <a:pt x="33326" y="10458"/>
                    <a:pt x="34278" y="14261"/>
                    <a:pt x="34278" y="19015"/>
                  </a:cubicBezTo>
                  <a:cubicBezTo>
                    <a:pt x="34278" y="23768"/>
                    <a:pt x="32374" y="28522"/>
                    <a:pt x="29517" y="31375"/>
                  </a:cubicBezTo>
                  <a:cubicBezTo>
                    <a:pt x="26661" y="34227"/>
                    <a:pt x="21900" y="36128"/>
                    <a:pt x="17139" y="36128"/>
                  </a:cubicBezTo>
                  <a:cubicBezTo>
                    <a:pt x="12378" y="36128"/>
                    <a:pt x="7617" y="34227"/>
                    <a:pt x="4761" y="31375"/>
                  </a:cubicBezTo>
                  <a:cubicBezTo>
                    <a:pt x="1904" y="28522"/>
                    <a:pt x="0" y="23768"/>
                    <a:pt x="0" y="19015"/>
                  </a:cubicBezTo>
                  <a:cubicBezTo>
                    <a:pt x="0" y="14261"/>
                    <a:pt x="1904" y="9507"/>
                    <a:pt x="4761" y="6655"/>
                  </a:cubicBezTo>
                  <a:cubicBezTo>
                    <a:pt x="7617" y="3803"/>
                    <a:pt x="12378" y="1902"/>
                    <a:pt x="17139" y="1902"/>
                  </a:cubicBezTo>
                  <a:cubicBezTo>
                    <a:pt x="21900" y="1902"/>
                    <a:pt x="26661" y="3803"/>
                    <a:pt x="29517" y="6655"/>
                  </a:cubicBezTo>
                  <a:close/>
                  <a:moveTo>
                    <a:pt x="24756" y="26621"/>
                  </a:moveTo>
                  <a:cubicBezTo>
                    <a:pt x="26661" y="24719"/>
                    <a:pt x="27613" y="21867"/>
                    <a:pt x="27613" y="19015"/>
                  </a:cubicBezTo>
                  <a:cubicBezTo>
                    <a:pt x="27613" y="16163"/>
                    <a:pt x="26661" y="13311"/>
                    <a:pt x="24756" y="11409"/>
                  </a:cubicBezTo>
                  <a:cubicBezTo>
                    <a:pt x="22852" y="9507"/>
                    <a:pt x="19996" y="8557"/>
                    <a:pt x="17139" y="8557"/>
                  </a:cubicBezTo>
                  <a:cubicBezTo>
                    <a:pt x="14283" y="8557"/>
                    <a:pt x="11426" y="9507"/>
                    <a:pt x="9522" y="11409"/>
                  </a:cubicBezTo>
                  <a:cubicBezTo>
                    <a:pt x="7617" y="13311"/>
                    <a:pt x="6665" y="16163"/>
                    <a:pt x="6665" y="19015"/>
                  </a:cubicBezTo>
                  <a:cubicBezTo>
                    <a:pt x="6665" y="21867"/>
                    <a:pt x="7617" y="24719"/>
                    <a:pt x="9522" y="26621"/>
                  </a:cubicBezTo>
                  <a:cubicBezTo>
                    <a:pt x="11426" y="28522"/>
                    <a:pt x="14283" y="29473"/>
                    <a:pt x="17139" y="29473"/>
                  </a:cubicBezTo>
                  <a:cubicBezTo>
                    <a:pt x="19996" y="29473"/>
                    <a:pt x="22852" y="28522"/>
                    <a:pt x="24756" y="26621"/>
                  </a:cubicBezTo>
                  <a:lnTo>
                    <a:pt x="24756" y="26621"/>
                  </a:lnTo>
                  <a:close/>
                  <a:moveTo>
                    <a:pt x="59987" y="0"/>
                  </a:moveTo>
                  <a:lnTo>
                    <a:pt x="65700" y="0"/>
                  </a:lnTo>
                  <a:lnTo>
                    <a:pt x="24756" y="75109"/>
                  </a:lnTo>
                  <a:lnTo>
                    <a:pt x="19043" y="75109"/>
                  </a:lnTo>
                  <a:lnTo>
                    <a:pt x="59987" y="0"/>
                  </a:lnTo>
                  <a:close/>
                  <a:moveTo>
                    <a:pt x="79982" y="41833"/>
                  </a:moveTo>
                  <a:cubicBezTo>
                    <a:pt x="83791" y="45636"/>
                    <a:pt x="84743" y="49439"/>
                    <a:pt x="84743" y="54192"/>
                  </a:cubicBezTo>
                  <a:cubicBezTo>
                    <a:pt x="84743" y="58946"/>
                    <a:pt x="82839" y="63700"/>
                    <a:pt x="79982" y="66552"/>
                  </a:cubicBezTo>
                  <a:cubicBezTo>
                    <a:pt x="76174" y="70355"/>
                    <a:pt x="72365" y="71305"/>
                    <a:pt x="67604" y="71305"/>
                  </a:cubicBezTo>
                  <a:cubicBezTo>
                    <a:pt x="62843" y="71305"/>
                    <a:pt x="58082" y="69404"/>
                    <a:pt x="55226" y="66552"/>
                  </a:cubicBezTo>
                  <a:cubicBezTo>
                    <a:pt x="52369" y="63700"/>
                    <a:pt x="50465" y="58946"/>
                    <a:pt x="50465" y="54192"/>
                  </a:cubicBezTo>
                  <a:cubicBezTo>
                    <a:pt x="50465" y="49439"/>
                    <a:pt x="52369" y="44685"/>
                    <a:pt x="55226" y="41833"/>
                  </a:cubicBezTo>
                  <a:cubicBezTo>
                    <a:pt x="59035" y="38030"/>
                    <a:pt x="62843" y="37079"/>
                    <a:pt x="67604" y="37079"/>
                  </a:cubicBezTo>
                  <a:cubicBezTo>
                    <a:pt x="72365" y="37079"/>
                    <a:pt x="76174" y="38980"/>
                    <a:pt x="79982" y="41833"/>
                  </a:cubicBezTo>
                  <a:close/>
                  <a:moveTo>
                    <a:pt x="75221" y="61798"/>
                  </a:moveTo>
                  <a:cubicBezTo>
                    <a:pt x="77126" y="59897"/>
                    <a:pt x="78078" y="57044"/>
                    <a:pt x="78078" y="54192"/>
                  </a:cubicBezTo>
                  <a:cubicBezTo>
                    <a:pt x="78078" y="51340"/>
                    <a:pt x="77126" y="48488"/>
                    <a:pt x="75221" y="46586"/>
                  </a:cubicBezTo>
                  <a:cubicBezTo>
                    <a:pt x="73317" y="44685"/>
                    <a:pt x="70460" y="43734"/>
                    <a:pt x="67604" y="43734"/>
                  </a:cubicBezTo>
                  <a:cubicBezTo>
                    <a:pt x="64747" y="43734"/>
                    <a:pt x="61891" y="44685"/>
                    <a:pt x="59987" y="46586"/>
                  </a:cubicBezTo>
                  <a:cubicBezTo>
                    <a:pt x="58082" y="48488"/>
                    <a:pt x="57130" y="51340"/>
                    <a:pt x="57130" y="54192"/>
                  </a:cubicBezTo>
                  <a:cubicBezTo>
                    <a:pt x="57130" y="57044"/>
                    <a:pt x="58082" y="59897"/>
                    <a:pt x="59987" y="61798"/>
                  </a:cubicBezTo>
                  <a:cubicBezTo>
                    <a:pt x="61891" y="63700"/>
                    <a:pt x="64747" y="64650"/>
                    <a:pt x="67604" y="64650"/>
                  </a:cubicBezTo>
                  <a:cubicBezTo>
                    <a:pt x="70460" y="64650"/>
                    <a:pt x="72365" y="64650"/>
                    <a:pt x="75221" y="61798"/>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472" name="Google Shape;2472;p308"/>
          <p:cNvGrpSpPr/>
          <p:nvPr/>
        </p:nvGrpSpPr>
        <p:grpSpPr>
          <a:xfrm>
            <a:off x="3105099" y="3778731"/>
            <a:ext cx="143096" cy="76203"/>
            <a:chOff x="4687742" y="4628833"/>
            <a:chExt cx="142825" cy="76058"/>
          </a:xfrm>
        </p:grpSpPr>
        <p:sp>
          <p:nvSpPr>
            <p:cNvPr id="2473" name="Google Shape;2473;p308"/>
            <p:cNvSpPr/>
            <p:nvPr/>
          </p:nvSpPr>
          <p:spPr>
            <a:xfrm>
              <a:off x="4687742" y="4628833"/>
              <a:ext cx="51417" cy="72255"/>
            </a:xfrm>
            <a:custGeom>
              <a:avLst/>
              <a:gdLst/>
              <a:ahLst/>
              <a:cxnLst/>
              <a:rect l="l" t="t" r="r" b="b"/>
              <a:pathLst>
                <a:path w="51417" h="72255" extrusionOk="0">
                  <a:moveTo>
                    <a:pt x="51417" y="1901"/>
                  </a:moveTo>
                  <a:lnTo>
                    <a:pt x="51417" y="9507"/>
                  </a:lnTo>
                  <a:cubicBezTo>
                    <a:pt x="49513" y="11409"/>
                    <a:pt x="45704" y="16162"/>
                    <a:pt x="41895" y="20916"/>
                  </a:cubicBezTo>
                  <a:cubicBezTo>
                    <a:pt x="38087" y="25670"/>
                    <a:pt x="34278" y="32325"/>
                    <a:pt x="31421" y="38980"/>
                  </a:cubicBezTo>
                  <a:cubicBezTo>
                    <a:pt x="28565" y="45635"/>
                    <a:pt x="26661" y="51340"/>
                    <a:pt x="24756" y="56094"/>
                  </a:cubicBezTo>
                  <a:cubicBezTo>
                    <a:pt x="23804" y="59896"/>
                    <a:pt x="22852" y="64650"/>
                    <a:pt x="20948" y="72256"/>
                  </a:cubicBezTo>
                  <a:lnTo>
                    <a:pt x="10474" y="72256"/>
                  </a:lnTo>
                  <a:cubicBezTo>
                    <a:pt x="12378" y="57995"/>
                    <a:pt x="18091" y="44685"/>
                    <a:pt x="25708" y="30423"/>
                  </a:cubicBezTo>
                  <a:cubicBezTo>
                    <a:pt x="30469" y="21867"/>
                    <a:pt x="35230" y="15212"/>
                    <a:pt x="39991" y="9507"/>
                  </a:cubicBezTo>
                  <a:lnTo>
                    <a:pt x="0" y="9507"/>
                  </a:lnTo>
                  <a:lnTo>
                    <a:pt x="0" y="0"/>
                  </a:lnTo>
                  <a:lnTo>
                    <a:pt x="51417" y="1901"/>
                  </a:lnTo>
                  <a:lnTo>
                    <a:pt x="51417" y="1901"/>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74" name="Google Shape;2474;p308"/>
            <p:cNvSpPr/>
            <p:nvPr/>
          </p:nvSpPr>
          <p:spPr>
            <a:xfrm>
              <a:off x="4746776" y="4629783"/>
              <a:ext cx="83791" cy="75108"/>
            </a:xfrm>
            <a:custGeom>
              <a:avLst/>
              <a:gdLst/>
              <a:ahLst/>
              <a:cxnLst/>
              <a:rect l="l" t="t" r="r" b="b"/>
              <a:pathLst>
                <a:path w="83791" h="75108" extrusionOk="0">
                  <a:moveTo>
                    <a:pt x="29517" y="7606"/>
                  </a:moveTo>
                  <a:cubicBezTo>
                    <a:pt x="33326" y="11409"/>
                    <a:pt x="34278" y="15212"/>
                    <a:pt x="34278" y="19966"/>
                  </a:cubicBezTo>
                  <a:cubicBezTo>
                    <a:pt x="34278" y="24719"/>
                    <a:pt x="32374" y="29473"/>
                    <a:pt x="29517" y="32325"/>
                  </a:cubicBezTo>
                  <a:cubicBezTo>
                    <a:pt x="26661" y="35177"/>
                    <a:pt x="21900" y="37079"/>
                    <a:pt x="17139" y="37079"/>
                  </a:cubicBezTo>
                  <a:cubicBezTo>
                    <a:pt x="12378" y="37079"/>
                    <a:pt x="7618" y="35177"/>
                    <a:pt x="4761" y="32325"/>
                  </a:cubicBezTo>
                  <a:cubicBezTo>
                    <a:pt x="1904" y="29473"/>
                    <a:pt x="0" y="24719"/>
                    <a:pt x="0" y="19966"/>
                  </a:cubicBezTo>
                  <a:cubicBezTo>
                    <a:pt x="0" y="15212"/>
                    <a:pt x="1904" y="10458"/>
                    <a:pt x="4761" y="7606"/>
                  </a:cubicBezTo>
                  <a:cubicBezTo>
                    <a:pt x="7618" y="4754"/>
                    <a:pt x="12378" y="2852"/>
                    <a:pt x="17139" y="2852"/>
                  </a:cubicBezTo>
                  <a:cubicBezTo>
                    <a:pt x="21900" y="2852"/>
                    <a:pt x="25709" y="3803"/>
                    <a:pt x="29517" y="7606"/>
                  </a:cubicBezTo>
                  <a:close/>
                  <a:moveTo>
                    <a:pt x="23804" y="27572"/>
                  </a:moveTo>
                  <a:cubicBezTo>
                    <a:pt x="25709" y="25670"/>
                    <a:pt x="26661" y="22818"/>
                    <a:pt x="26661" y="19966"/>
                  </a:cubicBezTo>
                  <a:cubicBezTo>
                    <a:pt x="26661" y="17113"/>
                    <a:pt x="25709" y="14261"/>
                    <a:pt x="23804" y="12360"/>
                  </a:cubicBezTo>
                  <a:cubicBezTo>
                    <a:pt x="21900" y="10458"/>
                    <a:pt x="19043" y="9507"/>
                    <a:pt x="16187" y="9507"/>
                  </a:cubicBezTo>
                  <a:cubicBezTo>
                    <a:pt x="13331" y="9507"/>
                    <a:pt x="10474" y="10458"/>
                    <a:pt x="8570" y="12360"/>
                  </a:cubicBezTo>
                  <a:cubicBezTo>
                    <a:pt x="6665" y="14261"/>
                    <a:pt x="5713" y="17113"/>
                    <a:pt x="5713" y="19966"/>
                  </a:cubicBezTo>
                  <a:cubicBezTo>
                    <a:pt x="5713" y="22818"/>
                    <a:pt x="6665" y="25670"/>
                    <a:pt x="8570" y="27572"/>
                  </a:cubicBezTo>
                  <a:cubicBezTo>
                    <a:pt x="10474" y="29473"/>
                    <a:pt x="13331" y="30424"/>
                    <a:pt x="16187" y="30424"/>
                  </a:cubicBezTo>
                  <a:cubicBezTo>
                    <a:pt x="19043" y="30424"/>
                    <a:pt x="21900" y="29473"/>
                    <a:pt x="23804" y="27572"/>
                  </a:cubicBezTo>
                  <a:lnTo>
                    <a:pt x="23804" y="27572"/>
                  </a:lnTo>
                  <a:close/>
                  <a:moveTo>
                    <a:pt x="59035" y="0"/>
                  </a:moveTo>
                  <a:lnTo>
                    <a:pt x="64748" y="0"/>
                  </a:lnTo>
                  <a:lnTo>
                    <a:pt x="23804" y="75109"/>
                  </a:lnTo>
                  <a:lnTo>
                    <a:pt x="18091" y="75109"/>
                  </a:lnTo>
                  <a:lnTo>
                    <a:pt x="59035" y="0"/>
                  </a:lnTo>
                  <a:close/>
                  <a:moveTo>
                    <a:pt x="79030" y="42783"/>
                  </a:moveTo>
                  <a:cubicBezTo>
                    <a:pt x="82839" y="46586"/>
                    <a:pt x="83791" y="50389"/>
                    <a:pt x="83791" y="55143"/>
                  </a:cubicBezTo>
                  <a:cubicBezTo>
                    <a:pt x="83791" y="59897"/>
                    <a:pt x="81887" y="64650"/>
                    <a:pt x="79030" y="67503"/>
                  </a:cubicBezTo>
                  <a:cubicBezTo>
                    <a:pt x="75222" y="71305"/>
                    <a:pt x="71413" y="72256"/>
                    <a:pt x="66652" y="72256"/>
                  </a:cubicBezTo>
                  <a:cubicBezTo>
                    <a:pt x="61891" y="72256"/>
                    <a:pt x="57130" y="70355"/>
                    <a:pt x="54274" y="67503"/>
                  </a:cubicBezTo>
                  <a:cubicBezTo>
                    <a:pt x="51417" y="64650"/>
                    <a:pt x="49513" y="59897"/>
                    <a:pt x="49513" y="55143"/>
                  </a:cubicBezTo>
                  <a:cubicBezTo>
                    <a:pt x="49513" y="50389"/>
                    <a:pt x="51417" y="45636"/>
                    <a:pt x="54274" y="42783"/>
                  </a:cubicBezTo>
                  <a:cubicBezTo>
                    <a:pt x="58082" y="38980"/>
                    <a:pt x="61891" y="38030"/>
                    <a:pt x="66652" y="38030"/>
                  </a:cubicBezTo>
                  <a:cubicBezTo>
                    <a:pt x="71413" y="38030"/>
                    <a:pt x="76174" y="38980"/>
                    <a:pt x="79030" y="42783"/>
                  </a:cubicBezTo>
                  <a:close/>
                  <a:moveTo>
                    <a:pt x="74269" y="62749"/>
                  </a:moveTo>
                  <a:cubicBezTo>
                    <a:pt x="76174" y="60848"/>
                    <a:pt x="77126" y="57995"/>
                    <a:pt x="77126" y="55143"/>
                  </a:cubicBezTo>
                  <a:cubicBezTo>
                    <a:pt x="77126" y="52291"/>
                    <a:pt x="76174" y="49439"/>
                    <a:pt x="74269" y="47537"/>
                  </a:cubicBezTo>
                  <a:cubicBezTo>
                    <a:pt x="72365" y="45636"/>
                    <a:pt x="69509" y="44685"/>
                    <a:pt x="66652" y="44685"/>
                  </a:cubicBezTo>
                  <a:cubicBezTo>
                    <a:pt x="63795" y="44685"/>
                    <a:pt x="60939" y="45636"/>
                    <a:pt x="59035" y="47537"/>
                  </a:cubicBezTo>
                  <a:cubicBezTo>
                    <a:pt x="57130" y="49439"/>
                    <a:pt x="56178" y="52291"/>
                    <a:pt x="56178" y="55143"/>
                  </a:cubicBezTo>
                  <a:cubicBezTo>
                    <a:pt x="56178" y="57995"/>
                    <a:pt x="57130" y="60848"/>
                    <a:pt x="59035" y="62749"/>
                  </a:cubicBezTo>
                  <a:cubicBezTo>
                    <a:pt x="60939" y="64650"/>
                    <a:pt x="63795" y="65601"/>
                    <a:pt x="66652" y="65601"/>
                  </a:cubicBezTo>
                  <a:cubicBezTo>
                    <a:pt x="69509" y="65601"/>
                    <a:pt x="72365" y="64650"/>
                    <a:pt x="74269" y="6274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grpSp>
        <p:nvGrpSpPr>
          <p:cNvPr id="2475" name="Google Shape;2475;p308"/>
          <p:cNvGrpSpPr/>
          <p:nvPr/>
        </p:nvGrpSpPr>
        <p:grpSpPr>
          <a:xfrm>
            <a:off x="3185214" y="3306282"/>
            <a:ext cx="145958" cy="75251"/>
            <a:chOff x="4767724" y="4157266"/>
            <a:chExt cx="145681" cy="75108"/>
          </a:xfrm>
        </p:grpSpPr>
        <p:sp>
          <p:nvSpPr>
            <p:cNvPr id="2476" name="Google Shape;2476;p308"/>
            <p:cNvSpPr/>
            <p:nvPr/>
          </p:nvSpPr>
          <p:spPr>
            <a:xfrm>
              <a:off x="4767724" y="4157266"/>
              <a:ext cx="50464" cy="75108"/>
            </a:xfrm>
            <a:custGeom>
              <a:avLst/>
              <a:gdLst/>
              <a:ahLst/>
              <a:cxnLst/>
              <a:rect l="l" t="t" r="r" b="b"/>
              <a:pathLst>
                <a:path w="50464" h="75108" extrusionOk="0">
                  <a:moveTo>
                    <a:pt x="45704" y="5704"/>
                  </a:moveTo>
                  <a:cubicBezTo>
                    <a:pt x="48561" y="10458"/>
                    <a:pt x="50465" y="14261"/>
                    <a:pt x="50465" y="19015"/>
                  </a:cubicBezTo>
                  <a:lnTo>
                    <a:pt x="40943" y="19015"/>
                  </a:lnTo>
                  <a:cubicBezTo>
                    <a:pt x="39991" y="16162"/>
                    <a:pt x="39991" y="14261"/>
                    <a:pt x="38087" y="12359"/>
                  </a:cubicBezTo>
                  <a:cubicBezTo>
                    <a:pt x="36182" y="9507"/>
                    <a:pt x="32374" y="7606"/>
                    <a:pt x="27613" y="7606"/>
                  </a:cubicBezTo>
                  <a:cubicBezTo>
                    <a:pt x="22852" y="7606"/>
                    <a:pt x="18091" y="9507"/>
                    <a:pt x="15235" y="15212"/>
                  </a:cubicBezTo>
                  <a:cubicBezTo>
                    <a:pt x="12378" y="20916"/>
                    <a:pt x="10474" y="26621"/>
                    <a:pt x="10474" y="35177"/>
                  </a:cubicBezTo>
                  <a:cubicBezTo>
                    <a:pt x="12378" y="32325"/>
                    <a:pt x="15235" y="29473"/>
                    <a:pt x="18091" y="28522"/>
                  </a:cubicBezTo>
                  <a:cubicBezTo>
                    <a:pt x="20948" y="27571"/>
                    <a:pt x="23804" y="26621"/>
                    <a:pt x="27613" y="26621"/>
                  </a:cubicBezTo>
                  <a:cubicBezTo>
                    <a:pt x="33326" y="26621"/>
                    <a:pt x="39039" y="28522"/>
                    <a:pt x="43800" y="32325"/>
                  </a:cubicBezTo>
                  <a:cubicBezTo>
                    <a:pt x="48561" y="36128"/>
                    <a:pt x="50465" y="41832"/>
                    <a:pt x="50465" y="49438"/>
                  </a:cubicBezTo>
                  <a:cubicBezTo>
                    <a:pt x="50465" y="56094"/>
                    <a:pt x="48561" y="61798"/>
                    <a:pt x="43800" y="67503"/>
                  </a:cubicBezTo>
                  <a:cubicBezTo>
                    <a:pt x="39039" y="73207"/>
                    <a:pt x="33326" y="75108"/>
                    <a:pt x="25709" y="75108"/>
                  </a:cubicBezTo>
                  <a:cubicBezTo>
                    <a:pt x="19043" y="75108"/>
                    <a:pt x="13330" y="72256"/>
                    <a:pt x="7617" y="67503"/>
                  </a:cubicBezTo>
                  <a:cubicBezTo>
                    <a:pt x="2856" y="62749"/>
                    <a:pt x="0" y="53241"/>
                    <a:pt x="0" y="40882"/>
                  </a:cubicBezTo>
                  <a:cubicBezTo>
                    <a:pt x="0" y="31374"/>
                    <a:pt x="952" y="23768"/>
                    <a:pt x="3809" y="18064"/>
                  </a:cubicBezTo>
                  <a:cubicBezTo>
                    <a:pt x="8569" y="5704"/>
                    <a:pt x="16187" y="0"/>
                    <a:pt x="27613" y="0"/>
                  </a:cubicBezTo>
                  <a:cubicBezTo>
                    <a:pt x="37135" y="0"/>
                    <a:pt x="42848" y="1901"/>
                    <a:pt x="45704" y="5704"/>
                  </a:cubicBezTo>
                  <a:lnTo>
                    <a:pt x="45704" y="5704"/>
                  </a:lnTo>
                  <a:close/>
                  <a:moveTo>
                    <a:pt x="39039" y="61798"/>
                  </a:moveTo>
                  <a:cubicBezTo>
                    <a:pt x="40943" y="58946"/>
                    <a:pt x="42848" y="54192"/>
                    <a:pt x="42848" y="50389"/>
                  </a:cubicBezTo>
                  <a:cubicBezTo>
                    <a:pt x="42848" y="46586"/>
                    <a:pt x="41895" y="42783"/>
                    <a:pt x="39991" y="39931"/>
                  </a:cubicBezTo>
                  <a:cubicBezTo>
                    <a:pt x="38087" y="37079"/>
                    <a:pt x="34278" y="35177"/>
                    <a:pt x="28565" y="35177"/>
                  </a:cubicBezTo>
                  <a:cubicBezTo>
                    <a:pt x="24756" y="35177"/>
                    <a:pt x="20948" y="36128"/>
                    <a:pt x="18091" y="38980"/>
                  </a:cubicBezTo>
                  <a:cubicBezTo>
                    <a:pt x="15235" y="41832"/>
                    <a:pt x="13330" y="45635"/>
                    <a:pt x="13330" y="50389"/>
                  </a:cubicBezTo>
                  <a:cubicBezTo>
                    <a:pt x="13330" y="55143"/>
                    <a:pt x="14283" y="58946"/>
                    <a:pt x="17139" y="61798"/>
                  </a:cubicBezTo>
                  <a:cubicBezTo>
                    <a:pt x="19996" y="64650"/>
                    <a:pt x="23804" y="66552"/>
                    <a:pt x="28565" y="66552"/>
                  </a:cubicBezTo>
                  <a:cubicBezTo>
                    <a:pt x="33326" y="66552"/>
                    <a:pt x="37135" y="65601"/>
                    <a:pt x="39039" y="61798"/>
                  </a:cubicBezTo>
                  <a:lnTo>
                    <a:pt x="39039" y="61798"/>
                  </a:ln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477" name="Google Shape;2477;p308"/>
            <p:cNvSpPr/>
            <p:nvPr/>
          </p:nvSpPr>
          <p:spPr>
            <a:xfrm>
              <a:off x="4828663" y="4157266"/>
              <a:ext cx="84742" cy="75108"/>
            </a:xfrm>
            <a:custGeom>
              <a:avLst/>
              <a:gdLst/>
              <a:ahLst/>
              <a:cxnLst/>
              <a:rect l="l" t="t" r="r" b="b"/>
              <a:pathLst>
                <a:path w="84742" h="75108" extrusionOk="0">
                  <a:moveTo>
                    <a:pt x="29517" y="7606"/>
                  </a:moveTo>
                  <a:cubicBezTo>
                    <a:pt x="33326" y="11409"/>
                    <a:pt x="34278" y="15212"/>
                    <a:pt x="34278" y="19966"/>
                  </a:cubicBezTo>
                  <a:cubicBezTo>
                    <a:pt x="34278" y="24719"/>
                    <a:pt x="32374" y="29473"/>
                    <a:pt x="29517" y="32325"/>
                  </a:cubicBezTo>
                  <a:cubicBezTo>
                    <a:pt x="26661" y="35177"/>
                    <a:pt x="21900" y="37079"/>
                    <a:pt x="17139" y="37079"/>
                  </a:cubicBezTo>
                  <a:cubicBezTo>
                    <a:pt x="12378" y="37079"/>
                    <a:pt x="7618" y="35177"/>
                    <a:pt x="4761" y="32325"/>
                  </a:cubicBezTo>
                  <a:cubicBezTo>
                    <a:pt x="1904" y="29473"/>
                    <a:pt x="0" y="24719"/>
                    <a:pt x="0" y="19966"/>
                  </a:cubicBezTo>
                  <a:cubicBezTo>
                    <a:pt x="0" y="15212"/>
                    <a:pt x="1904" y="10458"/>
                    <a:pt x="4761" y="7606"/>
                  </a:cubicBezTo>
                  <a:cubicBezTo>
                    <a:pt x="7618" y="4754"/>
                    <a:pt x="12378" y="2852"/>
                    <a:pt x="17139" y="2852"/>
                  </a:cubicBezTo>
                  <a:cubicBezTo>
                    <a:pt x="21900" y="2852"/>
                    <a:pt x="25709" y="3803"/>
                    <a:pt x="29517" y="7606"/>
                  </a:cubicBezTo>
                  <a:close/>
                  <a:moveTo>
                    <a:pt x="24756" y="27571"/>
                  </a:moveTo>
                  <a:cubicBezTo>
                    <a:pt x="26661" y="25670"/>
                    <a:pt x="27613" y="22818"/>
                    <a:pt x="27613" y="19966"/>
                  </a:cubicBezTo>
                  <a:cubicBezTo>
                    <a:pt x="27613" y="17113"/>
                    <a:pt x="26661" y="14261"/>
                    <a:pt x="24756" y="12359"/>
                  </a:cubicBezTo>
                  <a:cubicBezTo>
                    <a:pt x="22852" y="10458"/>
                    <a:pt x="19996" y="9507"/>
                    <a:pt x="17139" y="9507"/>
                  </a:cubicBezTo>
                  <a:cubicBezTo>
                    <a:pt x="14283" y="9507"/>
                    <a:pt x="11426" y="10458"/>
                    <a:pt x="9522" y="12359"/>
                  </a:cubicBezTo>
                  <a:cubicBezTo>
                    <a:pt x="7618" y="14261"/>
                    <a:pt x="6665" y="17113"/>
                    <a:pt x="6665" y="19966"/>
                  </a:cubicBezTo>
                  <a:cubicBezTo>
                    <a:pt x="6665" y="22818"/>
                    <a:pt x="7618" y="25670"/>
                    <a:pt x="9522" y="27571"/>
                  </a:cubicBezTo>
                  <a:cubicBezTo>
                    <a:pt x="11426" y="29473"/>
                    <a:pt x="14283" y="30423"/>
                    <a:pt x="17139" y="30423"/>
                  </a:cubicBezTo>
                  <a:cubicBezTo>
                    <a:pt x="19996" y="30423"/>
                    <a:pt x="21900" y="29473"/>
                    <a:pt x="24756" y="27571"/>
                  </a:cubicBezTo>
                  <a:lnTo>
                    <a:pt x="24756" y="27571"/>
                  </a:lnTo>
                  <a:close/>
                  <a:moveTo>
                    <a:pt x="59987" y="0"/>
                  </a:moveTo>
                  <a:lnTo>
                    <a:pt x="65700" y="0"/>
                  </a:lnTo>
                  <a:lnTo>
                    <a:pt x="24756" y="75108"/>
                  </a:lnTo>
                  <a:lnTo>
                    <a:pt x="19043" y="75108"/>
                  </a:lnTo>
                  <a:lnTo>
                    <a:pt x="59987" y="0"/>
                  </a:lnTo>
                  <a:close/>
                  <a:moveTo>
                    <a:pt x="79982" y="42783"/>
                  </a:moveTo>
                  <a:cubicBezTo>
                    <a:pt x="83791" y="46586"/>
                    <a:pt x="84743" y="50389"/>
                    <a:pt x="84743" y="55143"/>
                  </a:cubicBezTo>
                  <a:cubicBezTo>
                    <a:pt x="84743" y="59896"/>
                    <a:pt x="82839" y="64650"/>
                    <a:pt x="79982" y="67503"/>
                  </a:cubicBezTo>
                  <a:cubicBezTo>
                    <a:pt x="76174" y="71305"/>
                    <a:pt x="72365" y="72256"/>
                    <a:pt x="67604" y="72256"/>
                  </a:cubicBezTo>
                  <a:cubicBezTo>
                    <a:pt x="62843" y="72256"/>
                    <a:pt x="58082" y="70355"/>
                    <a:pt x="55226" y="67503"/>
                  </a:cubicBezTo>
                  <a:cubicBezTo>
                    <a:pt x="52369" y="64650"/>
                    <a:pt x="50465" y="59896"/>
                    <a:pt x="50465" y="55143"/>
                  </a:cubicBezTo>
                  <a:cubicBezTo>
                    <a:pt x="50465" y="50389"/>
                    <a:pt x="52369" y="45635"/>
                    <a:pt x="55226" y="42783"/>
                  </a:cubicBezTo>
                  <a:cubicBezTo>
                    <a:pt x="59035" y="38980"/>
                    <a:pt x="62843" y="38030"/>
                    <a:pt x="67604" y="38030"/>
                  </a:cubicBezTo>
                  <a:cubicBezTo>
                    <a:pt x="72365" y="38030"/>
                    <a:pt x="76174" y="38980"/>
                    <a:pt x="79982" y="42783"/>
                  </a:cubicBezTo>
                  <a:close/>
                  <a:moveTo>
                    <a:pt x="74269" y="62749"/>
                  </a:moveTo>
                  <a:cubicBezTo>
                    <a:pt x="76174" y="60847"/>
                    <a:pt x="77126" y="57995"/>
                    <a:pt x="77126" y="55143"/>
                  </a:cubicBezTo>
                  <a:cubicBezTo>
                    <a:pt x="77126" y="52291"/>
                    <a:pt x="76174" y="49438"/>
                    <a:pt x="74269" y="47537"/>
                  </a:cubicBezTo>
                  <a:cubicBezTo>
                    <a:pt x="72365" y="45635"/>
                    <a:pt x="69509" y="44685"/>
                    <a:pt x="66652" y="44685"/>
                  </a:cubicBezTo>
                  <a:cubicBezTo>
                    <a:pt x="63795" y="44685"/>
                    <a:pt x="60939" y="45635"/>
                    <a:pt x="59035" y="47537"/>
                  </a:cubicBezTo>
                  <a:cubicBezTo>
                    <a:pt x="57130" y="49438"/>
                    <a:pt x="56178" y="52291"/>
                    <a:pt x="56178" y="55143"/>
                  </a:cubicBezTo>
                  <a:cubicBezTo>
                    <a:pt x="56178" y="57995"/>
                    <a:pt x="57130" y="60847"/>
                    <a:pt x="59035" y="62749"/>
                  </a:cubicBezTo>
                  <a:cubicBezTo>
                    <a:pt x="60939" y="64650"/>
                    <a:pt x="63795" y="65601"/>
                    <a:pt x="66652" y="65601"/>
                  </a:cubicBezTo>
                  <a:cubicBezTo>
                    <a:pt x="69509" y="65601"/>
                    <a:pt x="72365" y="64650"/>
                    <a:pt x="74269" y="6274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sp>
        <p:nvSpPr>
          <p:cNvPr id="2478" name="Google Shape;2478;p308"/>
          <p:cNvSpPr txBox="1">
            <a:spLocks noGrp="1"/>
          </p:cNvSpPr>
          <p:nvPr>
            <p:ph type="title"/>
          </p:nvPr>
        </p:nvSpPr>
        <p:spPr>
          <a:xfrm>
            <a:off x="332175" y="324000"/>
            <a:ext cx="8479500" cy="4791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2400"/>
              <a:buNone/>
            </a:pPr>
            <a:r>
              <a:rPr lang="en" sz="2000" dirty="0">
                <a:latin typeface="Helvetica Neue Light"/>
                <a:ea typeface="Helvetica Neue Light"/>
                <a:cs typeface="Helvetica Neue Light"/>
                <a:sym typeface="Helvetica Neue Light"/>
              </a:rPr>
              <a:t>Lieākie šķēršļi CSRD ieviešanai ir datu pieejamība/kvalitāte un vērtību ķēžu sarežģītība</a:t>
            </a:r>
            <a:endParaRPr sz="2200" dirty="0"/>
          </a:p>
        </p:txBody>
      </p:sp>
      <p:sp>
        <p:nvSpPr>
          <p:cNvPr id="2479" name="Google Shape;2479;p308"/>
          <p:cNvSpPr txBox="1"/>
          <p:nvPr/>
        </p:nvSpPr>
        <p:spPr>
          <a:xfrm>
            <a:off x="332175" y="1090300"/>
            <a:ext cx="8130300" cy="564000"/>
          </a:xfrm>
          <a:prstGeom prst="rect">
            <a:avLst/>
          </a:prstGeom>
          <a:noFill/>
          <a:ln>
            <a:noFill/>
          </a:ln>
        </p:spPr>
        <p:txBody>
          <a:bodyPr spcFirstLastPara="1" wrap="square" lIns="0"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a:solidFill>
                  <a:schemeClr val="dk1"/>
                </a:solidFill>
              </a:rPr>
              <a:t>CSRD prasa uzņēmumiem aplūkot vērtības ķēdi plašā jautājumu spektrā, tas rada jaunus izaicinājumus.</a:t>
            </a:r>
            <a:endParaRPr sz="1200">
              <a:solidFill>
                <a:schemeClr val="dk1"/>
              </a:solidFill>
            </a:endParaRPr>
          </a:p>
          <a:p>
            <a:pPr marL="0" marR="0" lvl="0" indent="0" algn="l" rtl="0">
              <a:lnSpc>
                <a:spcPct val="100000"/>
              </a:lnSpc>
              <a:spcBef>
                <a:spcPts val="0"/>
              </a:spcBef>
              <a:spcAft>
                <a:spcPts val="0"/>
              </a:spcAft>
              <a:buClr>
                <a:srgbClr val="000000"/>
              </a:buClr>
              <a:buSzPts val="1200"/>
              <a:buFont typeface="Arial"/>
              <a:buNone/>
            </a:pPr>
            <a:endParaRPr sz="1200">
              <a:solidFill>
                <a:schemeClr val="dk1"/>
              </a:solidFill>
            </a:endParaRPr>
          </a:p>
        </p:txBody>
      </p:sp>
      <p:sp>
        <p:nvSpPr>
          <p:cNvPr id="2480" name="Google Shape;2480;p308"/>
          <p:cNvSpPr txBox="1"/>
          <p:nvPr/>
        </p:nvSpPr>
        <p:spPr>
          <a:xfrm>
            <a:off x="247350" y="4298600"/>
            <a:ext cx="4239000" cy="479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700" b="0" i="0" u="none" strike="noStrike" cap="none">
              <a:solidFill>
                <a:schemeClr val="accent6"/>
              </a:solidFill>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 sz="700">
                <a:solidFill>
                  <a:schemeClr val="accent6"/>
                </a:solidFill>
              </a:rPr>
              <a:t>Piezīme: Procentuālā vērtība var nesasniegt 100 noapaļošanas dēļ.</a:t>
            </a:r>
            <a:br>
              <a:rPr lang="en" sz="700">
                <a:solidFill>
                  <a:schemeClr val="accent6"/>
                </a:solidFill>
              </a:rPr>
            </a:br>
            <a:r>
              <a:rPr lang="en" sz="700">
                <a:solidFill>
                  <a:schemeClr val="accent6"/>
                </a:solidFill>
              </a:rPr>
              <a:t>Avots: PwC Global CSRD Survey 2024</a:t>
            </a:r>
            <a:endParaRPr sz="700">
              <a:solidFill>
                <a:schemeClr val="accent6"/>
              </a:solidFill>
            </a:endParaRPr>
          </a:p>
          <a:p>
            <a:pPr marL="0" marR="0" lvl="0" indent="0" algn="l" rtl="0">
              <a:lnSpc>
                <a:spcPct val="100000"/>
              </a:lnSpc>
              <a:spcBef>
                <a:spcPts val="1200"/>
              </a:spcBef>
              <a:spcAft>
                <a:spcPts val="0"/>
              </a:spcAft>
              <a:buClr>
                <a:schemeClr val="dk1"/>
              </a:buClr>
              <a:buSzPts val="1100"/>
              <a:buFont typeface="Arial"/>
              <a:buNone/>
            </a:pPr>
            <a:endParaRPr sz="700">
              <a:solidFill>
                <a:schemeClr val="accent6"/>
              </a:solidFill>
            </a:endParaRPr>
          </a:p>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chemeClr val="accent6"/>
              </a:solidFill>
              <a:latin typeface="Arial"/>
              <a:ea typeface="Arial"/>
              <a:cs typeface="Arial"/>
              <a:sym typeface="Arial"/>
            </a:endParaRPr>
          </a:p>
        </p:txBody>
      </p:sp>
      <p:sp>
        <p:nvSpPr>
          <p:cNvPr id="2481" name="Google Shape;2481;p308"/>
          <p:cNvSpPr txBox="1"/>
          <p:nvPr/>
        </p:nvSpPr>
        <p:spPr>
          <a:xfrm>
            <a:off x="240750" y="1586072"/>
            <a:ext cx="8362800" cy="2973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900"/>
              <a:buFont typeface="Arial"/>
              <a:buNone/>
            </a:pPr>
            <a:r>
              <a:rPr lang="en" sz="900" b="1">
                <a:solidFill>
                  <a:schemeClr val="dk1"/>
                </a:solidFill>
              </a:rPr>
              <a:t>Jautājums: </a:t>
            </a:r>
            <a:r>
              <a:rPr lang="en" sz="900">
                <a:solidFill>
                  <a:schemeClr val="dk1"/>
                </a:solidFill>
              </a:rPr>
              <a:t>Cik lielā mērā, ja vispār, sekojošie faktori ir šķēršļi jūsu uzņēmuma CSRD ziņošanai?</a:t>
            </a:r>
            <a:endParaRPr sz="900" b="0" i="0" u="none" strike="noStrike" cap="none">
              <a:solidFill>
                <a:schemeClr val="dk1"/>
              </a:solidFill>
              <a:latin typeface="Arial"/>
              <a:ea typeface="Arial"/>
              <a:cs typeface="Arial"/>
              <a:sym typeface="Arial"/>
            </a:endParaRPr>
          </a:p>
        </p:txBody>
      </p:sp>
      <p:sp>
        <p:nvSpPr>
          <p:cNvPr id="2482" name="Google Shape;2482;p308"/>
          <p:cNvSpPr txBox="1"/>
          <p:nvPr/>
        </p:nvSpPr>
        <p:spPr>
          <a:xfrm>
            <a:off x="240850" y="2221175"/>
            <a:ext cx="2622600" cy="2166300"/>
          </a:xfrm>
          <a:prstGeom prst="rect">
            <a:avLst/>
          </a:prstGeom>
          <a:noFill/>
          <a:ln>
            <a:noFill/>
          </a:ln>
        </p:spPr>
        <p:txBody>
          <a:bodyPr spcFirstLastPara="1" wrap="square" lIns="91425" tIns="91425" rIns="91425" bIns="91425" anchor="t" anchorCtr="0">
            <a:noAutofit/>
          </a:bodyPr>
          <a:lstStyle/>
          <a:p>
            <a:pPr marL="0" lvl="0" indent="0" algn="r" rtl="0">
              <a:lnSpc>
                <a:spcPct val="170000"/>
              </a:lnSpc>
              <a:spcBef>
                <a:spcPts val="0"/>
              </a:spcBef>
              <a:spcAft>
                <a:spcPts val="0"/>
              </a:spcAft>
              <a:buClr>
                <a:schemeClr val="dk1"/>
              </a:buClr>
              <a:buSzPts val="1100"/>
              <a:buFont typeface="Arial"/>
              <a:buNone/>
            </a:pPr>
            <a:r>
              <a:rPr lang="en" sz="900">
                <a:solidFill>
                  <a:schemeClr val="dk1"/>
                </a:solidFill>
              </a:rPr>
              <a:t>Datu pieejamība/kvalitāte</a:t>
            </a:r>
            <a:endParaRPr sz="900">
              <a:solidFill>
                <a:schemeClr val="dk1"/>
              </a:solidFill>
            </a:endParaRPr>
          </a:p>
          <a:p>
            <a:pPr marL="0" lvl="0" indent="0" algn="r" rtl="0">
              <a:lnSpc>
                <a:spcPct val="170000"/>
              </a:lnSpc>
              <a:spcBef>
                <a:spcPts val="0"/>
              </a:spcBef>
              <a:spcAft>
                <a:spcPts val="0"/>
              </a:spcAft>
              <a:buClr>
                <a:schemeClr val="dk1"/>
              </a:buClr>
              <a:buSzPts val="1100"/>
              <a:buFont typeface="Arial"/>
              <a:buNone/>
            </a:pPr>
            <a:r>
              <a:rPr lang="en" sz="900">
                <a:solidFill>
                  <a:schemeClr val="dk1"/>
                </a:solidFill>
              </a:rPr>
              <a:t>Vērtību ķēdes sarežģītība</a:t>
            </a:r>
            <a:endParaRPr sz="900">
              <a:solidFill>
                <a:schemeClr val="dk1"/>
              </a:solidFill>
            </a:endParaRPr>
          </a:p>
          <a:p>
            <a:pPr marL="0" lvl="0" indent="0" algn="r" rtl="0">
              <a:lnSpc>
                <a:spcPct val="170000"/>
              </a:lnSpc>
              <a:spcBef>
                <a:spcPts val="0"/>
              </a:spcBef>
              <a:spcAft>
                <a:spcPts val="0"/>
              </a:spcAft>
              <a:buClr>
                <a:schemeClr val="dk1"/>
              </a:buClr>
              <a:buSzPts val="1100"/>
              <a:buFont typeface="Arial"/>
              <a:buNone/>
            </a:pPr>
            <a:r>
              <a:rPr lang="en" sz="900">
                <a:solidFill>
                  <a:schemeClr val="dk1"/>
                </a:solidFill>
              </a:rPr>
              <a:t>Personāla kapacitāte</a:t>
            </a:r>
            <a:endParaRPr sz="900">
              <a:solidFill>
                <a:schemeClr val="dk1"/>
              </a:solidFill>
            </a:endParaRPr>
          </a:p>
          <a:p>
            <a:pPr marL="0" lvl="0" indent="0" algn="r" rtl="0">
              <a:lnSpc>
                <a:spcPct val="170000"/>
              </a:lnSpc>
              <a:spcBef>
                <a:spcPts val="0"/>
              </a:spcBef>
              <a:spcAft>
                <a:spcPts val="0"/>
              </a:spcAft>
              <a:buClr>
                <a:schemeClr val="dk1"/>
              </a:buClr>
              <a:buSzPts val="1100"/>
              <a:buFont typeface="Arial"/>
              <a:buNone/>
            </a:pPr>
            <a:r>
              <a:rPr lang="en" sz="900">
                <a:solidFill>
                  <a:schemeClr val="dk1"/>
                </a:solidFill>
              </a:rPr>
              <a:t>Termiņi</a:t>
            </a:r>
            <a:endParaRPr sz="900">
              <a:solidFill>
                <a:schemeClr val="dk1"/>
              </a:solidFill>
            </a:endParaRPr>
          </a:p>
          <a:p>
            <a:pPr marL="0" lvl="0" indent="0" algn="r" rtl="0">
              <a:lnSpc>
                <a:spcPct val="180000"/>
              </a:lnSpc>
              <a:spcBef>
                <a:spcPts val="0"/>
              </a:spcBef>
              <a:spcAft>
                <a:spcPts val="0"/>
              </a:spcAft>
              <a:buClr>
                <a:schemeClr val="dk1"/>
              </a:buClr>
              <a:buSzPts val="1100"/>
              <a:buFont typeface="Arial"/>
              <a:buNone/>
            </a:pPr>
            <a:r>
              <a:rPr lang="en" sz="900">
                <a:solidFill>
                  <a:schemeClr val="dk1"/>
                </a:solidFill>
              </a:rPr>
              <a:t>Programmatūras/tehnoloģiju sistēmas</a:t>
            </a:r>
            <a:endParaRPr sz="900">
              <a:solidFill>
                <a:schemeClr val="dk1"/>
              </a:solidFill>
            </a:endParaRPr>
          </a:p>
          <a:p>
            <a:pPr marL="0" lvl="0" indent="0" algn="r" rtl="0">
              <a:lnSpc>
                <a:spcPct val="170000"/>
              </a:lnSpc>
              <a:spcBef>
                <a:spcPts val="0"/>
              </a:spcBef>
              <a:spcAft>
                <a:spcPts val="0"/>
              </a:spcAft>
              <a:buClr>
                <a:schemeClr val="dk1"/>
              </a:buClr>
              <a:buSzPts val="1100"/>
              <a:buFont typeface="Arial"/>
              <a:buNone/>
            </a:pPr>
            <a:r>
              <a:rPr lang="en" sz="900">
                <a:solidFill>
                  <a:schemeClr val="dk1"/>
                </a:solidFill>
              </a:rPr>
              <a:t>Budžets/izmaksas</a:t>
            </a:r>
            <a:endParaRPr sz="900">
              <a:solidFill>
                <a:schemeClr val="dk1"/>
              </a:solidFill>
            </a:endParaRPr>
          </a:p>
          <a:p>
            <a:pPr marL="0" lvl="0" indent="0" algn="r" rtl="0">
              <a:lnSpc>
                <a:spcPct val="170000"/>
              </a:lnSpc>
              <a:spcBef>
                <a:spcPts val="0"/>
              </a:spcBef>
              <a:spcAft>
                <a:spcPts val="0"/>
              </a:spcAft>
              <a:buClr>
                <a:schemeClr val="dk1"/>
              </a:buClr>
              <a:buSzPts val="1100"/>
              <a:buFont typeface="Arial"/>
              <a:buNone/>
            </a:pPr>
            <a:r>
              <a:rPr lang="en" sz="900">
                <a:solidFill>
                  <a:schemeClr val="dk1"/>
                </a:solidFill>
              </a:rPr>
              <a:t>Personāla kompetence</a:t>
            </a:r>
            <a:endParaRPr sz="900">
              <a:solidFill>
                <a:schemeClr val="dk1"/>
              </a:solidFill>
            </a:endParaRPr>
          </a:p>
          <a:p>
            <a:pPr marL="0" lvl="0" indent="0" algn="r" rtl="0">
              <a:lnSpc>
                <a:spcPct val="170000"/>
              </a:lnSpc>
              <a:spcBef>
                <a:spcPts val="0"/>
              </a:spcBef>
              <a:spcAft>
                <a:spcPts val="0"/>
              </a:spcAft>
              <a:buClr>
                <a:schemeClr val="dk1"/>
              </a:buClr>
              <a:buSzPts val="1100"/>
              <a:buFont typeface="Arial"/>
              <a:buNone/>
            </a:pPr>
            <a:r>
              <a:rPr lang="en" sz="900">
                <a:solidFill>
                  <a:schemeClr val="dk1"/>
                </a:solidFill>
              </a:rPr>
              <a:t>Mijiedarbība ar citiem regulējumiem</a:t>
            </a:r>
            <a:endParaRPr sz="900">
              <a:solidFill>
                <a:schemeClr val="dk1"/>
              </a:solidFill>
            </a:endParaRPr>
          </a:p>
          <a:p>
            <a:pPr marL="0" lvl="0" indent="0" algn="r" rtl="0">
              <a:lnSpc>
                <a:spcPct val="170000"/>
              </a:lnSpc>
              <a:spcBef>
                <a:spcPts val="0"/>
              </a:spcBef>
              <a:spcAft>
                <a:spcPts val="0"/>
              </a:spcAft>
              <a:buNone/>
            </a:pPr>
            <a:r>
              <a:rPr lang="en" sz="900">
                <a:solidFill>
                  <a:schemeClr val="dk1"/>
                </a:solidFill>
              </a:rPr>
              <a:t>Vadības iesaiste</a:t>
            </a:r>
            <a:endParaRPr sz="900">
              <a:solidFill>
                <a:schemeClr val="dk1"/>
              </a:solidFill>
            </a:endParaRPr>
          </a:p>
        </p:txBody>
      </p:sp>
      <p:sp>
        <p:nvSpPr>
          <p:cNvPr id="2483" name="Google Shape;2483;p308"/>
          <p:cNvSpPr txBox="1"/>
          <p:nvPr/>
        </p:nvSpPr>
        <p:spPr>
          <a:xfrm>
            <a:off x="443275" y="1941488"/>
            <a:ext cx="627000" cy="24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850">
                <a:solidFill>
                  <a:schemeClr val="dk1"/>
                </a:solidFill>
              </a:rPr>
              <a:t>Nezin</a:t>
            </a:r>
            <a:endParaRPr sz="1200" b="0" i="0" u="none" strike="noStrike" cap="none">
              <a:solidFill>
                <a:schemeClr val="dk1"/>
              </a:solidFill>
              <a:latin typeface="Arial"/>
              <a:ea typeface="Arial"/>
              <a:cs typeface="Arial"/>
              <a:sym typeface="Arial"/>
            </a:endParaRPr>
          </a:p>
        </p:txBody>
      </p:sp>
      <p:sp>
        <p:nvSpPr>
          <p:cNvPr id="2484" name="Google Shape;2484;p308"/>
          <p:cNvSpPr txBox="1"/>
          <p:nvPr/>
        </p:nvSpPr>
        <p:spPr>
          <a:xfrm>
            <a:off x="1316263" y="1941488"/>
            <a:ext cx="627000" cy="24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850">
                <a:solidFill>
                  <a:schemeClr val="dk1"/>
                </a:solidFill>
              </a:rPr>
              <a:t>Nemaz</a:t>
            </a:r>
            <a:endParaRPr sz="1200" b="0" i="0" u="none" strike="noStrike" cap="none">
              <a:solidFill>
                <a:schemeClr val="dk1"/>
              </a:solidFill>
              <a:latin typeface="Arial"/>
              <a:ea typeface="Arial"/>
              <a:cs typeface="Arial"/>
              <a:sym typeface="Arial"/>
            </a:endParaRPr>
          </a:p>
        </p:txBody>
      </p:sp>
      <p:sp>
        <p:nvSpPr>
          <p:cNvPr id="2485" name="Google Shape;2485;p308"/>
          <p:cNvSpPr txBox="1"/>
          <p:nvPr/>
        </p:nvSpPr>
        <p:spPr>
          <a:xfrm>
            <a:off x="2129400" y="1941500"/>
            <a:ext cx="1201800" cy="24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850">
                <a:solidFill>
                  <a:schemeClr val="dk1"/>
                </a:solidFill>
              </a:rPr>
              <a:t>Ierobežotā mērā</a:t>
            </a:r>
            <a:endParaRPr sz="1200" b="0" i="0" u="none" strike="noStrike" cap="none">
              <a:solidFill>
                <a:schemeClr val="dk1"/>
              </a:solidFill>
              <a:latin typeface="Arial"/>
              <a:ea typeface="Arial"/>
              <a:cs typeface="Arial"/>
              <a:sym typeface="Arial"/>
            </a:endParaRPr>
          </a:p>
        </p:txBody>
      </p:sp>
      <p:sp>
        <p:nvSpPr>
          <p:cNvPr id="2486" name="Google Shape;2486;p308"/>
          <p:cNvSpPr txBox="1"/>
          <p:nvPr/>
        </p:nvSpPr>
        <p:spPr>
          <a:xfrm>
            <a:off x="3554463" y="1941488"/>
            <a:ext cx="1273500" cy="24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850">
                <a:solidFill>
                  <a:schemeClr val="dk1"/>
                </a:solidFill>
              </a:rPr>
              <a:t>Vidējā mērā</a:t>
            </a:r>
            <a:endParaRPr sz="1200" b="0" i="0" u="none" strike="noStrike" cap="none">
              <a:solidFill>
                <a:schemeClr val="dk1"/>
              </a:solidFill>
              <a:latin typeface="Arial"/>
              <a:ea typeface="Arial"/>
              <a:cs typeface="Arial"/>
              <a:sym typeface="Arial"/>
            </a:endParaRPr>
          </a:p>
        </p:txBody>
      </p:sp>
      <p:sp>
        <p:nvSpPr>
          <p:cNvPr id="2487" name="Google Shape;2487;p308"/>
          <p:cNvSpPr txBox="1"/>
          <p:nvPr/>
        </p:nvSpPr>
        <p:spPr>
          <a:xfrm>
            <a:off x="4579838" y="1941500"/>
            <a:ext cx="844800" cy="24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850">
                <a:solidFill>
                  <a:schemeClr val="dk1"/>
                </a:solidFill>
              </a:rPr>
              <a:t>Lielā mērā</a:t>
            </a:r>
            <a:endParaRPr sz="1200" b="0" i="0" u="none" strike="noStrike" cap="non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91"/>
        <p:cNvGrpSpPr/>
        <p:nvPr/>
      </p:nvGrpSpPr>
      <p:grpSpPr>
        <a:xfrm>
          <a:off x="0" y="0"/>
          <a:ext cx="0" cy="0"/>
          <a:chOff x="0" y="0"/>
          <a:chExt cx="0" cy="0"/>
        </a:xfrm>
      </p:grpSpPr>
      <p:pic>
        <p:nvPicPr>
          <p:cNvPr id="2492" name="Google Shape;2492;p309"/>
          <p:cNvPicPr preferRelativeResize="0"/>
          <p:nvPr/>
        </p:nvPicPr>
        <p:blipFill rotWithShape="1">
          <a:blip r:embed="rId3">
            <a:alphaModFix/>
          </a:blip>
          <a:srcRect l="11205" r="11197"/>
          <a:stretch/>
        </p:blipFill>
        <p:spPr>
          <a:xfrm>
            <a:off x="4283800" y="100"/>
            <a:ext cx="4849224" cy="5143501"/>
          </a:xfrm>
          <a:prstGeom prst="rect">
            <a:avLst/>
          </a:prstGeom>
          <a:noFill/>
          <a:ln>
            <a:noFill/>
          </a:ln>
        </p:spPr>
      </p:pic>
      <p:sp>
        <p:nvSpPr>
          <p:cNvPr id="2493" name="Google Shape;2493;p309"/>
          <p:cNvSpPr/>
          <p:nvPr/>
        </p:nvSpPr>
        <p:spPr>
          <a:xfrm>
            <a:off x="953" y="0"/>
            <a:ext cx="285900" cy="2844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chemeClr val="lt1"/>
              </a:solidFill>
              <a:latin typeface="Arial"/>
              <a:ea typeface="Arial"/>
              <a:cs typeface="Arial"/>
              <a:sym typeface="Arial"/>
            </a:endParaRPr>
          </a:p>
        </p:txBody>
      </p:sp>
      <p:sp>
        <p:nvSpPr>
          <p:cNvPr id="2494" name="Google Shape;2494;p309"/>
          <p:cNvSpPr/>
          <p:nvPr/>
        </p:nvSpPr>
        <p:spPr>
          <a:xfrm>
            <a:off x="8857999" y="238"/>
            <a:ext cx="285900" cy="2844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chemeClr val="lt1"/>
              </a:solidFill>
              <a:latin typeface="Arial"/>
              <a:ea typeface="Arial"/>
              <a:cs typeface="Arial"/>
              <a:sym typeface="Arial"/>
            </a:endParaRPr>
          </a:p>
        </p:txBody>
      </p:sp>
      <p:sp>
        <p:nvSpPr>
          <p:cNvPr id="2495" name="Google Shape;2495;p309"/>
          <p:cNvSpPr txBox="1"/>
          <p:nvPr/>
        </p:nvSpPr>
        <p:spPr>
          <a:xfrm>
            <a:off x="575079" y="897003"/>
            <a:ext cx="3139800" cy="2539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 sz="3000">
                <a:solidFill>
                  <a:schemeClr val="dk1"/>
                </a:solidFill>
                <a:latin typeface="Georgia"/>
                <a:ea typeface="Georgia"/>
                <a:cs typeface="Georgia"/>
                <a:sym typeface="Georgia"/>
              </a:rPr>
              <a:t>Tendences ilgtspējas jomā un nākotnes izaicinājumi</a:t>
            </a:r>
            <a:endParaRPr sz="3000">
              <a:solidFill>
                <a:schemeClr val="dk1"/>
              </a:solidFill>
              <a:latin typeface="Georgia"/>
              <a:ea typeface="Georgia"/>
              <a:cs typeface="Georgia"/>
              <a:sym typeface="Georgia"/>
            </a:endParaRPr>
          </a:p>
          <a:p>
            <a:pPr marL="0" marR="0" lvl="0" indent="0" algn="l" rtl="0">
              <a:lnSpc>
                <a:spcPct val="100000"/>
              </a:lnSpc>
              <a:spcBef>
                <a:spcPts val="0"/>
              </a:spcBef>
              <a:spcAft>
                <a:spcPts val="0"/>
              </a:spcAft>
              <a:buClr>
                <a:srgbClr val="000000"/>
              </a:buClr>
              <a:buSzPts val="3000"/>
              <a:buFont typeface="Arial"/>
              <a:buNone/>
            </a:pPr>
            <a:endParaRPr sz="3000">
              <a:solidFill>
                <a:schemeClr val="dk1"/>
              </a:solidFill>
              <a:latin typeface="Georgia"/>
              <a:ea typeface="Georgia"/>
              <a:cs typeface="Georgia"/>
              <a:sym typeface="Georgia"/>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Arial"/>
              <a:ea typeface="Arial"/>
              <a:cs typeface="Arial"/>
              <a:sym typeface="Arial"/>
            </a:endParaRPr>
          </a:p>
        </p:txBody>
      </p:sp>
      <p:sp>
        <p:nvSpPr>
          <p:cNvPr id="2496" name="Google Shape;2496;p309"/>
          <p:cNvSpPr/>
          <p:nvPr/>
        </p:nvSpPr>
        <p:spPr>
          <a:xfrm>
            <a:off x="289166" y="0"/>
            <a:ext cx="285900" cy="2844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chemeClr val="lt1"/>
              </a:solidFill>
              <a:latin typeface="Arial"/>
              <a:ea typeface="Arial"/>
              <a:cs typeface="Arial"/>
              <a:sym typeface="Arial"/>
            </a:endParaRPr>
          </a:p>
        </p:txBody>
      </p:sp>
      <p:sp>
        <p:nvSpPr>
          <p:cNvPr id="2497" name="Google Shape;2497;p309"/>
          <p:cNvSpPr/>
          <p:nvPr/>
        </p:nvSpPr>
        <p:spPr>
          <a:xfrm>
            <a:off x="8572286" y="285989"/>
            <a:ext cx="285900" cy="2844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chemeClr val="lt1"/>
              </a:solidFill>
              <a:latin typeface="Arial"/>
              <a:ea typeface="Arial"/>
              <a:cs typeface="Arial"/>
              <a:sym typeface="Arial"/>
            </a:endParaRPr>
          </a:p>
        </p:txBody>
      </p:sp>
      <p:sp>
        <p:nvSpPr>
          <p:cNvPr id="2498" name="Google Shape;2498;p309"/>
          <p:cNvSpPr/>
          <p:nvPr/>
        </p:nvSpPr>
        <p:spPr>
          <a:xfrm>
            <a:off x="3997901" y="3146898"/>
            <a:ext cx="285900" cy="2844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chemeClr val="lt1"/>
              </a:solidFill>
              <a:latin typeface="Arial"/>
              <a:ea typeface="Arial"/>
              <a:cs typeface="Arial"/>
              <a:sym typeface="Arial"/>
            </a:endParaRPr>
          </a:p>
        </p:txBody>
      </p:sp>
      <p:pic>
        <p:nvPicPr>
          <p:cNvPr id="2499" name="Google Shape;2499;p309"/>
          <p:cNvPicPr preferRelativeResize="0"/>
          <p:nvPr/>
        </p:nvPicPr>
        <p:blipFill rotWithShape="1">
          <a:blip r:embed="rId4">
            <a:alphaModFix/>
          </a:blip>
          <a:srcRect/>
          <a:stretch/>
        </p:blipFill>
        <p:spPr>
          <a:xfrm>
            <a:off x="3126844" y="3431538"/>
            <a:ext cx="2282748" cy="1712060"/>
          </a:xfrm>
          <a:prstGeom prst="rect">
            <a:avLst/>
          </a:prstGeom>
          <a:noFill/>
          <a:ln>
            <a:noFill/>
          </a:ln>
        </p:spPr>
      </p:pic>
      <p:sp>
        <p:nvSpPr>
          <p:cNvPr id="2500" name="Google Shape;2500;p309"/>
          <p:cNvSpPr txBox="1"/>
          <p:nvPr/>
        </p:nvSpPr>
        <p:spPr>
          <a:xfrm>
            <a:off x="4580552" y="-585216"/>
            <a:ext cx="138600" cy="184800"/>
          </a:xfrm>
          <a:prstGeom prst="rect">
            <a:avLst/>
          </a:prstGeom>
          <a:noFill/>
          <a:ln>
            <a:noFill/>
          </a:ln>
        </p:spPr>
        <p:txBody>
          <a:bodyPr spcFirstLastPara="1" wrap="square" lIns="0" tIns="0" rIns="0" bIns="0" anchor="t" anchorCtr="0">
            <a:spAutoFit/>
          </a:bodyPr>
          <a:lstStyle/>
          <a:p>
            <a:pPr marL="139700" marR="0" lvl="0" indent="-6350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04"/>
        <p:cNvGrpSpPr/>
        <p:nvPr/>
      </p:nvGrpSpPr>
      <p:grpSpPr>
        <a:xfrm>
          <a:off x="0" y="0"/>
          <a:ext cx="0" cy="0"/>
          <a:chOff x="0" y="0"/>
          <a:chExt cx="0" cy="0"/>
        </a:xfrm>
      </p:grpSpPr>
      <p:sp>
        <p:nvSpPr>
          <p:cNvPr id="2505" name="Google Shape;2505;p310"/>
          <p:cNvSpPr txBox="1">
            <a:spLocks noGrp="1"/>
          </p:cNvSpPr>
          <p:nvPr>
            <p:ph type="title"/>
          </p:nvPr>
        </p:nvSpPr>
        <p:spPr>
          <a:xfrm>
            <a:off x="332325" y="120925"/>
            <a:ext cx="8479500" cy="1041900"/>
          </a:xfrm>
          <a:prstGeom prst="rect">
            <a:avLst/>
          </a:prstGeom>
          <a:noFill/>
          <a:ln>
            <a:noFill/>
          </a:ln>
        </p:spPr>
        <p:txBody>
          <a:bodyPr spcFirstLastPara="1" wrap="square" lIns="0" tIns="0" rIns="0" bIns="0" anchor="t" anchorCtr="0">
            <a:normAutofit/>
          </a:bodyPr>
          <a:lstStyle/>
          <a:p>
            <a:pPr marL="0" lvl="0" indent="0" algn="just" rtl="0">
              <a:lnSpc>
                <a:spcPct val="190909"/>
              </a:lnSpc>
              <a:spcBef>
                <a:spcPts val="0"/>
              </a:spcBef>
              <a:spcAft>
                <a:spcPts val="1500"/>
              </a:spcAft>
              <a:buClr>
                <a:schemeClr val="dk1"/>
              </a:buClr>
              <a:buSzPts val="1100"/>
              <a:buFont typeface="Arial"/>
              <a:buNone/>
            </a:pPr>
            <a:r>
              <a:rPr lang="en" sz="2000" dirty="0">
                <a:latin typeface="Helvetica Neue Light"/>
              </a:rPr>
              <a:t>Tendences</a:t>
            </a:r>
            <a:r>
              <a:rPr lang="en" dirty="0"/>
              <a:t> </a:t>
            </a:r>
            <a:r>
              <a:rPr lang="en" sz="2000" dirty="0">
                <a:latin typeface="Helvetica Neue Light"/>
              </a:rPr>
              <a:t>2024/2025 </a:t>
            </a:r>
            <a:endParaRPr sz="2000" dirty="0">
              <a:latin typeface="Helvetica Neue Light"/>
            </a:endParaRPr>
          </a:p>
        </p:txBody>
      </p:sp>
      <p:sp>
        <p:nvSpPr>
          <p:cNvPr id="2506" name="Google Shape;2506;p310"/>
          <p:cNvSpPr txBox="1"/>
          <p:nvPr/>
        </p:nvSpPr>
        <p:spPr>
          <a:xfrm>
            <a:off x="332175" y="914675"/>
            <a:ext cx="2034900" cy="755700"/>
          </a:xfrm>
          <a:prstGeom prst="rect">
            <a:avLst/>
          </a:prstGeom>
          <a:solidFill>
            <a:srgbClr val="D93954"/>
          </a:solidFill>
          <a:ln>
            <a:noFill/>
          </a:ln>
        </p:spPr>
        <p:txBody>
          <a:bodyPr spcFirstLastPara="1" wrap="square" lIns="54000" tIns="54000" rIns="54000" bIns="54000" anchor="ctr" anchorCtr="0">
            <a:spAutoFit/>
          </a:bodyPr>
          <a:lstStyle/>
          <a:p>
            <a:pPr marL="0" marR="0" lvl="0" indent="0" algn="l" rtl="0">
              <a:lnSpc>
                <a:spcPct val="100000"/>
              </a:lnSpc>
              <a:spcBef>
                <a:spcPts val="1000"/>
              </a:spcBef>
              <a:spcAft>
                <a:spcPts val="0"/>
              </a:spcAft>
              <a:buClr>
                <a:srgbClr val="000000"/>
              </a:buClr>
              <a:buSzPts val="900"/>
              <a:buFont typeface="Arial"/>
              <a:buNone/>
            </a:pPr>
            <a:endParaRPr sz="900" b="1">
              <a:solidFill>
                <a:schemeClr val="lt1"/>
              </a:solidFill>
            </a:endParaRPr>
          </a:p>
          <a:p>
            <a:pPr marL="0" marR="0" lvl="0" indent="0" algn="ctr" rtl="0">
              <a:lnSpc>
                <a:spcPct val="100000"/>
              </a:lnSpc>
              <a:spcBef>
                <a:spcPts val="0"/>
              </a:spcBef>
              <a:spcAft>
                <a:spcPts val="0"/>
              </a:spcAft>
              <a:buClr>
                <a:srgbClr val="000000"/>
              </a:buClr>
              <a:buSzPts val="900"/>
              <a:buFont typeface="Arial"/>
              <a:buNone/>
            </a:pPr>
            <a:r>
              <a:rPr lang="en" sz="1100" b="1">
                <a:solidFill>
                  <a:schemeClr val="lt1"/>
                </a:solidFill>
              </a:rPr>
              <a:t>Pirmie ilgtspējas ziņojumi atbilstoši CSRD prasībām</a:t>
            </a:r>
            <a:endParaRPr sz="1100" b="1">
              <a:solidFill>
                <a:schemeClr val="lt1"/>
              </a:solidFill>
            </a:endParaRPr>
          </a:p>
          <a:p>
            <a:pPr marL="0" marR="0" lvl="0" indent="0" algn="ctr" rtl="0">
              <a:lnSpc>
                <a:spcPct val="100000"/>
              </a:lnSpc>
              <a:spcBef>
                <a:spcPts val="0"/>
              </a:spcBef>
              <a:spcAft>
                <a:spcPts val="0"/>
              </a:spcAft>
              <a:buClr>
                <a:srgbClr val="000000"/>
              </a:buClr>
              <a:buSzPts val="900"/>
              <a:buFont typeface="Arial"/>
              <a:buNone/>
            </a:pPr>
            <a:endParaRPr sz="1100" b="1">
              <a:solidFill>
                <a:schemeClr val="lt1"/>
              </a:solidFill>
            </a:endParaRPr>
          </a:p>
        </p:txBody>
      </p:sp>
      <p:sp>
        <p:nvSpPr>
          <p:cNvPr id="2507" name="Google Shape;2507;p310"/>
          <p:cNvSpPr txBox="1"/>
          <p:nvPr/>
        </p:nvSpPr>
        <p:spPr>
          <a:xfrm>
            <a:off x="332175" y="1577975"/>
            <a:ext cx="2034900" cy="3444600"/>
          </a:xfrm>
          <a:prstGeom prst="rect">
            <a:avLst/>
          </a:prstGeom>
          <a:solidFill>
            <a:srgbClr val="F2F2F2"/>
          </a:solidFill>
          <a:ln>
            <a:noFill/>
          </a:ln>
        </p:spPr>
        <p:txBody>
          <a:bodyPr spcFirstLastPara="1" wrap="square" lIns="54000" tIns="54000" rIns="54000" bIns="54000" anchor="t" anchorCtr="0">
            <a:noAutofit/>
          </a:bodyPr>
          <a:lstStyle/>
          <a:p>
            <a:pPr marL="0" lvl="0" indent="0" algn="l" rtl="0">
              <a:lnSpc>
                <a:spcPct val="115000"/>
              </a:lnSpc>
              <a:spcAft>
                <a:spcPts val="0"/>
              </a:spcAft>
              <a:buClr>
                <a:schemeClr val="dk1"/>
              </a:buClr>
              <a:buSzPts val="1100"/>
              <a:buFont typeface="Arial"/>
              <a:buNone/>
            </a:pPr>
            <a:r>
              <a:rPr lang="en" sz="900" b="1" dirty="0">
                <a:solidFill>
                  <a:schemeClr val="dk1"/>
                </a:solidFill>
              </a:rPr>
              <a:t>Pirmie Eiropas uzņēmumi </a:t>
            </a:r>
            <a:r>
              <a:rPr lang="en" sz="900" dirty="0">
                <a:solidFill>
                  <a:schemeClr val="dk1"/>
                </a:solidFill>
              </a:rPr>
              <a:t>par finanšu gadu, kas sākās pēc 2024. gada 1. Janvāra, jau šobrīd aktīvi gatavojas ziņot saskaņā ar Korporatīvās ilgtspējas ziņošanas direktīvu (CSRD). </a:t>
            </a:r>
            <a:endParaRPr sz="9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sz="900" dirty="0">
                <a:solidFill>
                  <a:schemeClr val="dk1"/>
                </a:solidFill>
              </a:rPr>
              <a:t>Darbs turpinās pie nozares specifisko un trešo valstu ESRS standartu ieviešanas, termiņš pagarināts līdz 2026. gada 30. jūnijam, lai uzņēmumi varētu koncentrēties uz pirmā ESRS kopuma ieviešanu.</a:t>
            </a:r>
            <a:endParaRPr sz="9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900" dirty="0">
              <a:solidFill>
                <a:schemeClr val="dk1"/>
              </a:solidFill>
            </a:endParaRPr>
          </a:p>
          <a:p>
            <a:pPr marL="0" marR="0" lvl="0" indent="0" algn="l" rtl="0">
              <a:lnSpc>
                <a:spcPct val="100000"/>
              </a:lnSpc>
              <a:spcBef>
                <a:spcPts val="0"/>
              </a:spcBef>
              <a:spcAft>
                <a:spcPts val="0"/>
              </a:spcAft>
              <a:buClr>
                <a:srgbClr val="000000"/>
              </a:buClr>
              <a:buSzPts val="900"/>
              <a:buFont typeface="Arial"/>
              <a:buNone/>
            </a:pPr>
            <a:endParaRPr sz="900" dirty="0">
              <a:solidFill>
                <a:schemeClr val="dk1"/>
              </a:solidFill>
            </a:endParaRPr>
          </a:p>
        </p:txBody>
      </p:sp>
      <p:sp>
        <p:nvSpPr>
          <p:cNvPr id="2508" name="Google Shape;2508;p310"/>
          <p:cNvSpPr txBox="1"/>
          <p:nvPr/>
        </p:nvSpPr>
        <p:spPr>
          <a:xfrm>
            <a:off x="4638675" y="914675"/>
            <a:ext cx="2034900" cy="663300"/>
          </a:xfrm>
          <a:prstGeom prst="rect">
            <a:avLst/>
          </a:prstGeom>
          <a:solidFill>
            <a:schemeClr val="accent2"/>
          </a:solid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1100" b="1">
                <a:solidFill>
                  <a:schemeClr val="lt1"/>
                </a:solidFill>
              </a:rPr>
              <a:t>Uzmanības centrā - zaļmaldināšana</a:t>
            </a:r>
            <a:endParaRPr sz="1100" b="1" i="0" u="none" strike="noStrike" cap="none">
              <a:solidFill>
                <a:schemeClr val="lt1"/>
              </a:solidFill>
              <a:latin typeface="Arial"/>
              <a:ea typeface="Arial"/>
              <a:cs typeface="Arial"/>
              <a:sym typeface="Arial"/>
            </a:endParaRPr>
          </a:p>
        </p:txBody>
      </p:sp>
      <p:sp>
        <p:nvSpPr>
          <p:cNvPr id="2509" name="Google Shape;2509;p310"/>
          <p:cNvSpPr txBox="1"/>
          <p:nvPr/>
        </p:nvSpPr>
        <p:spPr>
          <a:xfrm>
            <a:off x="4638550" y="1577975"/>
            <a:ext cx="2034900" cy="3444600"/>
          </a:xfrm>
          <a:prstGeom prst="rect">
            <a:avLst/>
          </a:prstGeom>
          <a:solidFill>
            <a:srgbClr val="F2F2F2"/>
          </a:solidFill>
          <a:ln>
            <a:noFill/>
          </a:ln>
        </p:spPr>
        <p:txBody>
          <a:bodyPr spcFirstLastPara="1" wrap="square" lIns="54000" tIns="54000" rIns="54000" bIns="54000" anchor="t" anchorCtr="0">
            <a:noAutofit/>
          </a:bodyPr>
          <a:lstStyle/>
          <a:p>
            <a:pPr marL="0" lvl="0" indent="0" algn="l" rtl="0">
              <a:spcBef>
                <a:spcPts val="0"/>
              </a:spcBef>
              <a:spcAft>
                <a:spcPts val="0"/>
              </a:spcAft>
              <a:buClr>
                <a:schemeClr val="dk1"/>
              </a:buClr>
              <a:buSzPts val="900"/>
              <a:buFont typeface="Arial"/>
              <a:buNone/>
            </a:pPr>
            <a:r>
              <a:rPr lang="en" sz="900" dirty="0">
                <a:solidFill>
                  <a:schemeClr val="dk1"/>
                </a:solidFill>
              </a:rPr>
              <a:t>2024. gadā un turpmāk "zaļmaldināšana" – termins, kas raksturo maldinošas vai nepilnīgas korporatīvās ilgtspējas iniciatīvas – kļūs par stingrāku juridisko regulējumu objektu. Šī tendence jau iezīmējās 2023. gadā, kad aktīvu pārvaldītājam tika piemērots</a:t>
            </a:r>
            <a:r>
              <a:rPr lang="en" sz="900" u="sng" dirty="0">
                <a:solidFill>
                  <a:schemeClr val="dk1"/>
                </a:solidFill>
                <a:hlinkClick r:id="rId3">
                  <a:extLst>
                    <a:ext uri="{A12FA001-AC4F-418D-AE19-62706E023703}">
                      <ahyp:hlinkClr xmlns:ahyp="http://schemas.microsoft.com/office/drawing/2018/hyperlinkcolor" val="tx"/>
                    </a:ext>
                  </a:extLst>
                </a:hlinkClick>
              </a:rPr>
              <a:t> 19 miljonu dolāru sods</a:t>
            </a:r>
            <a:r>
              <a:rPr lang="en" sz="900" dirty="0">
                <a:solidFill>
                  <a:schemeClr val="dk1"/>
                </a:solidFill>
              </a:rPr>
              <a:t> par maldinošiem ESG paziņojumiem.</a:t>
            </a:r>
            <a:endParaRPr sz="900" dirty="0">
              <a:solidFill>
                <a:schemeClr val="dk1"/>
              </a:solidFill>
            </a:endParaRPr>
          </a:p>
          <a:p>
            <a:pPr marL="0" lvl="0" indent="0" algn="l" rtl="0">
              <a:spcBef>
                <a:spcPts val="0"/>
              </a:spcBef>
              <a:spcAft>
                <a:spcPts val="0"/>
              </a:spcAft>
              <a:buClr>
                <a:schemeClr val="dk1"/>
              </a:buClr>
              <a:buSzPts val="900"/>
              <a:buFont typeface="Arial"/>
              <a:buNone/>
            </a:pPr>
            <a:endParaRPr sz="900" dirty="0">
              <a:solidFill>
                <a:schemeClr val="dk1"/>
              </a:solidFill>
            </a:endParaRPr>
          </a:p>
          <a:p>
            <a:pPr marL="0" lvl="0" indent="0" algn="l" rtl="0">
              <a:spcBef>
                <a:spcPts val="0"/>
              </a:spcBef>
              <a:spcAft>
                <a:spcPts val="0"/>
              </a:spcAft>
              <a:buClr>
                <a:schemeClr val="dk1"/>
              </a:buClr>
              <a:buSzPts val="900"/>
              <a:buFont typeface="Arial"/>
              <a:buNone/>
            </a:pPr>
            <a:endParaRPr sz="900" dirty="0">
              <a:solidFill>
                <a:schemeClr val="dk1"/>
              </a:solidFill>
            </a:endParaRPr>
          </a:p>
        </p:txBody>
      </p:sp>
      <p:sp>
        <p:nvSpPr>
          <p:cNvPr id="2510" name="Google Shape;2510;p310"/>
          <p:cNvSpPr txBox="1"/>
          <p:nvPr/>
        </p:nvSpPr>
        <p:spPr>
          <a:xfrm>
            <a:off x="6819900" y="1577975"/>
            <a:ext cx="2034900" cy="3444600"/>
          </a:xfrm>
          <a:prstGeom prst="rect">
            <a:avLst/>
          </a:prstGeom>
          <a:solidFill>
            <a:srgbClr val="F2F2F2"/>
          </a:solidFill>
          <a:ln>
            <a:noFill/>
          </a:ln>
        </p:spPr>
        <p:txBody>
          <a:bodyPr spcFirstLastPara="1" wrap="square" lIns="54000" tIns="54000" rIns="54000" bIns="54000" anchor="t" anchorCtr="0">
            <a:noAutofit/>
          </a:bodyPr>
          <a:lstStyle/>
          <a:p>
            <a:pPr marL="0" lvl="0" indent="0" algn="l" rtl="0">
              <a:lnSpc>
                <a:spcPct val="115000"/>
              </a:lnSpc>
              <a:spcAft>
                <a:spcPts val="0"/>
              </a:spcAft>
              <a:buClr>
                <a:schemeClr val="dk1"/>
              </a:buClr>
              <a:buSzPts val="1100"/>
              <a:buFont typeface="Arial"/>
              <a:buNone/>
            </a:pPr>
            <a:r>
              <a:rPr lang="en" sz="900" u="sng" dirty="0">
                <a:solidFill>
                  <a:schemeClr val="dk1"/>
                </a:solidFill>
                <a:hlinkClick r:id="rId4">
                  <a:extLst>
                    <a:ext uri="{A12FA001-AC4F-418D-AE19-62706E023703}">
                      <ahyp:hlinkClr xmlns:ahyp="http://schemas.microsoft.com/office/drawing/2018/hyperlinkcolor" val="tx"/>
                    </a:ext>
                  </a:extLst>
                </a:hlinkClick>
              </a:rPr>
              <a:t>Eiropas Parlaments un Padome ir panākuši provizorisku vienošanos par “Net-zero” rūpniecības likumu (NZIA).</a:t>
            </a:r>
            <a:r>
              <a:rPr lang="en" sz="900" u="sng" dirty="0">
                <a:solidFill>
                  <a:schemeClr val="hlink"/>
                </a:solidFill>
                <a:hlinkClick r:id="rId4"/>
              </a:rPr>
              <a:t> </a:t>
            </a:r>
            <a:r>
              <a:rPr lang="en" sz="900" dirty="0">
                <a:solidFill>
                  <a:schemeClr val="dk1"/>
                </a:solidFill>
              </a:rPr>
              <a:t>NZIA mērķis ir nodrošināt, lai ES ražošanas kapacitāte neto nulles tehnoloģiju jomā saglabātu konkurētspēju, veicinot, cita starpā, subsīdijas un finansējumu stratēģisku tehnoloģiju ražošanai un ieviešanai.</a:t>
            </a:r>
            <a:endParaRPr sz="9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sz="900" dirty="0">
                <a:solidFill>
                  <a:schemeClr val="dk1"/>
                </a:solidFill>
              </a:rPr>
              <a:t>Jaunais regulējums ir paredzēts, lai radītu vieglākus nosacījumus un lielāku noteiktību investoriem un neto nulles tehnoloģiju ražošanas projektu īstenotājiem. Projekti, kuriem ir lielāks potenciāls veicināt dekarbonizāciju, saņems priekšrocības, tostarp paātrinātu atļauju izsniegšanas kārtību būvniecībai vai paplašināšanai, kā arī atbalstu finansējuma piesaistē.</a:t>
            </a:r>
            <a:endParaRPr sz="900" dirty="0">
              <a:solidFill>
                <a:schemeClr val="dk1"/>
              </a:solidFill>
            </a:endParaRPr>
          </a:p>
          <a:p>
            <a:pPr marL="0" marR="0" lvl="0" indent="0" algn="l" rtl="0">
              <a:lnSpc>
                <a:spcPct val="100000"/>
              </a:lnSpc>
              <a:spcBef>
                <a:spcPts val="1200"/>
              </a:spcBef>
              <a:spcAft>
                <a:spcPts val="0"/>
              </a:spcAft>
              <a:buClr>
                <a:srgbClr val="000000"/>
              </a:buClr>
              <a:buSzPts val="900"/>
              <a:buFont typeface="Arial"/>
              <a:buNone/>
            </a:pPr>
            <a:endParaRPr sz="900" dirty="0">
              <a:solidFill>
                <a:schemeClr val="dk1"/>
              </a:solidFill>
            </a:endParaRPr>
          </a:p>
        </p:txBody>
      </p:sp>
      <p:sp>
        <p:nvSpPr>
          <p:cNvPr id="2511" name="Google Shape;2511;p310"/>
          <p:cNvSpPr txBox="1"/>
          <p:nvPr/>
        </p:nvSpPr>
        <p:spPr>
          <a:xfrm>
            <a:off x="2485363" y="1577975"/>
            <a:ext cx="2034900" cy="3444600"/>
          </a:xfrm>
          <a:prstGeom prst="rect">
            <a:avLst/>
          </a:prstGeom>
          <a:solidFill>
            <a:srgbClr val="F2F2F2"/>
          </a:solidFill>
          <a:ln>
            <a:noFill/>
          </a:ln>
        </p:spPr>
        <p:txBody>
          <a:bodyPr spcFirstLastPara="1" wrap="square" lIns="54000" tIns="54000" rIns="54000" bIns="54000" anchor="t" anchorCtr="0">
            <a:noAutofit/>
          </a:bodyPr>
          <a:lstStyle/>
          <a:p>
            <a:pPr marL="0" lvl="0" indent="0" algn="l" rtl="0">
              <a:lnSpc>
                <a:spcPct val="115000"/>
              </a:lnSpc>
              <a:spcAft>
                <a:spcPts val="0"/>
              </a:spcAft>
              <a:buClr>
                <a:schemeClr val="dk1"/>
              </a:buClr>
              <a:buSzPts val="1100"/>
              <a:buFont typeface="Arial"/>
              <a:buNone/>
            </a:pPr>
            <a:r>
              <a:rPr lang="en" sz="900" dirty="0">
                <a:solidFill>
                  <a:schemeClr val="dk1"/>
                </a:solidFill>
              </a:rPr>
              <a:t>Eiropas Parlaments un Padome ir panākuši provizorisku vienošanos par ierosināto </a:t>
            </a:r>
            <a:r>
              <a:rPr lang="en" sz="900" u="sng" dirty="0">
                <a:solidFill>
                  <a:schemeClr val="dk1"/>
                </a:solidFill>
                <a:hlinkClick r:id="rId5">
                  <a:extLst>
                    <a:ext uri="{A12FA001-AC4F-418D-AE19-62706E023703}">
                      <ahyp:hlinkClr xmlns:ahyp="http://schemas.microsoft.com/office/drawing/2018/hyperlinkcolor" val="tx"/>
                    </a:ext>
                  </a:extLst>
                </a:hlinkClick>
              </a:rPr>
              <a:t>ESG reitingu regulējumu (ESG Ratings Regulation).</a:t>
            </a:r>
            <a:r>
              <a:rPr lang="en" sz="900" dirty="0">
                <a:solidFill>
                  <a:schemeClr val="dk1"/>
                </a:solidFill>
              </a:rPr>
              <a:t> </a:t>
            </a:r>
            <a:endParaRPr sz="9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sz="900" dirty="0">
                <a:solidFill>
                  <a:schemeClr val="dk1"/>
                </a:solidFill>
              </a:rPr>
              <a:t>Viens no galvenajiem regulējuma elementiem ir ESG reitingu veidotāju pārvaldība: ESG novērtējumu sniedzējiem būs juridiski jānodala konsultāciju, audita un kredītreitingu pakalpojumi. Regula vēl ir formāli jāapstiprina Eiropas Parlamentam un Padomei, pirms tā tiek publicēta Eiropas Savienības Oficiālajā Vēstnesī. Regulējuma noteikumi stāsies spēkā 18 mēnešus pēc tā spēkā stāšanās (paredzams 2025. gada 3. vai 4. ceturksnī).</a:t>
            </a:r>
            <a:endParaRPr sz="9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900" dirty="0">
              <a:solidFill>
                <a:schemeClr val="dk1"/>
              </a:solidFill>
            </a:endParaRPr>
          </a:p>
          <a:p>
            <a:pPr marL="0" marR="0" lvl="0" indent="0" algn="l" rtl="0">
              <a:lnSpc>
                <a:spcPct val="100000"/>
              </a:lnSpc>
              <a:spcBef>
                <a:spcPts val="0"/>
              </a:spcBef>
              <a:spcAft>
                <a:spcPts val="0"/>
              </a:spcAft>
              <a:buClr>
                <a:srgbClr val="000000"/>
              </a:buClr>
              <a:buSzPts val="900"/>
              <a:buFont typeface="Arial"/>
              <a:buNone/>
            </a:pPr>
            <a:endParaRPr sz="900" dirty="0">
              <a:solidFill>
                <a:schemeClr val="dk1"/>
              </a:solidFill>
            </a:endParaRPr>
          </a:p>
        </p:txBody>
      </p:sp>
      <p:sp>
        <p:nvSpPr>
          <p:cNvPr id="2512" name="Google Shape;2512;p310"/>
          <p:cNvSpPr txBox="1"/>
          <p:nvPr/>
        </p:nvSpPr>
        <p:spPr>
          <a:xfrm>
            <a:off x="2485375" y="914775"/>
            <a:ext cx="2034900" cy="663300"/>
          </a:xfrm>
          <a:prstGeom prst="rect">
            <a:avLst/>
          </a:prstGeom>
          <a:solidFill>
            <a:schemeClr val="accent4"/>
          </a:solid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1100" b="1">
                <a:solidFill>
                  <a:schemeClr val="lt1"/>
                </a:solidFill>
              </a:rPr>
              <a:t>ESG reitingu</a:t>
            </a:r>
            <a:endParaRPr sz="1100" b="1">
              <a:solidFill>
                <a:schemeClr val="lt1"/>
              </a:solidFill>
            </a:endParaRPr>
          </a:p>
          <a:p>
            <a:pPr marL="0" marR="0" lvl="0" indent="0" algn="ctr" rtl="0">
              <a:lnSpc>
                <a:spcPct val="100000"/>
              </a:lnSpc>
              <a:spcBef>
                <a:spcPts val="0"/>
              </a:spcBef>
              <a:spcAft>
                <a:spcPts val="0"/>
              </a:spcAft>
              <a:buClr>
                <a:srgbClr val="000000"/>
              </a:buClr>
              <a:buSzPts val="900"/>
              <a:buFont typeface="Arial"/>
              <a:buNone/>
            </a:pPr>
            <a:r>
              <a:rPr lang="en" sz="1100" b="1">
                <a:solidFill>
                  <a:schemeClr val="lt1"/>
                </a:solidFill>
              </a:rPr>
              <a:t> regulējums</a:t>
            </a:r>
            <a:endParaRPr sz="1100" b="1" i="0" u="none" strike="noStrike" cap="none">
              <a:solidFill>
                <a:schemeClr val="lt1"/>
              </a:solidFill>
              <a:latin typeface="Arial"/>
              <a:ea typeface="Arial"/>
              <a:cs typeface="Arial"/>
              <a:sym typeface="Arial"/>
            </a:endParaRPr>
          </a:p>
        </p:txBody>
      </p:sp>
      <p:sp>
        <p:nvSpPr>
          <p:cNvPr id="2513" name="Google Shape;2513;p310"/>
          <p:cNvSpPr txBox="1"/>
          <p:nvPr/>
        </p:nvSpPr>
        <p:spPr>
          <a:xfrm>
            <a:off x="6819900" y="914675"/>
            <a:ext cx="2034900" cy="663300"/>
          </a:xfrm>
          <a:prstGeom prst="rect">
            <a:avLst/>
          </a:prstGeom>
          <a:solidFill>
            <a:srgbClr val="E27588"/>
          </a:solidFill>
          <a:ln>
            <a:noFill/>
          </a:ln>
        </p:spPr>
        <p:txBody>
          <a:bodyPr spcFirstLastPara="1" wrap="square" lIns="68575" tIns="68575" rIns="68575" bIns="68575" anchor="ctr" anchorCtr="0">
            <a:noAutofit/>
          </a:bodyPr>
          <a:lstStyle/>
          <a:p>
            <a:pPr marL="0" lvl="0" indent="0" algn="ctr" rtl="0">
              <a:lnSpc>
                <a:spcPct val="115000"/>
              </a:lnSpc>
              <a:spcBef>
                <a:spcPts val="1200"/>
              </a:spcBef>
              <a:spcAft>
                <a:spcPts val="1200"/>
              </a:spcAft>
              <a:buClr>
                <a:schemeClr val="dk1"/>
              </a:buClr>
              <a:buSzPts val="1100"/>
              <a:buFont typeface="Arial"/>
              <a:buNone/>
            </a:pPr>
            <a:r>
              <a:rPr lang="en" sz="1100" b="1">
                <a:solidFill>
                  <a:schemeClr val="lt1"/>
                </a:solidFill>
              </a:rPr>
              <a:t>Dekarbonizācija joprojām ir prioritāte</a:t>
            </a:r>
            <a:endParaRPr sz="1100" b="1" i="0" u="none" strike="noStrike" cap="none">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17"/>
        <p:cNvGrpSpPr/>
        <p:nvPr/>
      </p:nvGrpSpPr>
      <p:grpSpPr>
        <a:xfrm>
          <a:off x="0" y="0"/>
          <a:ext cx="0" cy="0"/>
          <a:chOff x="0" y="0"/>
          <a:chExt cx="0" cy="0"/>
        </a:xfrm>
      </p:grpSpPr>
      <p:pic>
        <p:nvPicPr>
          <p:cNvPr id="2518" name="Google Shape;2518;p311" descr="A group of women looking at a computer&#10;&#10;Description automatically generated"/>
          <p:cNvPicPr preferRelativeResize="0"/>
          <p:nvPr/>
        </p:nvPicPr>
        <p:blipFill rotWithShape="1">
          <a:blip r:embed="rId3">
            <a:alphaModFix/>
          </a:blip>
          <a:srcRect/>
          <a:stretch/>
        </p:blipFill>
        <p:spPr>
          <a:xfrm>
            <a:off x="4636680" y="-3049"/>
            <a:ext cx="4592171" cy="3707059"/>
          </a:xfrm>
          <a:prstGeom prst="rect">
            <a:avLst/>
          </a:prstGeom>
          <a:noFill/>
          <a:ln>
            <a:noFill/>
          </a:ln>
        </p:spPr>
      </p:pic>
      <p:sp>
        <p:nvSpPr>
          <p:cNvPr id="2519" name="Google Shape;2519;p311"/>
          <p:cNvSpPr txBox="1">
            <a:spLocks noGrp="1"/>
          </p:cNvSpPr>
          <p:nvPr>
            <p:ph type="ctrTitle"/>
          </p:nvPr>
        </p:nvSpPr>
        <p:spPr>
          <a:xfrm>
            <a:off x="331800" y="322275"/>
            <a:ext cx="4105200" cy="3056400"/>
          </a:xfrm>
          <a:prstGeom prst="rect">
            <a:avLst/>
          </a:prstGeom>
          <a:noFill/>
          <a:ln>
            <a:noFill/>
          </a:ln>
        </p:spPr>
        <p:txBody>
          <a:bodyPr spcFirstLastPara="1" wrap="square" lIns="0" tIns="0" rIns="0" bIns="0" anchor="b" anchorCtr="0">
            <a:normAutofit/>
          </a:bodyPr>
          <a:lstStyle/>
          <a:p>
            <a:pPr marL="0" lvl="0" indent="0" algn="l" rtl="0">
              <a:lnSpc>
                <a:spcPct val="85000"/>
              </a:lnSpc>
              <a:spcBef>
                <a:spcPts val="0"/>
              </a:spcBef>
              <a:spcAft>
                <a:spcPts val="0"/>
              </a:spcAft>
              <a:buClr>
                <a:schemeClr val="lt1"/>
              </a:buClr>
              <a:buSzPts val="4400"/>
              <a:buFont typeface="Georgia"/>
              <a:buNone/>
            </a:pPr>
            <a:r>
              <a:rPr lang="en" sz="3000"/>
              <a:t>                  Paldies!</a:t>
            </a:r>
            <a:endParaRPr sz="3000"/>
          </a:p>
        </p:txBody>
      </p:sp>
      <p:sp>
        <p:nvSpPr>
          <p:cNvPr id="2520" name="Google Shape;2520;p311"/>
          <p:cNvSpPr txBox="1">
            <a:spLocks noGrp="1"/>
          </p:cNvSpPr>
          <p:nvPr>
            <p:ph type="body" idx="1"/>
          </p:nvPr>
        </p:nvSpPr>
        <p:spPr>
          <a:xfrm>
            <a:off x="332184" y="3944700"/>
            <a:ext cx="8479500" cy="10887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900"/>
              <a:buFont typeface="Arial"/>
              <a:buNone/>
            </a:pPr>
            <a:r>
              <a:rPr lang="en"/>
              <a:t>© 2024 PwC. Visas tiesības aizsargātas. “PwC” apzīmē PwC uzņēmumu tīklu un/vai vienu vai vairākus tā dalībniekus, kurā katram dalībuzņēmumam ir atsevišķas juridiskās personas statuss. Sīkāka informācija pieejama www.pwc.com/structure.</a:t>
            </a:r>
            <a:endParaRPr/>
          </a:p>
          <a:p>
            <a:pPr marL="0" lvl="0" indent="0" algn="l" rtl="0">
              <a:lnSpc>
                <a:spcPct val="100000"/>
              </a:lnSpc>
              <a:spcBef>
                <a:spcPts val="0"/>
              </a:spcBef>
              <a:spcAft>
                <a:spcPts val="0"/>
              </a:spcAft>
              <a:buClr>
                <a:schemeClr val="lt1"/>
              </a:buClr>
              <a:buSzPts val="900"/>
              <a:buFont typeface="Arial"/>
              <a:buNone/>
            </a:pPr>
            <a:endParaRPr/>
          </a:p>
          <a:p>
            <a:pPr marL="0" lvl="0" indent="0" algn="l" rtl="0">
              <a:lnSpc>
                <a:spcPct val="100000"/>
              </a:lnSpc>
              <a:spcBef>
                <a:spcPts val="0"/>
              </a:spcBef>
              <a:spcAft>
                <a:spcPts val="0"/>
              </a:spcAft>
              <a:buClr>
                <a:schemeClr val="lt1"/>
              </a:buClr>
              <a:buSzPts val="900"/>
              <a:buFont typeface="Arial"/>
              <a:buNone/>
            </a:pPr>
            <a:r>
              <a:rPr lang="en"/>
              <a:t>PwC ir uzņēmumu tīkls 151 valstīs, kurā strādā vairāk nekā 364 000 speciālistu, kuri ir apņēmušies nodrošināt augstvērtīgus revīzijas, konsultāciju, nodokļu un juridiskos pakalpojumus. Uzziniet vairāk apmeklējot www.pwc.lv. Jebkāda šīs prezentācijas vai tās daļu pārpublicēšana bez PwC rakstiskas atļaujas ir aizliegta.</a:t>
            </a:r>
            <a:endParaRPr/>
          </a:p>
          <a:p>
            <a:pPr marL="0" lvl="0" indent="0" algn="l" rtl="0">
              <a:lnSpc>
                <a:spcPct val="100000"/>
              </a:lnSpc>
              <a:spcBef>
                <a:spcPts val="0"/>
              </a:spcBef>
              <a:spcAft>
                <a:spcPts val="0"/>
              </a:spcAft>
              <a:buClr>
                <a:schemeClr val="lt1"/>
              </a:buClr>
              <a:buSzPts val="900"/>
              <a:buFont typeface="Arial"/>
              <a:buNone/>
            </a:pPr>
            <a:endParaRPr/>
          </a:p>
        </p:txBody>
      </p:sp>
      <p:grpSp>
        <p:nvGrpSpPr>
          <p:cNvPr id="2521" name="Google Shape;2521;p311"/>
          <p:cNvGrpSpPr/>
          <p:nvPr/>
        </p:nvGrpSpPr>
        <p:grpSpPr>
          <a:xfrm>
            <a:off x="3408759" y="1706880"/>
            <a:ext cx="2285999" cy="2000250"/>
            <a:chOff x="4022724" y="3314700"/>
            <a:chExt cx="3047999" cy="2667000"/>
          </a:xfrm>
        </p:grpSpPr>
        <p:grpSp>
          <p:nvGrpSpPr>
            <p:cNvPr id="2522" name="Google Shape;2522;p311"/>
            <p:cNvGrpSpPr/>
            <p:nvPr/>
          </p:nvGrpSpPr>
          <p:grpSpPr>
            <a:xfrm>
              <a:off x="4022724" y="3695700"/>
              <a:ext cx="3047999" cy="2286000"/>
              <a:chOff x="-3176" y="381000"/>
              <a:chExt cx="3047999" cy="2286000"/>
            </a:xfrm>
          </p:grpSpPr>
          <p:grpSp>
            <p:nvGrpSpPr>
              <p:cNvPr id="2523" name="Google Shape;2523;p311"/>
              <p:cNvGrpSpPr/>
              <p:nvPr/>
            </p:nvGrpSpPr>
            <p:grpSpPr>
              <a:xfrm>
                <a:off x="-3176" y="1143000"/>
                <a:ext cx="1524000" cy="1524000"/>
                <a:chOff x="-3176" y="1143000"/>
                <a:chExt cx="1524000" cy="1524000"/>
              </a:xfrm>
            </p:grpSpPr>
            <p:sp>
              <p:nvSpPr>
                <p:cNvPr id="2524" name="Google Shape;2524;p311"/>
                <p:cNvSpPr/>
                <p:nvPr/>
              </p:nvSpPr>
              <p:spPr>
                <a:xfrm>
                  <a:off x="755585" y="1901666"/>
                  <a:ext cx="765238" cy="765238"/>
                </a:xfrm>
                <a:custGeom>
                  <a:avLst/>
                  <a:gdLst/>
                  <a:ahLst/>
                  <a:cxnLst/>
                  <a:rect l="l" t="t" r="r" b="b"/>
                  <a:pathLst>
                    <a:path w="765238" h="765238" extrusionOk="0">
                      <a:moveTo>
                        <a:pt x="765238" y="95"/>
                      </a:moveTo>
                      <a:cubicBezTo>
                        <a:pt x="342614" y="95"/>
                        <a:pt x="95" y="342614"/>
                        <a:pt x="0" y="765239"/>
                      </a:cubicBezTo>
                      <a:cubicBezTo>
                        <a:pt x="0" y="765239"/>
                        <a:pt x="0" y="765239"/>
                        <a:pt x="0" y="765239"/>
                      </a:cubicBezTo>
                      <a:lnTo>
                        <a:pt x="765238" y="765239"/>
                      </a:lnTo>
                      <a:lnTo>
                        <a:pt x="765238" y="0"/>
                      </a:lnTo>
                      <a:close/>
                    </a:path>
                  </a:pathLst>
                </a:custGeom>
                <a:solidFill>
                  <a:schemeClr val="accent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2525" name="Google Shape;2525;p311"/>
                <p:cNvSpPr/>
                <p:nvPr/>
              </p:nvSpPr>
              <p:spPr>
                <a:xfrm>
                  <a:off x="-3176" y="1143000"/>
                  <a:ext cx="1524000" cy="1524000"/>
                </a:xfrm>
                <a:custGeom>
                  <a:avLst/>
                  <a:gdLst/>
                  <a:ahLst/>
                  <a:cxnLst/>
                  <a:rect l="l" t="t" r="r" b="b"/>
                  <a:pathLst>
                    <a:path w="1524000" h="1524000" extrusionOk="0">
                      <a:moveTo>
                        <a:pt x="0" y="1524000"/>
                      </a:moveTo>
                      <a:cubicBezTo>
                        <a:pt x="0" y="682276"/>
                        <a:pt x="682276" y="0"/>
                        <a:pt x="1524000" y="0"/>
                      </a:cubicBezTo>
                      <a:lnTo>
                        <a:pt x="0" y="0"/>
                      </a:lnTo>
                      <a:lnTo>
                        <a:pt x="0" y="1524000"/>
                      </a:lnTo>
                      <a:close/>
                    </a:path>
                  </a:pathLst>
                </a:custGeom>
                <a:solidFill>
                  <a:schemeClr val="lt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2526" name="Google Shape;2526;p311"/>
                <p:cNvSpPr/>
                <p:nvPr/>
              </p:nvSpPr>
              <p:spPr>
                <a:xfrm>
                  <a:off x="-3176" y="1143000"/>
                  <a:ext cx="1524000" cy="1524000"/>
                </a:xfrm>
                <a:custGeom>
                  <a:avLst/>
                  <a:gdLst/>
                  <a:ahLst/>
                  <a:cxnLst/>
                  <a:rect l="l" t="t" r="r" b="b"/>
                  <a:pathLst>
                    <a:path w="1524000" h="1524000" extrusionOk="0">
                      <a:moveTo>
                        <a:pt x="0" y="1524000"/>
                      </a:moveTo>
                      <a:lnTo>
                        <a:pt x="758762" y="1524000"/>
                      </a:lnTo>
                      <a:cubicBezTo>
                        <a:pt x="758762" y="1101376"/>
                        <a:pt x="1101376" y="762000"/>
                        <a:pt x="1524000" y="762000"/>
                      </a:cubicBezTo>
                      <a:lnTo>
                        <a:pt x="1524000" y="0"/>
                      </a:lnTo>
                      <a:cubicBezTo>
                        <a:pt x="682276" y="0"/>
                        <a:pt x="0" y="682276"/>
                        <a:pt x="0" y="1524000"/>
                      </a:cubicBezTo>
                      <a:close/>
                    </a:path>
                  </a:pathLst>
                </a:custGeom>
                <a:solidFill>
                  <a:srgbClr val="FFB6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grpSp>
          <p:grpSp>
            <p:nvGrpSpPr>
              <p:cNvPr id="2527" name="Google Shape;2527;p311"/>
              <p:cNvGrpSpPr/>
              <p:nvPr/>
            </p:nvGrpSpPr>
            <p:grpSpPr>
              <a:xfrm>
                <a:off x="1520824" y="381000"/>
                <a:ext cx="1523999" cy="1524000"/>
                <a:chOff x="1520824" y="381000"/>
                <a:chExt cx="1523999" cy="1524000"/>
              </a:xfrm>
            </p:grpSpPr>
            <p:sp>
              <p:nvSpPr>
                <p:cNvPr id="2528" name="Google Shape;2528;p311"/>
                <p:cNvSpPr/>
                <p:nvPr/>
              </p:nvSpPr>
              <p:spPr>
                <a:xfrm>
                  <a:off x="1520824" y="381000"/>
                  <a:ext cx="765143" cy="765238"/>
                </a:xfrm>
                <a:custGeom>
                  <a:avLst/>
                  <a:gdLst/>
                  <a:ahLst/>
                  <a:cxnLst/>
                  <a:rect l="l" t="t" r="r" b="b"/>
                  <a:pathLst>
                    <a:path w="765143" h="765238" extrusionOk="0">
                      <a:moveTo>
                        <a:pt x="0" y="765238"/>
                      </a:moveTo>
                      <a:cubicBezTo>
                        <a:pt x="422624" y="765238"/>
                        <a:pt x="765238" y="422624"/>
                        <a:pt x="765143" y="0"/>
                      </a:cubicBezTo>
                      <a:lnTo>
                        <a:pt x="765143" y="0"/>
                      </a:lnTo>
                      <a:cubicBezTo>
                        <a:pt x="765143" y="0"/>
                        <a:pt x="0" y="0"/>
                        <a:pt x="0" y="0"/>
                      </a:cubicBezTo>
                      <a:lnTo>
                        <a:pt x="0" y="765238"/>
                      </a:lnTo>
                      <a:close/>
                    </a:path>
                  </a:pathLst>
                </a:custGeom>
                <a:solidFill>
                  <a:srgbClr val="FFB6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2529" name="Google Shape;2529;p311"/>
                <p:cNvSpPr/>
                <p:nvPr/>
              </p:nvSpPr>
              <p:spPr>
                <a:xfrm>
                  <a:off x="1520919" y="381000"/>
                  <a:ext cx="1523904" cy="1524000"/>
                </a:xfrm>
                <a:custGeom>
                  <a:avLst/>
                  <a:gdLst/>
                  <a:ahLst/>
                  <a:cxnLst/>
                  <a:rect l="l" t="t" r="r" b="b"/>
                  <a:pathLst>
                    <a:path w="1523904" h="1524000" extrusionOk="0">
                      <a:moveTo>
                        <a:pt x="1523905" y="0"/>
                      </a:moveTo>
                      <a:lnTo>
                        <a:pt x="765143" y="0"/>
                      </a:lnTo>
                      <a:cubicBezTo>
                        <a:pt x="765143" y="422624"/>
                        <a:pt x="422529" y="762000"/>
                        <a:pt x="0" y="762000"/>
                      </a:cubicBezTo>
                      <a:lnTo>
                        <a:pt x="0" y="1524000"/>
                      </a:lnTo>
                      <a:cubicBezTo>
                        <a:pt x="841629" y="1524000"/>
                        <a:pt x="1523905" y="841724"/>
                        <a:pt x="1523905" y="0"/>
                      </a:cubicBezTo>
                      <a:close/>
                    </a:path>
                  </a:pathLst>
                </a:custGeom>
                <a:solidFill>
                  <a:srgbClr val="EB8C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grpSp>
        </p:grpSp>
        <p:sp>
          <p:nvSpPr>
            <p:cNvPr id="2530" name="Google Shape;2530;p311"/>
            <p:cNvSpPr/>
            <p:nvPr/>
          </p:nvSpPr>
          <p:spPr>
            <a:xfrm>
              <a:off x="5165724" y="3314700"/>
              <a:ext cx="381000" cy="381000"/>
            </a:xfrm>
            <a:custGeom>
              <a:avLst/>
              <a:gdLst/>
              <a:ahLst/>
              <a:cxnLst/>
              <a:rect l="l" t="t" r="r" b="b"/>
              <a:pathLst>
                <a:path w="381000" h="381000" extrusionOk="0">
                  <a:moveTo>
                    <a:pt x="0" y="0"/>
                  </a:moveTo>
                  <a:lnTo>
                    <a:pt x="381000" y="0"/>
                  </a:lnTo>
                  <a:lnTo>
                    <a:pt x="381000" y="381000"/>
                  </a:lnTo>
                  <a:lnTo>
                    <a:pt x="0" y="381000"/>
                  </a:lnTo>
                  <a:close/>
                </a:path>
              </a:pathLst>
            </a:custGeom>
            <a:solidFill>
              <a:schemeClr val="accent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grpSp>
      <p:grpSp>
        <p:nvGrpSpPr>
          <p:cNvPr id="2531" name="Google Shape;2531;p311"/>
          <p:cNvGrpSpPr/>
          <p:nvPr/>
        </p:nvGrpSpPr>
        <p:grpSpPr>
          <a:xfrm>
            <a:off x="-1" y="0"/>
            <a:ext cx="571500" cy="285750"/>
            <a:chOff x="-1" y="0"/>
            <a:chExt cx="762000" cy="381000"/>
          </a:xfrm>
        </p:grpSpPr>
        <p:sp>
          <p:nvSpPr>
            <p:cNvPr id="2532" name="Google Shape;2532;p311"/>
            <p:cNvSpPr/>
            <p:nvPr/>
          </p:nvSpPr>
          <p:spPr>
            <a:xfrm>
              <a:off x="380999" y="0"/>
              <a:ext cx="381000" cy="381000"/>
            </a:xfrm>
            <a:custGeom>
              <a:avLst/>
              <a:gdLst/>
              <a:ahLst/>
              <a:cxnLst/>
              <a:rect l="l" t="t" r="r" b="b"/>
              <a:pathLst>
                <a:path w="381000" h="381000" extrusionOk="0">
                  <a:moveTo>
                    <a:pt x="0" y="0"/>
                  </a:moveTo>
                  <a:lnTo>
                    <a:pt x="381000" y="0"/>
                  </a:lnTo>
                  <a:lnTo>
                    <a:pt x="381000" y="381000"/>
                  </a:lnTo>
                  <a:lnTo>
                    <a:pt x="0" y="381000"/>
                  </a:lnTo>
                  <a:close/>
                </a:path>
              </a:pathLst>
            </a:custGeom>
            <a:solidFill>
              <a:srgbClr val="EB8C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2533" name="Google Shape;2533;p311"/>
            <p:cNvSpPr/>
            <p:nvPr/>
          </p:nvSpPr>
          <p:spPr>
            <a:xfrm>
              <a:off x="-1" y="0"/>
              <a:ext cx="381000" cy="381000"/>
            </a:xfrm>
            <a:custGeom>
              <a:avLst/>
              <a:gdLst/>
              <a:ahLst/>
              <a:cxnLst/>
              <a:rect l="l" t="t" r="r" b="b"/>
              <a:pathLst>
                <a:path w="381000" h="381000" extrusionOk="0">
                  <a:moveTo>
                    <a:pt x="0" y="0"/>
                  </a:moveTo>
                  <a:lnTo>
                    <a:pt x="381000" y="0"/>
                  </a:lnTo>
                  <a:lnTo>
                    <a:pt x="381000" y="381000"/>
                  </a:lnTo>
                  <a:lnTo>
                    <a:pt x="0" y="381000"/>
                  </a:lnTo>
                  <a:close/>
                </a:path>
              </a:pathLst>
            </a:custGeom>
            <a:solidFill>
              <a:srgbClr val="FFB6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grpSp>
      <p:grpSp>
        <p:nvGrpSpPr>
          <p:cNvPr id="2534" name="Google Shape;2534;p311"/>
          <p:cNvGrpSpPr/>
          <p:nvPr/>
        </p:nvGrpSpPr>
        <p:grpSpPr>
          <a:xfrm>
            <a:off x="8572500" y="0"/>
            <a:ext cx="571500" cy="571500"/>
            <a:chOff x="10667999" y="0"/>
            <a:chExt cx="762000" cy="762000"/>
          </a:xfrm>
        </p:grpSpPr>
        <p:sp>
          <p:nvSpPr>
            <p:cNvPr id="2535" name="Google Shape;2535;p311"/>
            <p:cNvSpPr/>
            <p:nvPr/>
          </p:nvSpPr>
          <p:spPr>
            <a:xfrm>
              <a:off x="11048999" y="0"/>
              <a:ext cx="381000" cy="381000"/>
            </a:xfrm>
            <a:custGeom>
              <a:avLst/>
              <a:gdLst/>
              <a:ahLst/>
              <a:cxnLst/>
              <a:rect l="l" t="t" r="r" b="b"/>
              <a:pathLst>
                <a:path w="381000" h="381000" extrusionOk="0">
                  <a:moveTo>
                    <a:pt x="0" y="0"/>
                  </a:moveTo>
                  <a:lnTo>
                    <a:pt x="381000" y="0"/>
                  </a:lnTo>
                  <a:lnTo>
                    <a:pt x="381000" y="381000"/>
                  </a:lnTo>
                  <a:lnTo>
                    <a:pt x="0" y="381000"/>
                  </a:lnTo>
                  <a:close/>
                </a:path>
              </a:pathLst>
            </a:custGeom>
            <a:solidFill>
              <a:schemeClr val="accent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2536" name="Google Shape;2536;p311"/>
            <p:cNvSpPr/>
            <p:nvPr/>
          </p:nvSpPr>
          <p:spPr>
            <a:xfrm>
              <a:off x="10667999" y="381000"/>
              <a:ext cx="381000" cy="381000"/>
            </a:xfrm>
            <a:custGeom>
              <a:avLst/>
              <a:gdLst/>
              <a:ahLst/>
              <a:cxnLst/>
              <a:rect l="l" t="t" r="r" b="b"/>
              <a:pathLst>
                <a:path w="381000" h="381000" extrusionOk="0">
                  <a:moveTo>
                    <a:pt x="0" y="0"/>
                  </a:moveTo>
                  <a:lnTo>
                    <a:pt x="381000" y="0"/>
                  </a:lnTo>
                  <a:lnTo>
                    <a:pt x="381000" y="381000"/>
                  </a:lnTo>
                  <a:lnTo>
                    <a:pt x="0" y="381000"/>
                  </a:ln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grpSp>
      <p:pic>
        <p:nvPicPr>
          <p:cNvPr id="2537" name="Google Shape;2537;p311"/>
          <p:cNvPicPr preferRelativeResize="0"/>
          <p:nvPr/>
        </p:nvPicPr>
        <p:blipFill>
          <a:blip r:embed="rId4">
            <a:alphaModFix/>
          </a:blip>
          <a:stretch>
            <a:fillRect/>
          </a:stretch>
        </p:blipFill>
        <p:spPr>
          <a:xfrm>
            <a:off x="656350" y="0"/>
            <a:ext cx="1424375" cy="1424375"/>
          </a:xfrm>
          <a:prstGeom prst="rect">
            <a:avLst/>
          </a:prstGeom>
          <a:noFill/>
          <a:ln>
            <a:noFill/>
          </a:ln>
        </p:spPr>
      </p:pic>
      <p:pic>
        <p:nvPicPr>
          <p:cNvPr id="2538" name="Google Shape;2538;p311"/>
          <p:cNvPicPr preferRelativeResize="0"/>
          <p:nvPr/>
        </p:nvPicPr>
        <p:blipFill>
          <a:blip r:embed="rId5">
            <a:alphaModFix/>
          </a:blip>
          <a:stretch>
            <a:fillRect/>
          </a:stretch>
        </p:blipFill>
        <p:spPr>
          <a:xfrm>
            <a:off x="648338" y="1349576"/>
            <a:ext cx="1440399" cy="1424375"/>
          </a:xfrm>
          <a:prstGeom prst="rect">
            <a:avLst/>
          </a:prstGeom>
          <a:noFill/>
          <a:ln>
            <a:noFill/>
          </a:ln>
        </p:spPr>
      </p:pic>
      <p:sp>
        <p:nvSpPr>
          <p:cNvPr id="2539" name="Google Shape;2539;p311"/>
          <p:cNvSpPr txBox="1"/>
          <p:nvPr/>
        </p:nvSpPr>
        <p:spPr>
          <a:xfrm>
            <a:off x="1974675" y="322275"/>
            <a:ext cx="2400000" cy="1027500"/>
          </a:xfrm>
          <a:prstGeom prst="rect">
            <a:avLst/>
          </a:prstGeom>
          <a:noFill/>
          <a:ln>
            <a:noFill/>
          </a:ln>
        </p:spPr>
        <p:txBody>
          <a:bodyPr spcFirstLastPara="1" wrap="square" lIns="91425" tIns="91425" rIns="91425" bIns="91425" anchor="t" anchorCtr="0">
            <a:noAutofit/>
          </a:bodyPr>
          <a:lstStyle/>
          <a:p>
            <a:pPr marL="0" lvl="0" indent="0" algn="l" rtl="0">
              <a:lnSpc>
                <a:spcPct val="114795"/>
              </a:lnSpc>
              <a:spcBef>
                <a:spcPts val="0"/>
              </a:spcBef>
              <a:spcAft>
                <a:spcPts val="0"/>
              </a:spcAft>
              <a:buClr>
                <a:schemeClr val="dk1"/>
              </a:buClr>
              <a:buSzPts val="1100"/>
              <a:buFont typeface="Arial"/>
              <a:buNone/>
            </a:pPr>
            <a:r>
              <a:rPr lang="en" sz="1600">
                <a:solidFill>
                  <a:schemeClr val="dk1"/>
                </a:solidFill>
                <a:latin typeface="Georgia"/>
                <a:ea typeface="Georgia"/>
                <a:cs typeface="Georgia"/>
                <a:sym typeface="Georgia"/>
              </a:rPr>
              <a:t>Baltijas uzņēmumu vadītāju aptauja 2024</a:t>
            </a:r>
            <a:endParaRPr sz="1600">
              <a:solidFill>
                <a:schemeClr val="dk1"/>
              </a:solidFill>
              <a:latin typeface="Georgia"/>
              <a:ea typeface="Georgia"/>
              <a:cs typeface="Georgia"/>
              <a:sym typeface="Georgia"/>
            </a:endParaRPr>
          </a:p>
          <a:p>
            <a:pPr marL="0" lvl="0" indent="0" algn="l" rtl="0">
              <a:spcBef>
                <a:spcPts val="0"/>
              </a:spcBef>
              <a:spcAft>
                <a:spcPts val="0"/>
              </a:spcAft>
              <a:buNone/>
            </a:pPr>
            <a:endParaRPr>
              <a:solidFill>
                <a:schemeClr val="dk1"/>
              </a:solidFill>
              <a:latin typeface="Georgia"/>
              <a:ea typeface="Georgia"/>
              <a:cs typeface="Georgia"/>
              <a:sym typeface="Georgia"/>
            </a:endParaRPr>
          </a:p>
        </p:txBody>
      </p:sp>
      <p:sp>
        <p:nvSpPr>
          <p:cNvPr id="2540" name="Google Shape;2540;p311"/>
          <p:cNvSpPr txBox="1"/>
          <p:nvPr/>
        </p:nvSpPr>
        <p:spPr>
          <a:xfrm>
            <a:off x="1974675" y="1660775"/>
            <a:ext cx="2163300" cy="848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latin typeface="Georgia"/>
                <a:ea typeface="Georgia"/>
                <a:cs typeface="Georgia"/>
                <a:sym typeface="Georgia"/>
              </a:rPr>
              <a:t>PwC’s Global CSRD Survey 2024</a:t>
            </a:r>
            <a:endParaRPr sz="1600">
              <a:solidFill>
                <a:schemeClr val="dk1"/>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14"/>
        <p:cNvGrpSpPr/>
        <p:nvPr/>
      </p:nvGrpSpPr>
      <p:grpSpPr>
        <a:xfrm>
          <a:off x="0" y="0"/>
          <a:ext cx="0" cy="0"/>
          <a:chOff x="0" y="0"/>
          <a:chExt cx="0" cy="0"/>
        </a:xfrm>
      </p:grpSpPr>
      <p:pic>
        <p:nvPicPr>
          <p:cNvPr id="1715" name="Google Shape;1715;p298"/>
          <p:cNvPicPr preferRelativeResize="0">
            <a:picLocks noGrp="1"/>
          </p:cNvPicPr>
          <p:nvPr>
            <p:ph type="pic" idx="2"/>
          </p:nvPr>
        </p:nvPicPr>
        <p:blipFill rotWithShape="1">
          <a:blip r:embed="rId3">
            <a:alphaModFix/>
          </a:blip>
          <a:srcRect t="12451" b="12451"/>
          <a:stretch/>
        </p:blipFill>
        <p:spPr>
          <a:xfrm>
            <a:off x="0" y="0"/>
            <a:ext cx="9143997" cy="5143502"/>
          </a:xfrm>
          <a:prstGeom prst="rect">
            <a:avLst/>
          </a:prstGeom>
          <a:noFill/>
          <a:ln>
            <a:noFill/>
          </a:ln>
        </p:spPr>
      </p:pic>
      <p:sp>
        <p:nvSpPr>
          <p:cNvPr id="1716" name="Google Shape;1716;p298"/>
          <p:cNvSpPr/>
          <p:nvPr/>
        </p:nvSpPr>
        <p:spPr>
          <a:xfrm>
            <a:off x="0" y="0"/>
            <a:ext cx="9144000" cy="5143500"/>
          </a:xfrm>
          <a:prstGeom prst="rect">
            <a:avLst/>
          </a:prstGeom>
          <a:solidFill>
            <a:schemeClr val="dk1">
              <a:alpha val="40000"/>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200">
              <a:solidFill>
                <a:schemeClr val="lt1"/>
              </a:solidFill>
              <a:latin typeface="Arial"/>
              <a:ea typeface="Arial"/>
              <a:cs typeface="Arial"/>
              <a:sym typeface="Arial"/>
            </a:endParaRPr>
          </a:p>
        </p:txBody>
      </p:sp>
      <p:sp>
        <p:nvSpPr>
          <p:cNvPr id="1717" name="Google Shape;1717;p298"/>
          <p:cNvSpPr txBox="1">
            <a:spLocks noGrp="1"/>
          </p:cNvSpPr>
          <p:nvPr>
            <p:ph type="body" idx="1"/>
          </p:nvPr>
        </p:nvSpPr>
        <p:spPr>
          <a:xfrm>
            <a:off x="0" y="857250"/>
            <a:ext cx="3429000" cy="3429000"/>
          </a:xfrm>
          <a:prstGeom prst="rect">
            <a:avLst/>
          </a:prstGeom>
          <a:solidFill>
            <a:srgbClr val="E0301E"/>
          </a:solidFill>
          <a:ln>
            <a:noFill/>
          </a:ln>
        </p:spPr>
        <p:txBody>
          <a:bodyPr spcFirstLastPara="1" wrap="square" lIns="324000" tIns="1080000" rIns="324000" bIns="135000" anchor="t" anchorCtr="0">
            <a:noAutofit/>
          </a:bodyPr>
          <a:lstStyle/>
          <a:p>
            <a:pPr marL="0" lvl="0" indent="0" algn="l" rtl="0">
              <a:lnSpc>
                <a:spcPct val="100000"/>
              </a:lnSpc>
              <a:spcBef>
                <a:spcPts val="0"/>
              </a:spcBef>
              <a:spcAft>
                <a:spcPts val="0"/>
              </a:spcAft>
              <a:buClr>
                <a:srgbClr val="000000"/>
              </a:buClr>
              <a:buSzPts val="1500"/>
              <a:buNone/>
            </a:pPr>
            <a:endParaRPr sz="1500" b="1">
              <a:solidFill>
                <a:srgbClr val="F3F3F3"/>
              </a:solidFill>
              <a:latin typeface="Arial"/>
              <a:ea typeface="Arial"/>
              <a:cs typeface="Arial"/>
              <a:sym typeface="Arial"/>
            </a:endParaRPr>
          </a:p>
          <a:p>
            <a:pPr marL="0" lvl="0" indent="0" algn="l" rtl="0">
              <a:lnSpc>
                <a:spcPct val="100000"/>
              </a:lnSpc>
              <a:spcBef>
                <a:spcPts val="0"/>
              </a:spcBef>
              <a:spcAft>
                <a:spcPts val="0"/>
              </a:spcAft>
              <a:buClr>
                <a:srgbClr val="000000"/>
              </a:buClr>
              <a:buSzPts val="1500"/>
              <a:buNone/>
            </a:pPr>
            <a:endParaRPr sz="1500" b="1">
              <a:solidFill>
                <a:srgbClr val="F3F3F3"/>
              </a:solidFill>
              <a:latin typeface="Arial"/>
              <a:ea typeface="Arial"/>
              <a:cs typeface="Arial"/>
              <a:sym typeface="Arial"/>
            </a:endParaRPr>
          </a:p>
          <a:p>
            <a:pPr marL="0" lvl="0" indent="0" algn="l" rtl="0">
              <a:lnSpc>
                <a:spcPct val="100000"/>
              </a:lnSpc>
              <a:spcBef>
                <a:spcPts val="0"/>
              </a:spcBef>
              <a:spcAft>
                <a:spcPts val="0"/>
              </a:spcAft>
              <a:buClr>
                <a:srgbClr val="000000"/>
              </a:buClr>
              <a:buSzPts val="1500"/>
              <a:buNone/>
            </a:pPr>
            <a:r>
              <a:rPr lang="en" sz="1500" b="1">
                <a:solidFill>
                  <a:srgbClr val="F3F3F3"/>
                </a:solidFill>
                <a:latin typeface="Arial"/>
                <a:ea typeface="Arial"/>
                <a:cs typeface="Arial"/>
                <a:sym typeface="Arial"/>
              </a:rPr>
              <a:t>Ilgtspējīga attīstība</a:t>
            </a:r>
            <a:endParaRPr sz="1500" b="1">
              <a:solidFill>
                <a:srgbClr val="F3F3F3"/>
              </a:solidFill>
              <a:latin typeface="Arial"/>
              <a:ea typeface="Arial"/>
              <a:cs typeface="Arial"/>
              <a:sym typeface="Arial"/>
            </a:endParaRPr>
          </a:p>
          <a:p>
            <a:pPr marL="0" lvl="0" indent="0" algn="l" rtl="0">
              <a:lnSpc>
                <a:spcPct val="100000"/>
              </a:lnSpc>
              <a:spcBef>
                <a:spcPts val="0"/>
              </a:spcBef>
              <a:spcAft>
                <a:spcPts val="0"/>
              </a:spcAft>
              <a:buClr>
                <a:srgbClr val="000000"/>
              </a:buClr>
              <a:buSzPts val="1500"/>
              <a:buNone/>
            </a:pPr>
            <a:r>
              <a:rPr lang="en" sz="1500" b="1">
                <a:solidFill>
                  <a:srgbClr val="F3F3F3"/>
                </a:solidFill>
                <a:latin typeface="Arial"/>
                <a:ea typeface="Arial"/>
                <a:cs typeface="Arial"/>
                <a:sym typeface="Arial"/>
              </a:rPr>
              <a:t>apmierina pašreizējās paaudzes vajadzības, neradot draudus nākamajām paaudzēm apmierināt to vajadzības</a:t>
            </a:r>
            <a:endParaRPr sz="1500" b="1">
              <a:solidFill>
                <a:srgbClr val="F3F3F3"/>
              </a:solidFill>
              <a:latin typeface="Arial"/>
              <a:ea typeface="Arial"/>
              <a:cs typeface="Arial"/>
              <a:sym typeface="Arial"/>
            </a:endParaRPr>
          </a:p>
        </p:txBody>
      </p:sp>
      <p:sp>
        <p:nvSpPr>
          <p:cNvPr id="1718" name="Google Shape;1718;p298"/>
          <p:cNvSpPr txBox="1">
            <a:spLocks noGrp="1"/>
          </p:cNvSpPr>
          <p:nvPr>
            <p:ph type="ctrTitle" idx="4294967295"/>
          </p:nvPr>
        </p:nvSpPr>
        <p:spPr>
          <a:xfrm>
            <a:off x="332185" y="1367114"/>
            <a:ext cx="2610600" cy="465600"/>
          </a:xfrm>
          <a:prstGeom prst="rect">
            <a:avLst/>
          </a:prstGeom>
          <a:noFill/>
          <a:ln>
            <a:noFill/>
          </a:ln>
        </p:spPr>
        <p:txBody>
          <a:bodyPr spcFirstLastPara="1" wrap="square" lIns="0" tIns="0" rIns="0" bIns="0" anchor="ctr" anchorCtr="0">
            <a:noAutofit/>
          </a:bodyPr>
          <a:lstStyle/>
          <a:p>
            <a:pPr marL="0" marR="0" lvl="0" indent="0" algn="l" rtl="0">
              <a:lnSpc>
                <a:spcPct val="85000"/>
              </a:lnSpc>
              <a:spcBef>
                <a:spcPts val="0"/>
              </a:spcBef>
              <a:spcAft>
                <a:spcPts val="0"/>
              </a:spcAft>
              <a:buClr>
                <a:schemeClr val="dk1"/>
              </a:buClr>
              <a:buSzPts val="1600"/>
              <a:buFont typeface="Georgia"/>
              <a:buNone/>
            </a:pPr>
            <a:r>
              <a:rPr lang="en" sz="2400" b="0" i="0" u="none" strike="noStrike" cap="none">
                <a:solidFill>
                  <a:schemeClr val="lt1"/>
                </a:solidFill>
                <a:latin typeface="Georgia"/>
                <a:ea typeface="Georgia"/>
                <a:cs typeface="Georgia"/>
                <a:sym typeface="Georgia"/>
              </a:rPr>
              <a:t>Kas ir ilgtspējīga attīstība?</a:t>
            </a:r>
            <a:endParaRPr sz="2400" b="0" i="0" u="none" strike="noStrike" cap="none">
              <a:solidFill>
                <a:schemeClr val="lt1"/>
              </a:solidFill>
              <a:latin typeface="Georgia"/>
              <a:ea typeface="Georgia"/>
              <a:cs typeface="Georgia"/>
              <a:sym typeface="Georgia"/>
            </a:endParaRPr>
          </a:p>
        </p:txBody>
      </p:sp>
      <p:sp>
        <p:nvSpPr>
          <p:cNvPr id="1719" name="Google Shape;1719;p298"/>
          <p:cNvSpPr txBox="1">
            <a:spLocks noGrp="1"/>
          </p:cNvSpPr>
          <p:nvPr>
            <p:ph type="ftr" idx="11"/>
          </p:nvPr>
        </p:nvSpPr>
        <p:spPr>
          <a:xfrm>
            <a:off x="332184" y="4766310"/>
            <a:ext cx="4105200" cy="1029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 sz="600">
                <a:solidFill>
                  <a:schemeClr val="lt1"/>
                </a:solidFill>
                <a:latin typeface="Arial"/>
                <a:ea typeface="Arial"/>
                <a:cs typeface="Arial"/>
                <a:sym typeface="Arial"/>
              </a:rPr>
              <a:t>ANO Vides un attīstības komisijas ziņojums „Mūsu kopīgā nākotne” (Our Common Future), 1987</a:t>
            </a:r>
            <a:endParaRPr/>
          </a:p>
        </p:txBody>
      </p:sp>
      <p:grpSp>
        <p:nvGrpSpPr>
          <p:cNvPr id="1720" name="Google Shape;1720;p298"/>
          <p:cNvGrpSpPr/>
          <p:nvPr/>
        </p:nvGrpSpPr>
        <p:grpSpPr>
          <a:xfrm>
            <a:off x="7943179" y="91396"/>
            <a:ext cx="1078600" cy="1035410"/>
            <a:chOff x="6903267" y="4653612"/>
            <a:chExt cx="1438134" cy="1380547"/>
          </a:xfrm>
        </p:grpSpPr>
        <p:sp>
          <p:nvSpPr>
            <p:cNvPr id="1721" name="Google Shape;1721;p298"/>
            <p:cNvSpPr/>
            <p:nvPr/>
          </p:nvSpPr>
          <p:spPr>
            <a:xfrm>
              <a:off x="6903267" y="4653612"/>
              <a:ext cx="1112917" cy="1065662"/>
            </a:xfrm>
            <a:custGeom>
              <a:avLst/>
              <a:gdLst/>
              <a:ahLst/>
              <a:cxnLst/>
              <a:rect l="l" t="t" r="r" b="b"/>
              <a:pathLst>
                <a:path w="657558" h="657816" extrusionOk="0">
                  <a:moveTo>
                    <a:pt x="2067" y="129"/>
                  </a:moveTo>
                  <a:lnTo>
                    <a:pt x="88734" y="129"/>
                  </a:lnTo>
                  <a:lnTo>
                    <a:pt x="0" y="88863"/>
                  </a:lnTo>
                  <a:lnTo>
                    <a:pt x="0" y="2196"/>
                  </a:lnTo>
                  <a:lnTo>
                    <a:pt x="2067" y="129"/>
                  </a:lnTo>
                  <a:close/>
                  <a:moveTo>
                    <a:pt x="176434" y="129"/>
                  </a:moveTo>
                  <a:lnTo>
                    <a:pt x="263101" y="129"/>
                  </a:lnTo>
                  <a:lnTo>
                    <a:pt x="0" y="263101"/>
                  </a:lnTo>
                  <a:lnTo>
                    <a:pt x="0" y="176434"/>
                  </a:lnTo>
                  <a:lnTo>
                    <a:pt x="176434" y="0"/>
                  </a:lnTo>
                  <a:close/>
                  <a:moveTo>
                    <a:pt x="350801" y="129"/>
                  </a:moveTo>
                  <a:lnTo>
                    <a:pt x="437468" y="129"/>
                  </a:lnTo>
                  <a:lnTo>
                    <a:pt x="0" y="437468"/>
                  </a:lnTo>
                  <a:lnTo>
                    <a:pt x="0" y="350801"/>
                  </a:lnTo>
                  <a:lnTo>
                    <a:pt x="350801" y="129"/>
                  </a:lnTo>
                  <a:close/>
                  <a:moveTo>
                    <a:pt x="525169" y="129"/>
                  </a:moveTo>
                  <a:lnTo>
                    <a:pt x="611836" y="129"/>
                  </a:lnTo>
                  <a:lnTo>
                    <a:pt x="0" y="611836"/>
                  </a:lnTo>
                  <a:lnTo>
                    <a:pt x="0" y="525169"/>
                  </a:lnTo>
                  <a:lnTo>
                    <a:pt x="525169" y="129"/>
                  </a:lnTo>
                  <a:close/>
                  <a:moveTo>
                    <a:pt x="657559" y="42106"/>
                  </a:moveTo>
                  <a:lnTo>
                    <a:pt x="657559" y="128773"/>
                  </a:lnTo>
                  <a:lnTo>
                    <a:pt x="128515" y="657559"/>
                  </a:lnTo>
                  <a:lnTo>
                    <a:pt x="41977" y="657559"/>
                  </a:lnTo>
                  <a:lnTo>
                    <a:pt x="657429" y="41977"/>
                  </a:lnTo>
                  <a:close/>
                  <a:moveTo>
                    <a:pt x="657559" y="216474"/>
                  </a:moveTo>
                  <a:lnTo>
                    <a:pt x="657559" y="303141"/>
                  </a:lnTo>
                  <a:lnTo>
                    <a:pt x="303012" y="657688"/>
                  </a:lnTo>
                  <a:lnTo>
                    <a:pt x="216345" y="657688"/>
                  </a:lnTo>
                  <a:lnTo>
                    <a:pt x="657429" y="216345"/>
                  </a:lnTo>
                  <a:close/>
                  <a:moveTo>
                    <a:pt x="657559" y="390841"/>
                  </a:moveTo>
                  <a:lnTo>
                    <a:pt x="657559" y="477508"/>
                  </a:lnTo>
                  <a:lnTo>
                    <a:pt x="477250" y="657817"/>
                  </a:lnTo>
                  <a:lnTo>
                    <a:pt x="390583" y="657817"/>
                  </a:lnTo>
                  <a:lnTo>
                    <a:pt x="657429" y="390970"/>
                  </a:lnTo>
                  <a:close/>
                  <a:moveTo>
                    <a:pt x="657559" y="565209"/>
                  </a:moveTo>
                  <a:lnTo>
                    <a:pt x="657559" y="651876"/>
                  </a:lnTo>
                  <a:lnTo>
                    <a:pt x="651617" y="657817"/>
                  </a:lnTo>
                  <a:lnTo>
                    <a:pt x="564950" y="657817"/>
                  </a:lnTo>
                  <a:lnTo>
                    <a:pt x="657429" y="565338"/>
                  </a:lnTo>
                  <a:close/>
                </a:path>
              </a:pathLst>
            </a:custGeom>
            <a:solidFill>
              <a:schemeClr val="accent3"/>
            </a:solidFill>
            <a:ln>
              <a:noFill/>
            </a:ln>
          </p:spPr>
          <p:txBody>
            <a:bodyPr spcFirstLastPara="1" wrap="square" lIns="45700" tIns="22825" rIns="45700" bIns="22825" anchor="ctr" anchorCtr="0">
              <a:noAutofit/>
            </a:bodyPr>
            <a:lstStyle/>
            <a:p>
              <a:pPr marL="0" marR="0" lvl="0" indent="0" algn="l" rtl="0">
                <a:spcBef>
                  <a:spcPts val="0"/>
                </a:spcBef>
                <a:spcAft>
                  <a:spcPts val="0"/>
                </a:spcAft>
                <a:buNone/>
              </a:pPr>
              <a:endParaRPr sz="700">
                <a:solidFill>
                  <a:srgbClr val="000000"/>
                </a:solidFill>
                <a:latin typeface="Arial"/>
                <a:ea typeface="Arial"/>
                <a:cs typeface="Arial"/>
                <a:sym typeface="Arial"/>
              </a:endParaRPr>
            </a:p>
          </p:txBody>
        </p:sp>
        <p:sp>
          <p:nvSpPr>
            <p:cNvPr id="1722" name="Google Shape;1722;p298"/>
            <p:cNvSpPr/>
            <p:nvPr/>
          </p:nvSpPr>
          <p:spPr>
            <a:xfrm>
              <a:off x="7777619" y="5494318"/>
              <a:ext cx="563782" cy="539841"/>
            </a:xfrm>
            <a:custGeom>
              <a:avLst/>
              <a:gdLst/>
              <a:ahLst/>
              <a:cxnLst/>
              <a:rect l="l" t="t" r="r" b="b"/>
              <a:pathLst>
                <a:path w="333106" h="333235" extrusionOk="0">
                  <a:moveTo>
                    <a:pt x="1033" y="0"/>
                  </a:moveTo>
                  <a:lnTo>
                    <a:pt x="44948" y="0"/>
                  </a:lnTo>
                  <a:lnTo>
                    <a:pt x="0" y="44948"/>
                  </a:lnTo>
                  <a:lnTo>
                    <a:pt x="0" y="1033"/>
                  </a:lnTo>
                  <a:lnTo>
                    <a:pt x="1033" y="0"/>
                  </a:lnTo>
                  <a:close/>
                  <a:moveTo>
                    <a:pt x="89379" y="0"/>
                  </a:moveTo>
                  <a:lnTo>
                    <a:pt x="133294" y="0"/>
                  </a:lnTo>
                  <a:lnTo>
                    <a:pt x="0" y="133294"/>
                  </a:lnTo>
                  <a:lnTo>
                    <a:pt x="0" y="89379"/>
                  </a:lnTo>
                  <a:lnTo>
                    <a:pt x="89379" y="0"/>
                  </a:lnTo>
                  <a:close/>
                  <a:moveTo>
                    <a:pt x="177726" y="0"/>
                  </a:moveTo>
                  <a:lnTo>
                    <a:pt x="221640" y="0"/>
                  </a:lnTo>
                  <a:lnTo>
                    <a:pt x="0" y="221640"/>
                  </a:lnTo>
                  <a:lnTo>
                    <a:pt x="0" y="177726"/>
                  </a:lnTo>
                  <a:lnTo>
                    <a:pt x="177726" y="0"/>
                  </a:lnTo>
                  <a:close/>
                  <a:moveTo>
                    <a:pt x="266072" y="0"/>
                  </a:moveTo>
                  <a:lnTo>
                    <a:pt x="309986" y="0"/>
                  </a:lnTo>
                  <a:lnTo>
                    <a:pt x="0" y="309986"/>
                  </a:lnTo>
                  <a:lnTo>
                    <a:pt x="0" y="266072"/>
                  </a:lnTo>
                  <a:lnTo>
                    <a:pt x="266072" y="0"/>
                  </a:lnTo>
                  <a:close/>
                  <a:moveTo>
                    <a:pt x="333106" y="21312"/>
                  </a:moveTo>
                  <a:lnTo>
                    <a:pt x="333106" y="65226"/>
                  </a:lnTo>
                  <a:lnTo>
                    <a:pt x="65097" y="333235"/>
                  </a:lnTo>
                  <a:lnTo>
                    <a:pt x="21182" y="333235"/>
                  </a:lnTo>
                  <a:lnTo>
                    <a:pt x="333106" y="21312"/>
                  </a:lnTo>
                  <a:close/>
                  <a:moveTo>
                    <a:pt x="333106" y="109658"/>
                  </a:moveTo>
                  <a:lnTo>
                    <a:pt x="333106" y="153572"/>
                  </a:lnTo>
                  <a:lnTo>
                    <a:pt x="153443" y="333235"/>
                  </a:lnTo>
                  <a:lnTo>
                    <a:pt x="109529" y="333235"/>
                  </a:lnTo>
                  <a:lnTo>
                    <a:pt x="333106" y="109658"/>
                  </a:lnTo>
                  <a:close/>
                  <a:moveTo>
                    <a:pt x="333106" y="198004"/>
                  </a:moveTo>
                  <a:lnTo>
                    <a:pt x="333106" y="241919"/>
                  </a:lnTo>
                  <a:lnTo>
                    <a:pt x="241789" y="333235"/>
                  </a:lnTo>
                  <a:lnTo>
                    <a:pt x="197875" y="333235"/>
                  </a:lnTo>
                  <a:lnTo>
                    <a:pt x="333106" y="198004"/>
                  </a:lnTo>
                  <a:close/>
                  <a:moveTo>
                    <a:pt x="333106" y="286350"/>
                  </a:moveTo>
                  <a:lnTo>
                    <a:pt x="333106" y="330265"/>
                  </a:lnTo>
                  <a:lnTo>
                    <a:pt x="330135" y="333235"/>
                  </a:lnTo>
                  <a:lnTo>
                    <a:pt x="286221" y="333235"/>
                  </a:lnTo>
                  <a:lnTo>
                    <a:pt x="333106" y="286350"/>
                  </a:lnTo>
                  <a:close/>
                </a:path>
              </a:pathLst>
            </a:custGeom>
            <a:solidFill>
              <a:srgbClr val="FFFFFF"/>
            </a:solidFill>
            <a:ln>
              <a:noFill/>
            </a:ln>
          </p:spPr>
          <p:txBody>
            <a:bodyPr spcFirstLastPara="1" wrap="square" lIns="45700" tIns="22825" rIns="45700" bIns="22825" anchor="ctr" anchorCtr="0">
              <a:noAutofit/>
            </a:bodyPr>
            <a:lstStyle/>
            <a:p>
              <a:pPr marL="0" marR="0" lvl="0" indent="0" algn="l" rtl="0">
                <a:spcBef>
                  <a:spcPts val="0"/>
                </a:spcBef>
                <a:spcAft>
                  <a:spcPts val="0"/>
                </a:spcAft>
                <a:buNone/>
              </a:pPr>
              <a:endParaRPr sz="700">
                <a:solidFill>
                  <a:srgbClr val="000000"/>
                </a:solidFill>
                <a:latin typeface="Arial"/>
                <a:ea typeface="Arial"/>
                <a:cs typeface="Arial"/>
                <a:sym typeface="Arial"/>
              </a:endParaRPr>
            </a:p>
          </p:txBody>
        </p:sp>
      </p:grpSp>
      <p:sp>
        <p:nvSpPr>
          <p:cNvPr id="1723" name="Google Shape;1723;p298"/>
          <p:cNvSpPr/>
          <p:nvPr/>
        </p:nvSpPr>
        <p:spPr>
          <a:xfrm>
            <a:off x="3671850" y="892150"/>
            <a:ext cx="4221300" cy="3394200"/>
          </a:xfrm>
          <a:prstGeom prst="rect">
            <a:avLst/>
          </a:prstGeom>
          <a:solidFill>
            <a:srgbClr val="F2F2F2"/>
          </a:solidFill>
          <a:ln>
            <a:noFill/>
          </a:ln>
        </p:spPr>
        <p:txBody>
          <a:bodyPr spcFirstLastPara="1" wrap="square" lIns="72000" tIns="72000" rIns="144000" bIns="72000"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sp>
        <p:nvSpPr>
          <p:cNvPr id="1724" name="Google Shape;1724;p298"/>
          <p:cNvSpPr txBox="1"/>
          <p:nvPr/>
        </p:nvSpPr>
        <p:spPr>
          <a:xfrm>
            <a:off x="6394511" y="2897608"/>
            <a:ext cx="1308300" cy="1119300"/>
          </a:xfrm>
          <a:prstGeom prst="rect">
            <a:avLst/>
          </a:prstGeom>
          <a:solidFill>
            <a:srgbClr val="FFFFFF"/>
          </a:solidFill>
          <a:ln>
            <a:noFill/>
          </a:ln>
        </p:spPr>
        <p:txBody>
          <a:bodyPr spcFirstLastPara="1" wrap="square" lIns="72000" tIns="144000" rIns="72000" bIns="72000" anchor="t" anchorCtr="0">
            <a:noAutofit/>
          </a:bodyPr>
          <a:lstStyle/>
          <a:p>
            <a:pPr marL="0" marR="0" lvl="0" indent="0" algn="r" rtl="0">
              <a:spcBef>
                <a:spcPts val="0"/>
              </a:spcBef>
              <a:spcAft>
                <a:spcPts val="0"/>
              </a:spcAft>
              <a:buNone/>
            </a:pPr>
            <a:r>
              <a:rPr lang="en" sz="1200" b="1"/>
              <a:t>C</a:t>
            </a:r>
            <a:r>
              <a:rPr lang="en" sz="1200" b="1">
                <a:solidFill>
                  <a:srgbClr val="000000"/>
                </a:solidFill>
                <a:latin typeface="Arial"/>
                <a:ea typeface="Arial"/>
                <a:cs typeface="Arial"/>
                <a:sym typeface="Arial"/>
              </a:rPr>
              <a:t>aurskatām</a:t>
            </a:r>
            <a:r>
              <a:rPr lang="en" sz="1200" b="1"/>
              <a:t>a</a:t>
            </a:r>
            <a:r>
              <a:rPr lang="en" sz="1200" b="1">
                <a:solidFill>
                  <a:srgbClr val="000000"/>
                </a:solidFill>
                <a:latin typeface="Arial"/>
                <a:ea typeface="Arial"/>
                <a:cs typeface="Arial"/>
                <a:sym typeface="Arial"/>
              </a:rPr>
              <a:t> un atbildīg</a:t>
            </a:r>
            <a:r>
              <a:rPr lang="en" sz="1200" b="1"/>
              <a:t>a</a:t>
            </a:r>
            <a:r>
              <a:rPr lang="en" sz="1200" b="1">
                <a:solidFill>
                  <a:srgbClr val="000000"/>
                </a:solidFill>
                <a:latin typeface="Arial"/>
                <a:ea typeface="Arial"/>
                <a:cs typeface="Arial"/>
                <a:sym typeface="Arial"/>
              </a:rPr>
              <a:t> korporatīv</a:t>
            </a:r>
            <a:r>
              <a:rPr lang="en" sz="1200" b="1"/>
              <a:t>ā</a:t>
            </a:r>
            <a:r>
              <a:rPr lang="en" sz="1200" b="1">
                <a:solidFill>
                  <a:srgbClr val="000000"/>
                </a:solidFill>
                <a:latin typeface="Arial"/>
                <a:ea typeface="Arial"/>
                <a:cs typeface="Arial"/>
                <a:sym typeface="Arial"/>
              </a:rPr>
              <a:t> pārvaldīb</a:t>
            </a:r>
            <a:r>
              <a:rPr lang="en" sz="1200" b="1"/>
              <a:t>a</a:t>
            </a:r>
            <a:endParaRPr/>
          </a:p>
        </p:txBody>
      </p:sp>
      <p:sp>
        <p:nvSpPr>
          <p:cNvPr id="1725" name="Google Shape;1725;p298"/>
          <p:cNvSpPr txBox="1"/>
          <p:nvPr/>
        </p:nvSpPr>
        <p:spPr>
          <a:xfrm>
            <a:off x="3864138" y="1126794"/>
            <a:ext cx="1308600" cy="1119600"/>
          </a:xfrm>
          <a:prstGeom prst="rect">
            <a:avLst/>
          </a:prstGeom>
          <a:solidFill>
            <a:srgbClr val="FFFFFF"/>
          </a:solidFill>
          <a:ln>
            <a:noFill/>
          </a:ln>
        </p:spPr>
        <p:txBody>
          <a:bodyPr spcFirstLastPara="1" wrap="square" lIns="72000" tIns="144000" rIns="72000" bIns="72000" anchor="t" anchorCtr="0">
            <a:noAutofit/>
          </a:bodyPr>
          <a:lstStyle/>
          <a:p>
            <a:pPr marL="0" marR="0" lvl="0" indent="0" algn="l" rtl="0">
              <a:spcBef>
                <a:spcPts val="0"/>
              </a:spcBef>
              <a:spcAft>
                <a:spcPts val="0"/>
              </a:spcAft>
              <a:buNone/>
            </a:pPr>
            <a:r>
              <a:rPr lang="en" sz="1200" b="1">
                <a:solidFill>
                  <a:srgbClr val="000000"/>
                </a:solidFill>
                <a:latin typeface="Arial"/>
                <a:ea typeface="Arial"/>
                <a:cs typeface="Arial"/>
                <a:sym typeface="Arial"/>
              </a:rPr>
              <a:t>Reaģēt uz klimata pārmaiņām</a:t>
            </a:r>
            <a:endParaRPr/>
          </a:p>
        </p:txBody>
      </p:sp>
      <p:sp>
        <p:nvSpPr>
          <p:cNvPr id="1726" name="Google Shape;1726;p298"/>
          <p:cNvSpPr txBox="1"/>
          <p:nvPr/>
        </p:nvSpPr>
        <p:spPr>
          <a:xfrm>
            <a:off x="3864138" y="2897608"/>
            <a:ext cx="1308600" cy="1119600"/>
          </a:xfrm>
          <a:prstGeom prst="rect">
            <a:avLst/>
          </a:prstGeom>
          <a:solidFill>
            <a:srgbClr val="FFFFFF"/>
          </a:solidFill>
          <a:ln>
            <a:noFill/>
          </a:ln>
        </p:spPr>
        <p:txBody>
          <a:bodyPr spcFirstLastPara="1" wrap="square" lIns="72000" tIns="144000" rIns="72000" bIns="72000" anchor="t" anchorCtr="0">
            <a:noAutofit/>
          </a:bodyPr>
          <a:lstStyle/>
          <a:p>
            <a:pPr marL="0" marR="0" lvl="0" indent="0" algn="l" rtl="0">
              <a:spcBef>
                <a:spcPts val="0"/>
              </a:spcBef>
              <a:spcAft>
                <a:spcPts val="0"/>
              </a:spcAft>
              <a:buNone/>
            </a:pPr>
            <a:r>
              <a:rPr lang="en" sz="1200" b="1">
                <a:solidFill>
                  <a:srgbClr val="000000"/>
                </a:solidFill>
                <a:latin typeface="Arial"/>
                <a:ea typeface="Arial"/>
                <a:cs typeface="Arial"/>
                <a:sym typeface="Arial"/>
              </a:rPr>
              <a:t>Attiecas </a:t>
            </a:r>
            <a:r>
              <a:rPr lang="en" sz="1200" b="1"/>
              <a:t>ar</a:t>
            </a:r>
            <a:r>
              <a:rPr lang="en" sz="1200" b="1">
                <a:solidFill>
                  <a:srgbClr val="000000"/>
                </a:solidFill>
                <a:latin typeface="Arial"/>
                <a:ea typeface="Arial"/>
                <a:cs typeface="Arial"/>
                <a:sym typeface="Arial"/>
              </a:rPr>
              <a:t> </a:t>
            </a:r>
            <a:endParaRPr sz="1200" b="1">
              <a:solidFill>
                <a:srgbClr val="000000"/>
              </a:solidFill>
              <a:latin typeface="Arial"/>
              <a:ea typeface="Arial"/>
              <a:cs typeface="Arial"/>
              <a:sym typeface="Arial"/>
            </a:endParaRPr>
          </a:p>
          <a:p>
            <a:pPr marL="0" marR="0" lvl="0" indent="0" algn="l" rtl="0">
              <a:spcBef>
                <a:spcPts val="0"/>
              </a:spcBef>
              <a:spcAft>
                <a:spcPts val="0"/>
              </a:spcAft>
              <a:buNone/>
            </a:pPr>
            <a:r>
              <a:rPr lang="en" sz="1200" b="1">
                <a:solidFill>
                  <a:srgbClr val="000000"/>
                </a:solidFill>
                <a:latin typeface="Arial"/>
                <a:ea typeface="Arial"/>
                <a:cs typeface="Arial"/>
                <a:sym typeface="Arial"/>
              </a:rPr>
              <a:t>darbiniekiem</a:t>
            </a:r>
            <a:endParaRPr/>
          </a:p>
        </p:txBody>
      </p:sp>
      <p:sp>
        <p:nvSpPr>
          <p:cNvPr id="1727" name="Google Shape;1727;p298"/>
          <p:cNvSpPr txBox="1"/>
          <p:nvPr/>
        </p:nvSpPr>
        <p:spPr>
          <a:xfrm>
            <a:off x="6394232" y="1126794"/>
            <a:ext cx="1308600" cy="1119600"/>
          </a:xfrm>
          <a:prstGeom prst="rect">
            <a:avLst/>
          </a:prstGeom>
          <a:solidFill>
            <a:srgbClr val="FFFFFF"/>
          </a:solidFill>
          <a:ln>
            <a:noFill/>
          </a:ln>
        </p:spPr>
        <p:txBody>
          <a:bodyPr spcFirstLastPara="1" wrap="square" lIns="72000" tIns="144000" rIns="72000" bIns="72000" anchor="t" anchorCtr="0">
            <a:noAutofit/>
          </a:bodyPr>
          <a:lstStyle/>
          <a:p>
            <a:pPr marL="0" marR="0" lvl="0" indent="0" algn="r" rtl="0">
              <a:spcBef>
                <a:spcPts val="0"/>
              </a:spcBef>
              <a:spcAft>
                <a:spcPts val="0"/>
              </a:spcAft>
              <a:buNone/>
            </a:pPr>
            <a:r>
              <a:rPr lang="en" sz="1200" b="1">
                <a:solidFill>
                  <a:srgbClr val="000000"/>
                </a:solidFill>
              </a:rPr>
              <a:t>Vērtības ķēdes pārvaldība</a:t>
            </a:r>
            <a:endParaRPr/>
          </a:p>
        </p:txBody>
      </p:sp>
      <p:sp>
        <p:nvSpPr>
          <p:cNvPr id="1728" name="Google Shape;1728;p298"/>
          <p:cNvSpPr txBox="1"/>
          <p:nvPr/>
        </p:nvSpPr>
        <p:spPr>
          <a:xfrm>
            <a:off x="3864138" y="1126794"/>
            <a:ext cx="1308600" cy="59400"/>
          </a:xfrm>
          <a:prstGeom prst="rect">
            <a:avLst/>
          </a:prstGeom>
          <a:solidFill>
            <a:srgbClr val="FFB600"/>
          </a:solidFill>
          <a:ln>
            <a:noFill/>
          </a:ln>
        </p:spPr>
        <p:txBody>
          <a:bodyPr spcFirstLastPara="1" wrap="square" lIns="72000" tIns="144000" rIns="72000" bIns="72000" anchor="ctr" anchorCtr="0">
            <a:noAutofit/>
          </a:bodyPr>
          <a:lstStyle/>
          <a:p>
            <a:pPr marL="0" marR="0" lvl="0" indent="0" algn="ctr" rtl="0">
              <a:spcBef>
                <a:spcPts val="0"/>
              </a:spcBef>
              <a:spcAft>
                <a:spcPts val="0"/>
              </a:spcAft>
              <a:buNone/>
            </a:pPr>
            <a:endParaRPr sz="1200" b="1">
              <a:solidFill>
                <a:srgbClr val="E0301E"/>
              </a:solidFill>
              <a:latin typeface="Arial"/>
              <a:ea typeface="Arial"/>
              <a:cs typeface="Arial"/>
              <a:sym typeface="Arial"/>
            </a:endParaRPr>
          </a:p>
        </p:txBody>
      </p:sp>
      <p:sp>
        <p:nvSpPr>
          <p:cNvPr id="1729" name="Google Shape;1729;p298"/>
          <p:cNvSpPr txBox="1"/>
          <p:nvPr/>
        </p:nvSpPr>
        <p:spPr>
          <a:xfrm>
            <a:off x="6394232" y="1126794"/>
            <a:ext cx="1308600" cy="59400"/>
          </a:xfrm>
          <a:prstGeom prst="rect">
            <a:avLst/>
          </a:prstGeom>
          <a:solidFill>
            <a:srgbClr val="7D7D7D"/>
          </a:solidFill>
          <a:ln>
            <a:noFill/>
          </a:ln>
        </p:spPr>
        <p:txBody>
          <a:bodyPr spcFirstLastPara="1" wrap="square" lIns="72000" tIns="144000" rIns="72000" bIns="72000" anchor="ctr" anchorCtr="0">
            <a:noAutofit/>
          </a:bodyPr>
          <a:lstStyle/>
          <a:p>
            <a:pPr marL="0" marR="0" lvl="0" indent="0" algn="ctr" rtl="0">
              <a:spcBef>
                <a:spcPts val="0"/>
              </a:spcBef>
              <a:spcAft>
                <a:spcPts val="0"/>
              </a:spcAft>
              <a:buNone/>
            </a:pPr>
            <a:endParaRPr sz="1200" b="1">
              <a:solidFill>
                <a:srgbClr val="E0301E"/>
              </a:solidFill>
              <a:latin typeface="Arial"/>
              <a:ea typeface="Arial"/>
              <a:cs typeface="Arial"/>
              <a:sym typeface="Arial"/>
            </a:endParaRPr>
          </a:p>
        </p:txBody>
      </p:sp>
      <p:sp>
        <p:nvSpPr>
          <p:cNvPr id="1730" name="Google Shape;1730;p298"/>
          <p:cNvSpPr txBox="1"/>
          <p:nvPr/>
        </p:nvSpPr>
        <p:spPr>
          <a:xfrm>
            <a:off x="3864138" y="2897608"/>
            <a:ext cx="1308600" cy="59400"/>
          </a:xfrm>
          <a:prstGeom prst="rect">
            <a:avLst/>
          </a:prstGeom>
          <a:solidFill>
            <a:srgbClr val="E0301E"/>
          </a:solidFill>
          <a:ln>
            <a:noFill/>
          </a:ln>
        </p:spPr>
        <p:txBody>
          <a:bodyPr spcFirstLastPara="1" wrap="square" lIns="72000" tIns="144000" rIns="72000" bIns="72000" anchor="ctr" anchorCtr="0">
            <a:noAutofit/>
          </a:bodyPr>
          <a:lstStyle/>
          <a:p>
            <a:pPr marL="0" marR="0" lvl="0" indent="0" algn="ctr" rtl="0">
              <a:spcBef>
                <a:spcPts val="0"/>
              </a:spcBef>
              <a:spcAft>
                <a:spcPts val="0"/>
              </a:spcAft>
              <a:buNone/>
            </a:pPr>
            <a:endParaRPr sz="1200" b="1">
              <a:solidFill>
                <a:srgbClr val="E0301E"/>
              </a:solidFill>
              <a:latin typeface="Arial"/>
              <a:ea typeface="Arial"/>
              <a:cs typeface="Arial"/>
              <a:sym typeface="Arial"/>
            </a:endParaRPr>
          </a:p>
        </p:txBody>
      </p:sp>
      <p:sp>
        <p:nvSpPr>
          <p:cNvPr id="1731" name="Google Shape;1731;p298"/>
          <p:cNvSpPr txBox="1"/>
          <p:nvPr/>
        </p:nvSpPr>
        <p:spPr>
          <a:xfrm>
            <a:off x="6394232" y="2897608"/>
            <a:ext cx="1308600" cy="59400"/>
          </a:xfrm>
          <a:prstGeom prst="rect">
            <a:avLst/>
          </a:prstGeom>
          <a:solidFill>
            <a:srgbClr val="EB8C00"/>
          </a:solidFill>
          <a:ln>
            <a:noFill/>
          </a:ln>
        </p:spPr>
        <p:txBody>
          <a:bodyPr spcFirstLastPara="1" wrap="square" lIns="72000" tIns="144000" rIns="72000" bIns="72000" anchor="ctr" anchorCtr="0">
            <a:noAutofit/>
          </a:bodyPr>
          <a:lstStyle/>
          <a:p>
            <a:pPr marL="0" marR="0" lvl="0" indent="0" algn="ctr" rtl="0">
              <a:spcBef>
                <a:spcPts val="0"/>
              </a:spcBef>
              <a:spcAft>
                <a:spcPts val="0"/>
              </a:spcAft>
              <a:buNone/>
            </a:pPr>
            <a:endParaRPr sz="1200" b="1">
              <a:solidFill>
                <a:srgbClr val="E0301E"/>
              </a:solidFill>
              <a:latin typeface="Arial"/>
              <a:ea typeface="Arial"/>
              <a:cs typeface="Arial"/>
              <a:sym typeface="Arial"/>
            </a:endParaRPr>
          </a:p>
        </p:txBody>
      </p:sp>
      <p:sp>
        <p:nvSpPr>
          <p:cNvPr id="1732" name="Google Shape;1732;p298"/>
          <p:cNvSpPr/>
          <p:nvPr/>
        </p:nvSpPr>
        <p:spPr>
          <a:xfrm>
            <a:off x="4960771" y="2832916"/>
            <a:ext cx="312000" cy="639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
        <p:nvSpPr>
          <p:cNvPr id="1733" name="Google Shape;1733;p298"/>
          <p:cNvSpPr/>
          <p:nvPr/>
        </p:nvSpPr>
        <p:spPr>
          <a:xfrm>
            <a:off x="5409026" y="2832916"/>
            <a:ext cx="288600" cy="747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
        <p:nvSpPr>
          <p:cNvPr id="1734" name="Google Shape;1734;p298"/>
          <p:cNvSpPr/>
          <p:nvPr/>
        </p:nvSpPr>
        <p:spPr>
          <a:xfrm>
            <a:off x="5416335" y="2614298"/>
            <a:ext cx="312000" cy="639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
        <p:nvSpPr>
          <p:cNvPr id="1735" name="Google Shape;1735;p298"/>
          <p:cNvSpPr/>
          <p:nvPr/>
        </p:nvSpPr>
        <p:spPr>
          <a:xfrm>
            <a:off x="5010797" y="2614298"/>
            <a:ext cx="202500" cy="747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grpSp>
        <p:nvGrpSpPr>
          <p:cNvPr id="1736" name="Google Shape;1736;p298"/>
          <p:cNvGrpSpPr/>
          <p:nvPr/>
        </p:nvGrpSpPr>
        <p:grpSpPr>
          <a:xfrm>
            <a:off x="4862721" y="1503923"/>
            <a:ext cx="1824485" cy="2152431"/>
            <a:chOff x="1936905" y="2984639"/>
            <a:chExt cx="1988322" cy="2098091"/>
          </a:xfrm>
        </p:grpSpPr>
        <p:grpSp>
          <p:nvGrpSpPr>
            <p:cNvPr id="1737" name="Google Shape;1737;p298"/>
            <p:cNvGrpSpPr/>
            <p:nvPr/>
          </p:nvGrpSpPr>
          <p:grpSpPr>
            <a:xfrm>
              <a:off x="1936905" y="3726081"/>
              <a:ext cx="1356648" cy="1356649"/>
              <a:chOff x="2685926" y="2848594"/>
              <a:chExt cx="4316412" cy="4316413"/>
            </a:xfrm>
          </p:grpSpPr>
          <p:sp>
            <p:nvSpPr>
              <p:cNvPr id="1738" name="Google Shape;1738;p298"/>
              <p:cNvSpPr/>
              <p:nvPr/>
            </p:nvSpPr>
            <p:spPr>
              <a:xfrm>
                <a:off x="2685926" y="2848594"/>
                <a:ext cx="2157412" cy="2157413"/>
              </a:xfrm>
              <a:custGeom>
                <a:avLst/>
                <a:gdLst/>
                <a:ahLst/>
                <a:cxnLst/>
                <a:rect l="l" t="t" r="r" b="b"/>
                <a:pathLst>
                  <a:path w="1359" h="1359" extrusionOk="0">
                    <a:moveTo>
                      <a:pt x="1359" y="1053"/>
                    </a:moveTo>
                    <a:lnTo>
                      <a:pt x="1359" y="0"/>
                    </a:lnTo>
                    <a:lnTo>
                      <a:pt x="1197" y="0"/>
                    </a:lnTo>
                    <a:lnTo>
                      <a:pt x="1121" y="228"/>
                    </a:lnTo>
                    <a:lnTo>
                      <a:pt x="1121" y="228"/>
                    </a:lnTo>
                    <a:lnTo>
                      <a:pt x="1091" y="236"/>
                    </a:lnTo>
                    <a:lnTo>
                      <a:pt x="1060" y="244"/>
                    </a:lnTo>
                    <a:lnTo>
                      <a:pt x="1000" y="262"/>
                    </a:lnTo>
                    <a:lnTo>
                      <a:pt x="820" y="102"/>
                    </a:lnTo>
                    <a:lnTo>
                      <a:pt x="540" y="263"/>
                    </a:lnTo>
                    <a:lnTo>
                      <a:pt x="588" y="500"/>
                    </a:lnTo>
                    <a:lnTo>
                      <a:pt x="588" y="500"/>
                    </a:lnTo>
                    <a:lnTo>
                      <a:pt x="542" y="543"/>
                    </a:lnTo>
                    <a:lnTo>
                      <a:pt x="500" y="588"/>
                    </a:lnTo>
                    <a:lnTo>
                      <a:pt x="263" y="540"/>
                    </a:lnTo>
                    <a:lnTo>
                      <a:pt x="102" y="821"/>
                    </a:lnTo>
                    <a:lnTo>
                      <a:pt x="261" y="1000"/>
                    </a:lnTo>
                    <a:lnTo>
                      <a:pt x="261" y="1000"/>
                    </a:lnTo>
                    <a:lnTo>
                      <a:pt x="243" y="1061"/>
                    </a:lnTo>
                    <a:lnTo>
                      <a:pt x="236" y="1091"/>
                    </a:lnTo>
                    <a:lnTo>
                      <a:pt x="228" y="1122"/>
                    </a:lnTo>
                    <a:lnTo>
                      <a:pt x="0" y="1199"/>
                    </a:lnTo>
                    <a:lnTo>
                      <a:pt x="0" y="1359"/>
                    </a:lnTo>
                    <a:lnTo>
                      <a:pt x="1053" y="1359"/>
                    </a:lnTo>
                    <a:lnTo>
                      <a:pt x="1053" y="1359"/>
                    </a:lnTo>
                    <a:lnTo>
                      <a:pt x="1055" y="1329"/>
                    </a:lnTo>
                    <a:lnTo>
                      <a:pt x="1059" y="1298"/>
                    </a:lnTo>
                    <a:lnTo>
                      <a:pt x="1068" y="1269"/>
                    </a:lnTo>
                    <a:lnTo>
                      <a:pt x="1078" y="1240"/>
                    </a:lnTo>
                    <a:lnTo>
                      <a:pt x="1091" y="1214"/>
                    </a:lnTo>
                    <a:lnTo>
                      <a:pt x="1105" y="1188"/>
                    </a:lnTo>
                    <a:lnTo>
                      <a:pt x="1124" y="1165"/>
                    </a:lnTo>
                    <a:lnTo>
                      <a:pt x="1142" y="1144"/>
                    </a:lnTo>
                    <a:lnTo>
                      <a:pt x="1165" y="1124"/>
                    </a:lnTo>
                    <a:lnTo>
                      <a:pt x="1188" y="1107"/>
                    </a:lnTo>
                    <a:lnTo>
                      <a:pt x="1213" y="1091"/>
                    </a:lnTo>
                    <a:lnTo>
                      <a:pt x="1240" y="1078"/>
                    </a:lnTo>
                    <a:lnTo>
                      <a:pt x="1269" y="1068"/>
                    </a:lnTo>
                    <a:lnTo>
                      <a:pt x="1298" y="1061"/>
                    </a:lnTo>
                    <a:lnTo>
                      <a:pt x="1328" y="1056"/>
                    </a:lnTo>
                    <a:lnTo>
                      <a:pt x="1359" y="1053"/>
                    </a:lnTo>
                    <a:lnTo>
                      <a:pt x="1359" y="1053"/>
                    </a:lnTo>
                    <a:close/>
                  </a:path>
                </a:pathLst>
              </a:custGeom>
              <a:solidFill>
                <a:srgbClr val="FFB600"/>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
            <p:nvSpPr>
              <p:cNvPr id="1739" name="Google Shape;1739;p298"/>
              <p:cNvSpPr/>
              <p:nvPr/>
            </p:nvSpPr>
            <p:spPr>
              <a:xfrm>
                <a:off x="4843338" y="2848594"/>
                <a:ext cx="2159000" cy="2157413"/>
              </a:xfrm>
              <a:custGeom>
                <a:avLst/>
                <a:gdLst/>
                <a:ahLst/>
                <a:cxnLst/>
                <a:rect l="l" t="t" r="r" b="b"/>
                <a:pathLst>
                  <a:path w="1360" h="1359" extrusionOk="0">
                    <a:moveTo>
                      <a:pt x="1098" y="1000"/>
                    </a:moveTo>
                    <a:lnTo>
                      <a:pt x="1258" y="821"/>
                    </a:lnTo>
                    <a:lnTo>
                      <a:pt x="1097" y="540"/>
                    </a:lnTo>
                    <a:lnTo>
                      <a:pt x="860" y="588"/>
                    </a:lnTo>
                    <a:lnTo>
                      <a:pt x="860" y="588"/>
                    </a:lnTo>
                    <a:lnTo>
                      <a:pt x="817" y="543"/>
                    </a:lnTo>
                    <a:lnTo>
                      <a:pt x="772" y="500"/>
                    </a:lnTo>
                    <a:lnTo>
                      <a:pt x="820" y="263"/>
                    </a:lnTo>
                    <a:lnTo>
                      <a:pt x="539" y="102"/>
                    </a:lnTo>
                    <a:lnTo>
                      <a:pt x="360" y="262"/>
                    </a:lnTo>
                    <a:lnTo>
                      <a:pt x="360" y="262"/>
                    </a:lnTo>
                    <a:lnTo>
                      <a:pt x="299" y="244"/>
                    </a:lnTo>
                    <a:lnTo>
                      <a:pt x="269" y="236"/>
                    </a:lnTo>
                    <a:lnTo>
                      <a:pt x="239" y="228"/>
                    </a:lnTo>
                    <a:lnTo>
                      <a:pt x="163" y="0"/>
                    </a:lnTo>
                    <a:lnTo>
                      <a:pt x="0" y="0"/>
                    </a:lnTo>
                    <a:lnTo>
                      <a:pt x="0" y="1053"/>
                    </a:lnTo>
                    <a:lnTo>
                      <a:pt x="0" y="1053"/>
                    </a:lnTo>
                    <a:lnTo>
                      <a:pt x="32" y="1056"/>
                    </a:lnTo>
                    <a:lnTo>
                      <a:pt x="62" y="1061"/>
                    </a:lnTo>
                    <a:lnTo>
                      <a:pt x="91" y="1068"/>
                    </a:lnTo>
                    <a:lnTo>
                      <a:pt x="120" y="1078"/>
                    </a:lnTo>
                    <a:lnTo>
                      <a:pt x="146" y="1091"/>
                    </a:lnTo>
                    <a:lnTo>
                      <a:pt x="171" y="1107"/>
                    </a:lnTo>
                    <a:lnTo>
                      <a:pt x="194" y="1124"/>
                    </a:lnTo>
                    <a:lnTo>
                      <a:pt x="216" y="1144"/>
                    </a:lnTo>
                    <a:lnTo>
                      <a:pt x="236" y="1165"/>
                    </a:lnTo>
                    <a:lnTo>
                      <a:pt x="253" y="1188"/>
                    </a:lnTo>
                    <a:lnTo>
                      <a:pt x="269" y="1214"/>
                    </a:lnTo>
                    <a:lnTo>
                      <a:pt x="282" y="1240"/>
                    </a:lnTo>
                    <a:lnTo>
                      <a:pt x="292" y="1269"/>
                    </a:lnTo>
                    <a:lnTo>
                      <a:pt x="299" y="1298"/>
                    </a:lnTo>
                    <a:lnTo>
                      <a:pt x="305" y="1329"/>
                    </a:lnTo>
                    <a:lnTo>
                      <a:pt x="307" y="1359"/>
                    </a:lnTo>
                    <a:lnTo>
                      <a:pt x="1360" y="1359"/>
                    </a:lnTo>
                    <a:lnTo>
                      <a:pt x="1360" y="1199"/>
                    </a:lnTo>
                    <a:lnTo>
                      <a:pt x="1132" y="1122"/>
                    </a:lnTo>
                    <a:lnTo>
                      <a:pt x="1132" y="1122"/>
                    </a:lnTo>
                    <a:lnTo>
                      <a:pt x="1124" y="1091"/>
                    </a:lnTo>
                    <a:lnTo>
                      <a:pt x="1117" y="1061"/>
                    </a:lnTo>
                    <a:lnTo>
                      <a:pt x="1109" y="1030"/>
                    </a:lnTo>
                    <a:lnTo>
                      <a:pt x="1098" y="1000"/>
                    </a:lnTo>
                    <a:lnTo>
                      <a:pt x="1098" y="1000"/>
                    </a:lnTo>
                    <a:close/>
                  </a:path>
                </a:pathLst>
              </a:custGeom>
              <a:solidFill>
                <a:srgbClr val="7D7D7D"/>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
            <p:nvSpPr>
              <p:cNvPr id="1740" name="Google Shape;1740;p298"/>
              <p:cNvSpPr/>
              <p:nvPr/>
            </p:nvSpPr>
            <p:spPr>
              <a:xfrm>
                <a:off x="2685926" y="5006007"/>
                <a:ext cx="2157412" cy="2159000"/>
              </a:xfrm>
              <a:custGeom>
                <a:avLst/>
                <a:gdLst/>
                <a:ahLst/>
                <a:cxnLst/>
                <a:rect l="l" t="t" r="r" b="b"/>
                <a:pathLst>
                  <a:path w="1359" h="1360" extrusionOk="0">
                    <a:moveTo>
                      <a:pt x="1053" y="0"/>
                    </a:moveTo>
                    <a:lnTo>
                      <a:pt x="0" y="0"/>
                    </a:lnTo>
                    <a:lnTo>
                      <a:pt x="0" y="163"/>
                    </a:lnTo>
                    <a:lnTo>
                      <a:pt x="228" y="239"/>
                    </a:lnTo>
                    <a:lnTo>
                      <a:pt x="228" y="239"/>
                    </a:lnTo>
                    <a:lnTo>
                      <a:pt x="236" y="269"/>
                    </a:lnTo>
                    <a:lnTo>
                      <a:pt x="243" y="301"/>
                    </a:lnTo>
                    <a:lnTo>
                      <a:pt x="261" y="360"/>
                    </a:lnTo>
                    <a:lnTo>
                      <a:pt x="102" y="541"/>
                    </a:lnTo>
                    <a:lnTo>
                      <a:pt x="263" y="821"/>
                    </a:lnTo>
                    <a:lnTo>
                      <a:pt x="500" y="772"/>
                    </a:lnTo>
                    <a:lnTo>
                      <a:pt x="500" y="772"/>
                    </a:lnTo>
                    <a:lnTo>
                      <a:pt x="542" y="818"/>
                    </a:lnTo>
                    <a:lnTo>
                      <a:pt x="588" y="861"/>
                    </a:lnTo>
                    <a:lnTo>
                      <a:pt x="540" y="1097"/>
                    </a:lnTo>
                    <a:lnTo>
                      <a:pt x="820" y="1259"/>
                    </a:lnTo>
                    <a:lnTo>
                      <a:pt x="1000" y="1098"/>
                    </a:lnTo>
                    <a:lnTo>
                      <a:pt x="1000" y="1098"/>
                    </a:lnTo>
                    <a:lnTo>
                      <a:pt x="1030" y="1109"/>
                    </a:lnTo>
                    <a:lnTo>
                      <a:pt x="1060" y="1117"/>
                    </a:lnTo>
                    <a:lnTo>
                      <a:pt x="1091" y="1124"/>
                    </a:lnTo>
                    <a:lnTo>
                      <a:pt x="1121" y="1131"/>
                    </a:lnTo>
                    <a:lnTo>
                      <a:pt x="1197" y="1360"/>
                    </a:lnTo>
                    <a:lnTo>
                      <a:pt x="1359" y="1360"/>
                    </a:lnTo>
                    <a:lnTo>
                      <a:pt x="1359" y="307"/>
                    </a:lnTo>
                    <a:lnTo>
                      <a:pt x="1359" y="307"/>
                    </a:lnTo>
                    <a:lnTo>
                      <a:pt x="1328" y="305"/>
                    </a:lnTo>
                    <a:lnTo>
                      <a:pt x="1298" y="301"/>
                    </a:lnTo>
                    <a:lnTo>
                      <a:pt x="1269" y="294"/>
                    </a:lnTo>
                    <a:lnTo>
                      <a:pt x="1240" y="282"/>
                    </a:lnTo>
                    <a:lnTo>
                      <a:pt x="1213" y="269"/>
                    </a:lnTo>
                    <a:lnTo>
                      <a:pt x="1188" y="255"/>
                    </a:lnTo>
                    <a:lnTo>
                      <a:pt x="1165" y="236"/>
                    </a:lnTo>
                    <a:lnTo>
                      <a:pt x="1142" y="217"/>
                    </a:lnTo>
                    <a:lnTo>
                      <a:pt x="1124" y="196"/>
                    </a:lnTo>
                    <a:lnTo>
                      <a:pt x="1105" y="172"/>
                    </a:lnTo>
                    <a:lnTo>
                      <a:pt x="1091" y="147"/>
                    </a:lnTo>
                    <a:lnTo>
                      <a:pt x="1078" y="120"/>
                    </a:lnTo>
                    <a:lnTo>
                      <a:pt x="1068" y="92"/>
                    </a:lnTo>
                    <a:lnTo>
                      <a:pt x="1059" y="62"/>
                    </a:lnTo>
                    <a:lnTo>
                      <a:pt x="1055" y="32"/>
                    </a:lnTo>
                    <a:lnTo>
                      <a:pt x="1053" y="0"/>
                    </a:lnTo>
                    <a:lnTo>
                      <a:pt x="1053" y="0"/>
                    </a:lnTo>
                    <a:close/>
                  </a:path>
                </a:pathLst>
              </a:custGeom>
              <a:solidFill>
                <a:srgbClr val="E0301E"/>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
            <p:nvSpPr>
              <p:cNvPr id="1741" name="Google Shape;1741;p298"/>
              <p:cNvSpPr/>
              <p:nvPr/>
            </p:nvSpPr>
            <p:spPr>
              <a:xfrm>
                <a:off x="4843338" y="5006007"/>
                <a:ext cx="2159000" cy="2159000"/>
              </a:xfrm>
              <a:custGeom>
                <a:avLst/>
                <a:gdLst/>
                <a:ahLst/>
                <a:cxnLst/>
                <a:rect l="l" t="t" r="r" b="b"/>
                <a:pathLst>
                  <a:path w="1360" h="1360" extrusionOk="0">
                    <a:moveTo>
                      <a:pt x="0" y="307"/>
                    </a:moveTo>
                    <a:lnTo>
                      <a:pt x="0" y="1360"/>
                    </a:lnTo>
                    <a:lnTo>
                      <a:pt x="163" y="1360"/>
                    </a:lnTo>
                    <a:lnTo>
                      <a:pt x="239" y="1131"/>
                    </a:lnTo>
                    <a:lnTo>
                      <a:pt x="239" y="1131"/>
                    </a:lnTo>
                    <a:lnTo>
                      <a:pt x="269" y="1124"/>
                    </a:lnTo>
                    <a:lnTo>
                      <a:pt x="299" y="1117"/>
                    </a:lnTo>
                    <a:lnTo>
                      <a:pt x="330" y="1109"/>
                    </a:lnTo>
                    <a:lnTo>
                      <a:pt x="360" y="1098"/>
                    </a:lnTo>
                    <a:lnTo>
                      <a:pt x="539" y="1259"/>
                    </a:lnTo>
                    <a:lnTo>
                      <a:pt x="820" y="1097"/>
                    </a:lnTo>
                    <a:lnTo>
                      <a:pt x="772" y="861"/>
                    </a:lnTo>
                    <a:lnTo>
                      <a:pt x="772" y="861"/>
                    </a:lnTo>
                    <a:lnTo>
                      <a:pt x="817" y="818"/>
                    </a:lnTo>
                    <a:lnTo>
                      <a:pt x="860" y="772"/>
                    </a:lnTo>
                    <a:lnTo>
                      <a:pt x="1097" y="821"/>
                    </a:lnTo>
                    <a:lnTo>
                      <a:pt x="1258" y="541"/>
                    </a:lnTo>
                    <a:lnTo>
                      <a:pt x="1098" y="360"/>
                    </a:lnTo>
                    <a:lnTo>
                      <a:pt x="1098" y="360"/>
                    </a:lnTo>
                    <a:lnTo>
                      <a:pt x="1109" y="330"/>
                    </a:lnTo>
                    <a:lnTo>
                      <a:pt x="1117" y="301"/>
                    </a:lnTo>
                    <a:lnTo>
                      <a:pt x="1124" y="269"/>
                    </a:lnTo>
                    <a:lnTo>
                      <a:pt x="1132" y="239"/>
                    </a:lnTo>
                    <a:lnTo>
                      <a:pt x="1360" y="163"/>
                    </a:lnTo>
                    <a:lnTo>
                      <a:pt x="1360" y="0"/>
                    </a:lnTo>
                    <a:lnTo>
                      <a:pt x="307" y="0"/>
                    </a:lnTo>
                    <a:lnTo>
                      <a:pt x="307" y="0"/>
                    </a:lnTo>
                    <a:lnTo>
                      <a:pt x="305" y="32"/>
                    </a:lnTo>
                    <a:lnTo>
                      <a:pt x="299" y="62"/>
                    </a:lnTo>
                    <a:lnTo>
                      <a:pt x="292" y="92"/>
                    </a:lnTo>
                    <a:lnTo>
                      <a:pt x="282" y="120"/>
                    </a:lnTo>
                    <a:lnTo>
                      <a:pt x="269" y="147"/>
                    </a:lnTo>
                    <a:lnTo>
                      <a:pt x="253" y="172"/>
                    </a:lnTo>
                    <a:lnTo>
                      <a:pt x="236" y="196"/>
                    </a:lnTo>
                    <a:lnTo>
                      <a:pt x="216" y="217"/>
                    </a:lnTo>
                    <a:lnTo>
                      <a:pt x="194" y="236"/>
                    </a:lnTo>
                    <a:lnTo>
                      <a:pt x="171" y="255"/>
                    </a:lnTo>
                    <a:lnTo>
                      <a:pt x="146" y="269"/>
                    </a:lnTo>
                    <a:lnTo>
                      <a:pt x="120" y="282"/>
                    </a:lnTo>
                    <a:lnTo>
                      <a:pt x="91" y="294"/>
                    </a:lnTo>
                    <a:lnTo>
                      <a:pt x="62" y="301"/>
                    </a:lnTo>
                    <a:lnTo>
                      <a:pt x="32" y="305"/>
                    </a:lnTo>
                    <a:lnTo>
                      <a:pt x="0" y="307"/>
                    </a:lnTo>
                    <a:lnTo>
                      <a:pt x="0" y="307"/>
                    </a:lnTo>
                    <a:close/>
                  </a:path>
                </a:pathLst>
              </a:custGeom>
              <a:solidFill>
                <a:srgbClr val="EB8C00"/>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grpSp>
        <p:grpSp>
          <p:nvGrpSpPr>
            <p:cNvPr id="1742" name="Google Shape;1742;p298"/>
            <p:cNvGrpSpPr/>
            <p:nvPr/>
          </p:nvGrpSpPr>
          <p:grpSpPr>
            <a:xfrm>
              <a:off x="2895392" y="2984639"/>
              <a:ext cx="1029836" cy="1028838"/>
              <a:chOff x="5735513" y="489569"/>
              <a:chExt cx="3276602" cy="3273426"/>
            </a:xfrm>
          </p:grpSpPr>
          <p:sp>
            <p:nvSpPr>
              <p:cNvPr id="1743" name="Google Shape;1743;p298"/>
              <p:cNvSpPr/>
              <p:nvPr/>
            </p:nvSpPr>
            <p:spPr>
              <a:xfrm>
                <a:off x="7556375" y="1305543"/>
                <a:ext cx="1455740" cy="2238375"/>
              </a:xfrm>
              <a:custGeom>
                <a:avLst/>
                <a:gdLst/>
                <a:ahLst/>
                <a:cxnLst/>
                <a:rect l="l" t="t" r="r" b="b"/>
                <a:pathLst>
                  <a:path w="917" h="1410" extrusionOk="0">
                    <a:moveTo>
                      <a:pt x="0" y="718"/>
                    </a:moveTo>
                    <a:lnTo>
                      <a:pt x="401" y="1410"/>
                    </a:lnTo>
                    <a:lnTo>
                      <a:pt x="508" y="1350"/>
                    </a:lnTo>
                    <a:lnTo>
                      <a:pt x="470" y="1170"/>
                    </a:lnTo>
                    <a:lnTo>
                      <a:pt x="470" y="1170"/>
                    </a:lnTo>
                    <a:lnTo>
                      <a:pt x="505" y="1137"/>
                    </a:lnTo>
                    <a:lnTo>
                      <a:pt x="538" y="1103"/>
                    </a:lnTo>
                    <a:lnTo>
                      <a:pt x="717" y="1139"/>
                    </a:lnTo>
                    <a:lnTo>
                      <a:pt x="840" y="926"/>
                    </a:lnTo>
                    <a:lnTo>
                      <a:pt x="719" y="789"/>
                    </a:lnTo>
                    <a:lnTo>
                      <a:pt x="719" y="789"/>
                    </a:lnTo>
                    <a:lnTo>
                      <a:pt x="732" y="743"/>
                    </a:lnTo>
                    <a:lnTo>
                      <a:pt x="743" y="697"/>
                    </a:lnTo>
                    <a:lnTo>
                      <a:pt x="917" y="640"/>
                    </a:lnTo>
                    <a:lnTo>
                      <a:pt x="917" y="394"/>
                    </a:lnTo>
                    <a:lnTo>
                      <a:pt x="743" y="337"/>
                    </a:lnTo>
                    <a:lnTo>
                      <a:pt x="743" y="337"/>
                    </a:lnTo>
                    <a:lnTo>
                      <a:pt x="732" y="291"/>
                    </a:lnTo>
                    <a:lnTo>
                      <a:pt x="719" y="245"/>
                    </a:lnTo>
                    <a:lnTo>
                      <a:pt x="840" y="107"/>
                    </a:lnTo>
                    <a:lnTo>
                      <a:pt x="778" y="0"/>
                    </a:lnTo>
                    <a:lnTo>
                      <a:pt x="87" y="401"/>
                    </a:lnTo>
                    <a:lnTo>
                      <a:pt x="87" y="401"/>
                    </a:lnTo>
                    <a:lnTo>
                      <a:pt x="97" y="422"/>
                    </a:lnTo>
                    <a:lnTo>
                      <a:pt x="105" y="445"/>
                    </a:lnTo>
                    <a:lnTo>
                      <a:pt x="111" y="466"/>
                    </a:lnTo>
                    <a:lnTo>
                      <a:pt x="115" y="489"/>
                    </a:lnTo>
                    <a:lnTo>
                      <a:pt x="117" y="511"/>
                    </a:lnTo>
                    <a:lnTo>
                      <a:pt x="117" y="534"/>
                    </a:lnTo>
                    <a:lnTo>
                      <a:pt x="114" y="555"/>
                    </a:lnTo>
                    <a:lnTo>
                      <a:pt x="109" y="577"/>
                    </a:lnTo>
                    <a:lnTo>
                      <a:pt x="102" y="598"/>
                    </a:lnTo>
                    <a:lnTo>
                      <a:pt x="94" y="618"/>
                    </a:lnTo>
                    <a:lnTo>
                      <a:pt x="82" y="639"/>
                    </a:lnTo>
                    <a:lnTo>
                      <a:pt x="69" y="657"/>
                    </a:lnTo>
                    <a:lnTo>
                      <a:pt x="55" y="674"/>
                    </a:lnTo>
                    <a:lnTo>
                      <a:pt x="39" y="690"/>
                    </a:lnTo>
                    <a:lnTo>
                      <a:pt x="20" y="705"/>
                    </a:lnTo>
                    <a:lnTo>
                      <a:pt x="0" y="718"/>
                    </a:lnTo>
                    <a:lnTo>
                      <a:pt x="0" y="718"/>
                    </a:lnTo>
                    <a:close/>
                  </a:path>
                </a:pathLst>
              </a:custGeom>
              <a:solidFill>
                <a:srgbClr val="EB8C00"/>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
            <p:nvSpPr>
              <p:cNvPr id="1744" name="Google Shape;1744;p298"/>
              <p:cNvSpPr/>
              <p:nvPr/>
            </p:nvSpPr>
            <p:spPr>
              <a:xfrm>
                <a:off x="5954588" y="2310432"/>
                <a:ext cx="2238375" cy="1452563"/>
              </a:xfrm>
              <a:custGeom>
                <a:avLst/>
                <a:gdLst/>
                <a:ahLst/>
                <a:cxnLst/>
                <a:rect l="l" t="t" r="r" b="b"/>
                <a:pathLst>
                  <a:path w="1410" h="915" extrusionOk="0">
                    <a:moveTo>
                      <a:pt x="308" y="537"/>
                    </a:moveTo>
                    <a:lnTo>
                      <a:pt x="272" y="717"/>
                    </a:lnTo>
                    <a:lnTo>
                      <a:pt x="485" y="839"/>
                    </a:lnTo>
                    <a:lnTo>
                      <a:pt x="621" y="717"/>
                    </a:lnTo>
                    <a:lnTo>
                      <a:pt x="621" y="717"/>
                    </a:lnTo>
                    <a:lnTo>
                      <a:pt x="667" y="731"/>
                    </a:lnTo>
                    <a:lnTo>
                      <a:pt x="713" y="743"/>
                    </a:lnTo>
                    <a:lnTo>
                      <a:pt x="771" y="915"/>
                    </a:lnTo>
                    <a:lnTo>
                      <a:pt x="1016" y="915"/>
                    </a:lnTo>
                    <a:lnTo>
                      <a:pt x="1074" y="743"/>
                    </a:lnTo>
                    <a:lnTo>
                      <a:pt x="1074" y="743"/>
                    </a:lnTo>
                    <a:lnTo>
                      <a:pt x="1121" y="731"/>
                    </a:lnTo>
                    <a:lnTo>
                      <a:pt x="1166" y="718"/>
                    </a:lnTo>
                    <a:lnTo>
                      <a:pt x="1304" y="839"/>
                    </a:lnTo>
                    <a:lnTo>
                      <a:pt x="1410" y="777"/>
                    </a:lnTo>
                    <a:lnTo>
                      <a:pt x="1009" y="85"/>
                    </a:lnTo>
                    <a:lnTo>
                      <a:pt x="1009" y="85"/>
                    </a:lnTo>
                    <a:lnTo>
                      <a:pt x="989" y="96"/>
                    </a:lnTo>
                    <a:lnTo>
                      <a:pt x="968" y="105"/>
                    </a:lnTo>
                    <a:lnTo>
                      <a:pt x="945" y="110"/>
                    </a:lnTo>
                    <a:lnTo>
                      <a:pt x="923" y="115"/>
                    </a:lnTo>
                    <a:lnTo>
                      <a:pt x="900" y="116"/>
                    </a:lnTo>
                    <a:lnTo>
                      <a:pt x="877" y="116"/>
                    </a:lnTo>
                    <a:lnTo>
                      <a:pt x="855" y="113"/>
                    </a:lnTo>
                    <a:lnTo>
                      <a:pt x="834" y="109"/>
                    </a:lnTo>
                    <a:lnTo>
                      <a:pt x="812" y="102"/>
                    </a:lnTo>
                    <a:lnTo>
                      <a:pt x="792" y="93"/>
                    </a:lnTo>
                    <a:lnTo>
                      <a:pt x="772" y="82"/>
                    </a:lnTo>
                    <a:lnTo>
                      <a:pt x="753" y="69"/>
                    </a:lnTo>
                    <a:lnTo>
                      <a:pt x="736" y="54"/>
                    </a:lnTo>
                    <a:lnTo>
                      <a:pt x="720" y="39"/>
                    </a:lnTo>
                    <a:lnTo>
                      <a:pt x="706" y="20"/>
                    </a:lnTo>
                    <a:lnTo>
                      <a:pt x="693" y="0"/>
                    </a:lnTo>
                    <a:lnTo>
                      <a:pt x="0" y="399"/>
                    </a:lnTo>
                    <a:lnTo>
                      <a:pt x="62" y="506"/>
                    </a:lnTo>
                    <a:lnTo>
                      <a:pt x="240" y="470"/>
                    </a:lnTo>
                    <a:lnTo>
                      <a:pt x="240" y="470"/>
                    </a:lnTo>
                    <a:lnTo>
                      <a:pt x="273" y="504"/>
                    </a:lnTo>
                    <a:lnTo>
                      <a:pt x="308" y="537"/>
                    </a:lnTo>
                    <a:lnTo>
                      <a:pt x="308" y="537"/>
                    </a:lnTo>
                    <a:close/>
                  </a:path>
                </a:pathLst>
              </a:custGeom>
              <a:solidFill>
                <a:srgbClr val="E0301E"/>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
            <p:nvSpPr>
              <p:cNvPr id="1745" name="Google Shape;1745;p298"/>
              <p:cNvSpPr/>
              <p:nvPr/>
            </p:nvSpPr>
            <p:spPr>
              <a:xfrm>
                <a:off x="6554663" y="489569"/>
                <a:ext cx="2236788" cy="1452563"/>
              </a:xfrm>
              <a:custGeom>
                <a:avLst/>
                <a:gdLst/>
                <a:ahLst/>
                <a:cxnLst/>
                <a:rect l="l" t="t" r="r" b="b"/>
                <a:pathLst>
                  <a:path w="1409" h="915" extrusionOk="0">
                    <a:moveTo>
                      <a:pt x="718" y="915"/>
                    </a:moveTo>
                    <a:lnTo>
                      <a:pt x="1409" y="514"/>
                    </a:lnTo>
                    <a:lnTo>
                      <a:pt x="1348" y="408"/>
                    </a:lnTo>
                    <a:lnTo>
                      <a:pt x="1169" y="446"/>
                    </a:lnTo>
                    <a:lnTo>
                      <a:pt x="1169" y="446"/>
                    </a:lnTo>
                    <a:lnTo>
                      <a:pt x="1136" y="411"/>
                    </a:lnTo>
                    <a:lnTo>
                      <a:pt x="1101" y="378"/>
                    </a:lnTo>
                    <a:lnTo>
                      <a:pt x="1139" y="198"/>
                    </a:lnTo>
                    <a:lnTo>
                      <a:pt x="926" y="76"/>
                    </a:lnTo>
                    <a:lnTo>
                      <a:pt x="788" y="197"/>
                    </a:lnTo>
                    <a:lnTo>
                      <a:pt x="788" y="197"/>
                    </a:lnTo>
                    <a:lnTo>
                      <a:pt x="743" y="184"/>
                    </a:lnTo>
                    <a:lnTo>
                      <a:pt x="696" y="172"/>
                    </a:lnTo>
                    <a:lnTo>
                      <a:pt x="638" y="0"/>
                    </a:lnTo>
                    <a:lnTo>
                      <a:pt x="393" y="0"/>
                    </a:lnTo>
                    <a:lnTo>
                      <a:pt x="335" y="172"/>
                    </a:lnTo>
                    <a:lnTo>
                      <a:pt x="335" y="172"/>
                    </a:lnTo>
                    <a:lnTo>
                      <a:pt x="289" y="184"/>
                    </a:lnTo>
                    <a:lnTo>
                      <a:pt x="243" y="197"/>
                    </a:lnTo>
                    <a:lnTo>
                      <a:pt x="107" y="76"/>
                    </a:lnTo>
                    <a:lnTo>
                      <a:pt x="0" y="138"/>
                    </a:lnTo>
                    <a:lnTo>
                      <a:pt x="400" y="831"/>
                    </a:lnTo>
                    <a:lnTo>
                      <a:pt x="400" y="831"/>
                    </a:lnTo>
                    <a:lnTo>
                      <a:pt x="421" y="819"/>
                    </a:lnTo>
                    <a:lnTo>
                      <a:pt x="443" y="811"/>
                    </a:lnTo>
                    <a:lnTo>
                      <a:pt x="465" y="805"/>
                    </a:lnTo>
                    <a:lnTo>
                      <a:pt x="488" y="800"/>
                    </a:lnTo>
                    <a:lnTo>
                      <a:pt x="509" y="799"/>
                    </a:lnTo>
                    <a:lnTo>
                      <a:pt x="532" y="799"/>
                    </a:lnTo>
                    <a:lnTo>
                      <a:pt x="554" y="802"/>
                    </a:lnTo>
                    <a:lnTo>
                      <a:pt x="575" y="806"/>
                    </a:lnTo>
                    <a:lnTo>
                      <a:pt x="597" y="813"/>
                    </a:lnTo>
                    <a:lnTo>
                      <a:pt x="617" y="822"/>
                    </a:lnTo>
                    <a:lnTo>
                      <a:pt x="637" y="834"/>
                    </a:lnTo>
                    <a:lnTo>
                      <a:pt x="656" y="846"/>
                    </a:lnTo>
                    <a:lnTo>
                      <a:pt x="673" y="861"/>
                    </a:lnTo>
                    <a:lnTo>
                      <a:pt x="689" y="877"/>
                    </a:lnTo>
                    <a:lnTo>
                      <a:pt x="705" y="895"/>
                    </a:lnTo>
                    <a:lnTo>
                      <a:pt x="718" y="915"/>
                    </a:lnTo>
                    <a:lnTo>
                      <a:pt x="718" y="915"/>
                    </a:lnTo>
                    <a:close/>
                  </a:path>
                </a:pathLst>
              </a:custGeom>
              <a:solidFill>
                <a:srgbClr val="7D7D7D"/>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
            <p:nvSpPr>
              <p:cNvPr id="1746" name="Google Shape;1746;p298"/>
              <p:cNvSpPr/>
              <p:nvPr/>
            </p:nvSpPr>
            <p:spPr>
              <a:xfrm>
                <a:off x="5735513" y="708644"/>
                <a:ext cx="1454150" cy="2235200"/>
              </a:xfrm>
              <a:custGeom>
                <a:avLst/>
                <a:gdLst/>
                <a:ahLst/>
                <a:cxnLst/>
                <a:rect l="l" t="t" r="r" b="b"/>
                <a:pathLst>
                  <a:path w="916" h="1408" extrusionOk="0">
                    <a:moveTo>
                      <a:pt x="916" y="693"/>
                    </a:moveTo>
                    <a:lnTo>
                      <a:pt x="516" y="0"/>
                    </a:lnTo>
                    <a:lnTo>
                      <a:pt x="410" y="60"/>
                    </a:lnTo>
                    <a:lnTo>
                      <a:pt x="446" y="240"/>
                    </a:lnTo>
                    <a:lnTo>
                      <a:pt x="446" y="240"/>
                    </a:lnTo>
                    <a:lnTo>
                      <a:pt x="411" y="273"/>
                    </a:lnTo>
                    <a:lnTo>
                      <a:pt x="378" y="308"/>
                    </a:lnTo>
                    <a:lnTo>
                      <a:pt x="200" y="270"/>
                    </a:lnTo>
                    <a:lnTo>
                      <a:pt x="77" y="484"/>
                    </a:lnTo>
                    <a:lnTo>
                      <a:pt x="199" y="621"/>
                    </a:lnTo>
                    <a:lnTo>
                      <a:pt x="199" y="621"/>
                    </a:lnTo>
                    <a:lnTo>
                      <a:pt x="184" y="667"/>
                    </a:lnTo>
                    <a:lnTo>
                      <a:pt x="174" y="713"/>
                    </a:lnTo>
                    <a:lnTo>
                      <a:pt x="0" y="770"/>
                    </a:lnTo>
                    <a:lnTo>
                      <a:pt x="0" y="1016"/>
                    </a:lnTo>
                    <a:lnTo>
                      <a:pt x="173" y="1073"/>
                    </a:lnTo>
                    <a:lnTo>
                      <a:pt x="173" y="1073"/>
                    </a:lnTo>
                    <a:lnTo>
                      <a:pt x="184" y="1119"/>
                    </a:lnTo>
                    <a:lnTo>
                      <a:pt x="199" y="1165"/>
                    </a:lnTo>
                    <a:lnTo>
                      <a:pt x="77" y="1302"/>
                    </a:lnTo>
                    <a:lnTo>
                      <a:pt x="138" y="1408"/>
                    </a:lnTo>
                    <a:lnTo>
                      <a:pt x="831" y="1009"/>
                    </a:lnTo>
                    <a:lnTo>
                      <a:pt x="831" y="1009"/>
                    </a:lnTo>
                    <a:lnTo>
                      <a:pt x="820" y="989"/>
                    </a:lnTo>
                    <a:lnTo>
                      <a:pt x="811" y="966"/>
                    </a:lnTo>
                    <a:lnTo>
                      <a:pt x="805" y="944"/>
                    </a:lnTo>
                    <a:lnTo>
                      <a:pt x="801" y="921"/>
                    </a:lnTo>
                    <a:lnTo>
                      <a:pt x="799" y="900"/>
                    </a:lnTo>
                    <a:lnTo>
                      <a:pt x="799" y="877"/>
                    </a:lnTo>
                    <a:lnTo>
                      <a:pt x="802" y="855"/>
                    </a:lnTo>
                    <a:lnTo>
                      <a:pt x="808" y="833"/>
                    </a:lnTo>
                    <a:lnTo>
                      <a:pt x="814" y="812"/>
                    </a:lnTo>
                    <a:lnTo>
                      <a:pt x="822" y="792"/>
                    </a:lnTo>
                    <a:lnTo>
                      <a:pt x="834" y="772"/>
                    </a:lnTo>
                    <a:lnTo>
                      <a:pt x="847" y="753"/>
                    </a:lnTo>
                    <a:lnTo>
                      <a:pt x="861" y="736"/>
                    </a:lnTo>
                    <a:lnTo>
                      <a:pt x="877" y="720"/>
                    </a:lnTo>
                    <a:lnTo>
                      <a:pt x="896" y="706"/>
                    </a:lnTo>
                    <a:lnTo>
                      <a:pt x="916" y="693"/>
                    </a:lnTo>
                    <a:lnTo>
                      <a:pt x="916" y="693"/>
                    </a:lnTo>
                    <a:close/>
                  </a:path>
                </a:pathLst>
              </a:custGeom>
              <a:solidFill>
                <a:srgbClr val="FFB600"/>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grpSp>
        <p:grpSp>
          <p:nvGrpSpPr>
            <p:cNvPr id="1747" name="Google Shape;1747;p298"/>
            <p:cNvGrpSpPr/>
            <p:nvPr/>
          </p:nvGrpSpPr>
          <p:grpSpPr>
            <a:xfrm>
              <a:off x="2563589" y="3230622"/>
              <a:ext cx="357248" cy="428599"/>
              <a:chOff x="4679828" y="1272207"/>
              <a:chExt cx="1136648" cy="1363661"/>
            </a:xfrm>
          </p:grpSpPr>
          <p:sp>
            <p:nvSpPr>
              <p:cNvPr id="1748" name="Google Shape;1748;p298"/>
              <p:cNvSpPr/>
              <p:nvPr/>
            </p:nvSpPr>
            <p:spPr>
              <a:xfrm>
                <a:off x="4679831" y="1356636"/>
                <a:ext cx="1063628" cy="998503"/>
              </a:xfrm>
              <a:custGeom>
                <a:avLst/>
                <a:gdLst/>
                <a:ahLst/>
                <a:cxnLst/>
                <a:rect l="l" t="t" r="r" b="b"/>
                <a:pathLst>
                  <a:path w="686" h="644" extrusionOk="0">
                    <a:moveTo>
                      <a:pt x="46" y="644"/>
                    </a:moveTo>
                    <a:lnTo>
                      <a:pt x="46" y="644"/>
                    </a:lnTo>
                    <a:lnTo>
                      <a:pt x="30" y="611"/>
                    </a:lnTo>
                    <a:lnTo>
                      <a:pt x="19" y="577"/>
                    </a:lnTo>
                    <a:lnTo>
                      <a:pt x="9" y="541"/>
                    </a:lnTo>
                    <a:lnTo>
                      <a:pt x="3" y="505"/>
                    </a:lnTo>
                    <a:lnTo>
                      <a:pt x="0" y="467"/>
                    </a:lnTo>
                    <a:lnTo>
                      <a:pt x="0" y="431"/>
                    </a:lnTo>
                    <a:lnTo>
                      <a:pt x="3" y="394"/>
                    </a:lnTo>
                    <a:lnTo>
                      <a:pt x="9" y="358"/>
                    </a:lnTo>
                    <a:lnTo>
                      <a:pt x="17" y="322"/>
                    </a:lnTo>
                    <a:lnTo>
                      <a:pt x="29" y="288"/>
                    </a:lnTo>
                    <a:lnTo>
                      <a:pt x="43" y="253"/>
                    </a:lnTo>
                    <a:lnTo>
                      <a:pt x="61" y="220"/>
                    </a:lnTo>
                    <a:lnTo>
                      <a:pt x="81" y="189"/>
                    </a:lnTo>
                    <a:lnTo>
                      <a:pt x="102" y="158"/>
                    </a:lnTo>
                    <a:lnTo>
                      <a:pt x="128" y="130"/>
                    </a:lnTo>
                    <a:lnTo>
                      <a:pt x="155" y="102"/>
                    </a:lnTo>
                    <a:lnTo>
                      <a:pt x="155" y="102"/>
                    </a:lnTo>
                    <a:lnTo>
                      <a:pt x="184" y="79"/>
                    </a:lnTo>
                    <a:lnTo>
                      <a:pt x="214" y="59"/>
                    </a:lnTo>
                    <a:lnTo>
                      <a:pt x="244" y="42"/>
                    </a:lnTo>
                    <a:lnTo>
                      <a:pt x="276" y="28"/>
                    </a:lnTo>
                    <a:lnTo>
                      <a:pt x="308" y="16"/>
                    </a:lnTo>
                    <a:lnTo>
                      <a:pt x="341" y="9"/>
                    </a:lnTo>
                    <a:lnTo>
                      <a:pt x="375" y="3"/>
                    </a:lnTo>
                    <a:lnTo>
                      <a:pt x="408" y="0"/>
                    </a:lnTo>
                    <a:lnTo>
                      <a:pt x="443" y="2"/>
                    </a:lnTo>
                    <a:lnTo>
                      <a:pt x="477" y="5"/>
                    </a:lnTo>
                    <a:lnTo>
                      <a:pt x="512" y="12"/>
                    </a:lnTo>
                    <a:lnTo>
                      <a:pt x="546" y="22"/>
                    </a:lnTo>
                    <a:lnTo>
                      <a:pt x="582" y="35"/>
                    </a:lnTo>
                    <a:lnTo>
                      <a:pt x="617" y="51"/>
                    </a:lnTo>
                    <a:lnTo>
                      <a:pt x="651" y="69"/>
                    </a:lnTo>
                    <a:lnTo>
                      <a:pt x="686" y="91"/>
                    </a:lnTo>
                    <a:lnTo>
                      <a:pt x="643" y="153"/>
                    </a:lnTo>
                    <a:lnTo>
                      <a:pt x="643" y="153"/>
                    </a:lnTo>
                    <a:lnTo>
                      <a:pt x="614" y="134"/>
                    </a:lnTo>
                    <a:lnTo>
                      <a:pt x="585" y="118"/>
                    </a:lnTo>
                    <a:lnTo>
                      <a:pt x="556" y="105"/>
                    </a:lnTo>
                    <a:lnTo>
                      <a:pt x="528" y="95"/>
                    </a:lnTo>
                    <a:lnTo>
                      <a:pt x="499" y="87"/>
                    </a:lnTo>
                    <a:lnTo>
                      <a:pt x="470" y="81"/>
                    </a:lnTo>
                    <a:lnTo>
                      <a:pt x="441" y="78"/>
                    </a:lnTo>
                    <a:lnTo>
                      <a:pt x="413" y="77"/>
                    </a:lnTo>
                    <a:lnTo>
                      <a:pt x="385" y="78"/>
                    </a:lnTo>
                    <a:lnTo>
                      <a:pt x="358" y="82"/>
                    </a:lnTo>
                    <a:lnTo>
                      <a:pt x="331" y="89"/>
                    </a:lnTo>
                    <a:lnTo>
                      <a:pt x="303" y="98"/>
                    </a:lnTo>
                    <a:lnTo>
                      <a:pt x="278" y="110"/>
                    </a:lnTo>
                    <a:lnTo>
                      <a:pt x="253" y="124"/>
                    </a:lnTo>
                    <a:lnTo>
                      <a:pt x="229" y="140"/>
                    </a:lnTo>
                    <a:lnTo>
                      <a:pt x="206" y="160"/>
                    </a:lnTo>
                    <a:lnTo>
                      <a:pt x="206" y="160"/>
                    </a:lnTo>
                    <a:lnTo>
                      <a:pt x="186" y="179"/>
                    </a:lnTo>
                    <a:lnTo>
                      <a:pt x="165" y="200"/>
                    </a:lnTo>
                    <a:lnTo>
                      <a:pt x="148" y="223"/>
                    </a:lnTo>
                    <a:lnTo>
                      <a:pt x="132" y="248"/>
                    </a:lnTo>
                    <a:lnTo>
                      <a:pt x="118" y="273"/>
                    </a:lnTo>
                    <a:lnTo>
                      <a:pt x="105" y="301"/>
                    </a:lnTo>
                    <a:lnTo>
                      <a:pt x="94" y="329"/>
                    </a:lnTo>
                    <a:lnTo>
                      <a:pt x="85" y="358"/>
                    </a:lnTo>
                    <a:lnTo>
                      <a:pt x="79" y="390"/>
                    </a:lnTo>
                    <a:lnTo>
                      <a:pt x="75" y="420"/>
                    </a:lnTo>
                    <a:lnTo>
                      <a:pt x="73" y="452"/>
                    </a:lnTo>
                    <a:lnTo>
                      <a:pt x="76" y="483"/>
                    </a:lnTo>
                    <a:lnTo>
                      <a:pt x="81" y="515"/>
                    </a:lnTo>
                    <a:lnTo>
                      <a:pt x="88" y="546"/>
                    </a:lnTo>
                    <a:lnTo>
                      <a:pt x="99" y="578"/>
                    </a:lnTo>
                    <a:lnTo>
                      <a:pt x="114" y="610"/>
                    </a:lnTo>
                    <a:lnTo>
                      <a:pt x="46" y="644"/>
                    </a:lnTo>
                    <a:close/>
                  </a:path>
                </a:pathLst>
              </a:custGeom>
              <a:solidFill>
                <a:srgbClr val="DEDEDE"/>
              </a:solidFill>
              <a:ln w="9525" cap="flat" cmpd="sng">
                <a:solidFill>
                  <a:srgbClr val="DEDEDE"/>
                </a:solidFill>
                <a:prstDash val="solid"/>
                <a:round/>
                <a:headEnd type="none" w="sm" len="sm"/>
                <a:tailEnd type="none" w="sm" len="sm"/>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
            <p:nvSpPr>
              <p:cNvPr id="1749" name="Google Shape;1749;p298"/>
              <p:cNvSpPr/>
              <p:nvPr/>
            </p:nvSpPr>
            <p:spPr>
              <a:xfrm>
                <a:off x="4679828" y="1794494"/>
                <a:ext cx="841375" cy="841374"/>
              </a:xfrm>
              <a:custGeom>
                <a:avLst/>
                <a:gdLst/>
                <a:ahLst/>
                <a:cxnLst/>
                <a:rect l="l" t="t" r="r" b="b"/>
                <a:pathLst>
                  <a:path w="530" h="530" extrusionOk="0">
                    <a:moveTo>
                      <a:pt x="530" y="264"/>
                    </a:moveTo>
                    <a:lnTo>
                      <a:pt x="530" y="264"/>
                    </a:lnTo>
                    <a:lnTo>
                      <a:pt x="529" y="292"/>
                    </a:lnTo>
                    <a:lnTo>
                      <a:pt x="525" y="318"/>
                    </a:lnTo>
                    <a:lnTo>
                      <a:pt x="519" y="344"/>
                    </a:lnTo>
                    <a:lnTo>
                      <a:pt x="510" y="368"/>
                    </a:lnTo>
                    <a:lnTo>
                      <a:pt x="499" y="391"/>
                    </a:lnTo>
                    <a:lnTo>
                      <a:pt x="486" y="412"/>
                    </a:lnTo>
                    <a:lnTo>
                      <a:pt x="470" y="433"/>
                    </a:lnTo>
                    <a:lnTo>
                      <a:pt x="453" y="453"/>
                    </a:lnTo>
                    <a:lnTo>
                      <a:pt x="434" y="469"/>
                    </a:lnTo>
                    <a:lnTo>
                      <a:pt x="414" y="484"/>
                    </a:lnTo>
                    <a:lnTo>
                      <a:pt x="392" y="497"/>
                    </a:lnTo>
                    <a:lnTo>
                      <a:pt x="369" y="509"/>
                    </a:lnTo>
                    <a:lnTo>
                      <a:pt x="345" y="517"/>
                    </a:lnTo>
                    <a:lnTo>
                      <a:pt x="319" y="525"/>
                    </a:lnTo>
                    <a:lnTo>
                      <a:pt x="293" y="529"/>
                    </a:lnTo>
                    <a:lnTo>
                      <a:pt x="266" y="530"/>
                    </a:lnTo>
                    <a:lnTo>
                      <a:pt x="266" y="530"/>
                    </a:lnTo>
                    <a:lnTo>
                      <a:pt x="239" y="529"/>
                    </a:lnTo>
                    <a:lnTo>
                      <a:pt x="213" y="525"/>
                    </a:lnTo>
                    <a:lnTo>
                      <a:pt x="187" y="517"/>
                    </a:lnTo>
                    <a:lnTo>
                      <a:pt x="162" y="509"/>
                    </a:lnTo>
                    <a:lnTo>
                      <a:pt x="139" y="497"/>
                    </a:lnTo>
                    <a:lnTo>
                      <a:pt x="118" y="484"/>
                    </a:lnTo>
                    <a:lnTo>
                      <a:pt x="98" y="469"/>
                    </a:lnTo>
                    <a:lnTo>
                      <a:pt x="78" y="453"/>
                    </a:lnTo>
                    <a:lnTo>
                      <a:pt x="60" y="433"/>
                    </a:lnTo>
                    <a:lnTo>
                      <a:pt x="46" y="412"/>
                    </a:lnTo>
                    <a:lnTo>
                      <a:pt x="33" y="391"/>
                    </a:lnTo>
                    <a:lnTo>
                      <a:pt x="22" y="368"/>
                    </a:lnTo>
                    <a:lnTo>
                      <a:pt x="13" y="344"/>
                    </a:lnTo>
                    <a:lnTo>
                      <a:pt x="6" y="318"/>
                    </a:lnTo>
                    <a:lnTo>
                      <a:pt x="1" y="292"/>
                    </a:lnTo>
                    <a:lnTo>
                      <a:pt x="0" y="264"/>
                    </a:lnTo>
                    <a:lnTo>
                      <a:pt x="0" y="264"/>
                    </a:lnTo>
                    <a:lnTo>
                      <a:pt x="1" y="237"/>
                    </a:lnTo>
                    <a:lnTo>
                      <a:pt x="6" y="211"/>
                    </a:lnTo>
                    <a:lnTo>
                      <a:pt x="13" y="185"/>
                    </a:lnTo>
                    <a:lnTo>
                      <a:pt x="22" y="161"/>
                    </a:lnTo>
                    <a:lnTo>
                      <a:pt x="33" y="138"/>
                    </a:lnTo>
                    <a:lnTo>
                      <a:pt x="46" y="116"/>
                    </a:lnTo>
                    <a:lnTo>
                      <a:pt x="60" y="96"/>
                    </a:lnTo>
                    <a:lnTo>
                      <a:pt x="78" y="78"/>
                    </a:lnTo>
                    <a:lnTo>
                      <a:pt x="98" y="60"/>
                    </a:lnTo>
                    <a:lnTo>
                      <a:pt x="118" y="45"/>
                    </a:lnTo>
                    <a:lnTo>
                      <a:pt x="139" y="32"/>
                    </a:lnTo>
                    <a:lnTo>
                      <a:pt x="162" y="20"/>
                    </a:lnTo>
                    <a:lnTo>
                      <a:pt x="187" y="12"/>
                    </a:lnTo>
                    <a:lnTo>
                      <a:pt x="213" y="4"/>
                    </a:lnTo>
                    <a:lnTo>
                      <a:pt x="239" y="1"/>
                    </a:lnTo>
                    <a:lnTo>
                      <a:pt x="266" y="0"/>
                    </a:lnTo>
                    <a:lnTo>
                      <a:pt x="266" y="0"/>
                    </a:lnTo>
                    <a:lnTo>
                      <a:pt x="293" y="1"/>
                    </a:lnTo>
                    <a:lnTo>
                      <a:pt x="319" y="4"/>
                    </a:lnTo>
                    <a:lnTo>
                      <a:pt x="345" y="12"/>
                    </a:lnTo>
                    <a:lnTo>
                      <a:pt x="369" y="20"/>
                    </a:lnTo>
                    <a:lnTo>
                      <a:pt x="392" y="32"/>
                    </a:lnTo>
                    <a:lnTo>
                      <a:pt x="414" y="45"/>
                    </a:lnTo>
                    <a:lnTo>
                      <a:pt x="434" y="60"/>
                    </a:lnTo>
                    <a:lnTo>
                      <a:pt x="453" y="78"/>
                    </a:lnTo>
                    <a:lnTo>
                      <a:pt x="470" y="96"/>
                    </a:lnTo>
                    <a:lnTo>
                      <a:pt x="486" y="116"/>
                    </a:lnTo>
                    <a:lnTo>
                      <a:pt x="499" y="138"/>
                    </a:lnTo>
                    <a:lnTo>
                      <a:pt x="510" y="161"/>
                    </a:lnTo>
                    <a:lnTo>
                      <a:pt x="519" y="185"/>
                    </a:lnTo>
                    <a:lnTo>
                      <a:pt x="525" y="211"/>
                    </a:lnTo>
                    <a:lnTo>
                      <a:pt x="529" y="237"/>
                    </a:lnTo>
                    <a:lnTo>
                      <a:pt x="530" y="264"/>
                    </a:lnTo>
                    <a:lnTo>
                      <a:pt x="530" y="264"/>
                    </a:lnTo>
                    <a:close/>
                  </a:path>
                </a:pathLst>
              </a:custGeom>
              <a:solidFill>
                <a:srgbClr val="DEDEDE"/>
              </a:solidFill>
              <a:ln w="38100" cap="flat" cmpd="sng">
                <a:solidFill>
                  <a:srgbClr val="DEDEDE"/>
                </a:solidFill>
                <a:prstDash val="solid"/>
                <a:round/>
                <a:headEnd type="none" w="sm" len="sm"/>
                <a:tailEnd type="none" w="sm" len="sm"/>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
            <p:nvSpPr>
              <p:cNvPr id="1750" name="Google Shape;1750;p298"/>
              <p:cNvSpPr/>
              <p:nvPr/>
            </p:nvSpPr>
            <p:spPr>
              <a:xfrm>
                <a:off x="5395787" y="1272207"/>
                <a:ext cx="420689" cy="423864"/>
              </a:xfrm>
              <a:custGeom>
                <a:avLst/>
                <a:gdLst/>
                <a:ahLst/>
                <a:cxnLst/>
                <a:rect l="l" t="t" r="r" b="b"/>
                <a:pathLst>
                  <a:path w="265" h="267" extrusionOk="0">
                    <a:moveTo>
                      <a:pt x="0" y="201"/>
                    </a:moveTo>
                    <a:lnTo>
                      <a:pt x="178" y="178"/>
                    </a:lnTo>
                    <a:lnTo>
                      <a:pt x="157" y="0"/>
                    </a:lnTo>
                    <a:lnTo>
                      <a:pt x="242" y="66"/>
                    </a:lnTo>
                    <a:lnTo>
                      <a:pt x="265" y="246"/>
                    </a:lnTo>
                    <a:lnTo>
                      <a:pt x="86" y="267"/>
                    </a:lnTo>
                    <a:lnTo>
                      <a:pt x="0" y="201"/>
                    </a:lnTo>
                    <a:close/>
                  </a:path>
                </a:pathLst>
              </a:custGeom>
              <a:solidFill>
                <a:srgbClr val="DEDEDE"/>
              </a:solidFill>
              <a:ln w="9525" cap="flat" cmpd="sng">
                <a:solidFill>
                  <a:srgbClr val="DEDEDE"/>
                </a:solidFill>
                <a:prstDash val="solid"/>
                <a:round/>
                <a:headEnd type="none" w="sm" len="sm"/>
                <a:tailEnd type="none" w="sm" len="sm"/>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grpSp>
        <p:grpSp>
          <p:nvGrpSpPr>
            <p:cNvPr id="1751" name="Google Shape;1751;p298"/>
            <p:cNvGrpSpPr/>
            <p:nvPr/>
          </p:nvGrpSpPr>
          <p:grpSpPr>
            <a:xfrm>
              <a:off x="3314508" y="4069360"/>
              <a:ext cx="310849" cy="469013"/>
              <a:chOff x="7069013" y="3940799"/>
              <a:chExt cx="989021" cy="1492245"/>
            </a:xfrm>
          </p:grpSpPr>
          <p:sp>
            <p:nvSpPr>
              <p:cNvPr id="1752" name="Google Shape;1752;p298"/>
              <p:cNvSpPr/>
              <p:nvPr/>
            </p:nvSpPr>
            <p:spPr>
              <a:xfrm>
                <a:off x="7183321" y="4055100"/>
                <a:ext cx="874713" cy="1200152"/>
              </a:xfrm>
              <a:custGeom>
                <a:avLst/>
                <a:gdLst/>
                <a:ahLst/>
                <a:cxnLst/>
                <a:rect l="l" t="t" r="r" b="b"/>
                <a:pathLst>
                  <a:path w="551" h="756" extrusionOk="0">
                    <a:moveTo>
                      <a:pt x="413" y="0"/>
                    </a:moveTo>
                    <a:lnTo>
                      <a:pt x="413" y="0"/>
                    </a:lnTo>
                    <a:lnTo>
                      <a:pt x="439" y="28"/>
                    </a:lnTo>
                    <a:lnTo>
                      <a:pt x="462" y="55"/>
                    </a:lnTo>
                    <a:lnTo>
                      <a:pt x="484" y="86"/>
                    </a:lnTo>
                    <a:lnTo>
                      <a:pt x="501" y="118"/>
                    </a:lnTo>
                    <a:lnTo>
                      <a:pt x="517" y="151"/>
                    </a:lnTo>
                    <a:lnTo>
                      <a:pt x="530" y="186"/>
                    </a:lnTo>
                    <a:lnTo>
                      <a:pt x="539" y="220"/>
                    </a:lnTo>
                    <a:lnTo>
                      <a:pt x="546" y="257"/>
                    </a:lnTo>
                    <a:lnTo>
                      <a:pt x="550" y="293"/>
                    </a:lnTo>
                    <a:lnTo>
                      <a:pt x="551" y="331"/>
                    </a:lnTo>
                    <a:lnTo>
                      <a:pt x="549" y="367"/>
                    </a:lnTo>
                    <a:lnTo>
                      <a:pt x="544" y="404"/>
                    </a:lnTo>
                    <a:lnTo>
                      <a:pt x="536" y="441"/>
                    </a:lnTo>
                    <a:lnTo>
                      <a:pt x="526" y="477"/>
                    </a:lnTo>
                    <a:lnTo>
                      <a:pt x="511" y="512"/>
                    </a:lnTo>
                    <a:lnTo>
                      <a:pt x="494" y="546"/>
                    </a:lnTo>
                    <a:lnTo>
                      <a:pt x="494" y="546"/>
                    </a:lnTo>
                    <a:lnTo>
                      <a:pt x="475" y="578"/>
                    </a:lnTo>
                    <a:lnTo>
                      <a:pt x="454" y="608"/>
                    </a:lnTo>
                    <a:lnTo>
                      <a:pt x="431" y="634"/>
                    </a:lnTo>
                    <a:lnTo>
                      <a:pt x="406" y="658"/>
                    </a:lnTo>
                    <a:lnTo>
                      <a:pt x="380" y="680"/>
                    </a:lnTo>
                    <a:lnTo>
                      <a:pt x="352" y="699"/>
                    </a:lnTo>
                    <a:lnTo>
                      <a:pt x="322" y="714"/>
                    </a:lnTo>
                    <a:lnTo>
                      <a:pt x="291" y="729"/>
                    </a:lnTo>
                    <a:lnTo>
                      <a:pt x="258" y="740"/>
                    </a:lnTo>
                    <a:lnTo>
                      <a:pt x="225" y="748"/>
                    </a:lnTo>
                    <a:lnTo>
                      <a:pt x="189" y="753"/>
                    </a:lnTo>
                    <a:lnTo>
                      <a:pt x="153" y="756"/>
                    </a:lnTo>
                    <a:lnTo>
                      <a:pt x="116" y="756"/>
                    </a:lnTo>
                    <a:lnTo>
                      <a:pt x="79" y="752"/>
                    </a:lnTo>
                    <a:lnTo>
                      <a:pt x="40" y="746"/>
                    </a:lnTo>
                    <a:lnTo>
                      <a:pt x="0" y="737"/>
                    </a:lnTo>
                    <a:lnTo>
                      <a:pt x="20" y="666"/>
                    </a:lnTo>
                    <a:lnTo>
                      <a:pt x="20" y="666"/>
                    </a:lnTo>
                    <a:lnTo>
                      <a:pt x="51" y="673"/>
                    </a:lnTo>
                    <a:lnTo>
                      <a:pt x="84" y="677"/>
                    </a:lnTo>
                    <a:lnTo>
                      <a:pt x="116" y="680"/>
                    </a:lnTo>
                    <a:lnTo>
                      <a:pt x="146" y="680"/>
                    </a:lnTo>
                    <a:lnTo>
                      <a:pt x="176" y="679"/>
                    </a:lnTo>
                    <a:lnTo>
                      <a:pt x="207" y="674"/>
                    </a:lnTo>
                    <a:lnTo>
                      <a:pt x="234" y="667"/>
                    </a:lnTo>
                    <a:lnTo>
                      <a:pt x="261" y="658"/>
                    </a:lnTo>
                    <a:lnTo>
                      <a:pt x="287" y="648"/>
                    </a:lnTo>
                    <a:lnTo>
                      <a:pt x="311" y="634"/>
                    </a:lnTo>
                    <a:lnTo>
                      <a:pt x="334" y="620"/>
                    </a:lnTo>
                    <a:lnTo>
                      <a:pt x="356" y="602"/>
                    </a:lnTo>
                    <a:lnTo>
                      <a:pt x="376" y="582"/>
                    </a:lnTo>
                    <a:lnTo>
                      <a:pt x="395" y="561"/>
                    </a:lnTo>
                    <a:lnTo>
                      <a:pt x="413" y="536"/>
                    </a:lnTo>
                    <a:lnTo>
                      <a:pt x="428" y="510"/>
                    </a:lnTo>
                    <a:lnTo>
                      <a:pt x="428" y="510"/>
                    </a:lnTo>
                    <a:lnTo>
                      <a:pt x="441" y="486"/>
                    </a:lnTo>
                    <a:lnTo>
                      <a:pt x="452" y="459"/>
                    </a:lnTo>
                    <a:lnTo>
                      <a:pt x="461" y="431"/>
                    </a:lnTo>
                    <a:lnTo>
                      <a:pt x="468" y="403"/>
                    </a:lnTo>
                    <a:lnTo>
                      <a:pt x="472" y="374"/>
                    </a:lnTo>
                    <a:lnTo>
                      <a:pt x="475" y="344"/>
                    </a:lnTo>
                    <a:lnTo>
                      <a:pt x="475" y="314"/>
                    </a:lnTo>
                    <a:lnTo>
                      <a:pt x="474" y="282"/>
                    </a:lnTo>
                    <a:lnTo>
                      <a:pt x="470" y="252"/>
                    </a:lnTo>
                    <a:lnTo>
                      <a:pt x="462" y="222"/>
                    </a:lnTo>
                    <a:lnTo>
                      <a:pt x="452" y="191"/>
                    </a:lnTo>
                    <a:lnTo>
                      <a:pt x="441" y="163"/>
                    </a:lnTo>
                    <a:lnTo>
                      <a:pt x="425" y="134"/>
                    </a:lnTo>
                    <a:lnTo>
                      <a:pt x="408" y="107"/>
                    </a:lnTo>
                    <a:lnTo>
                      <a:pt x="386" y="81"/>
                    </a:lnTo>
                    <a:lnTo>
                      <a:pt x="362" y="55"/>
                    </a:lnTo>
                    <a:lnTo>
                      <a:pt x="413" y="0"/>
                    </a:lnTo>
                    <a:close/>
                  </a:path>
                </a:pathLst>
              </a:custGeom>
              <a:solidFill>
                <a:srgbClr val="DEDEDE"/>
              </a:solidFill>
              <a:ln w="9525" cap="flat" cmpd="sng">
                <a:solidFill>
                  <a:srgbClr val="DEDEDE"/>
                </a:solidFill>
                <a:prstDash val="solid"/>
                <a:round/>
                <a:headEnd type="none" w="sm" len="sm"/>
                <a:tailEnd type="none" w="sm" len="sm"/>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
            <p:nvSpPr>
              <p:cNvPr id="1753" name="Google Shape;1753;p298"/>
              <p:cNvSpPr/>
              <p:nvPr/>
            </p:nvSpPr>
            <p:spPr>
              <a:xfrm>
                <a:off x="7132517" y="3940799"/>
                <a:ext cx="841374" cy="842963"/>
              </a:xfrm>
              <a:custGeom>
                <a:avLst/>
                <a:gdLst/>
                <a:ahLst/>
                <a:cxnLst/>
                <a:rect l="l" t="t" r="r" b="b"/>
                <a:pathLst>
                  <a:path w="530" h="531" extrusionOk="0">
                    <a:moveTo>
                      <a:pt x="16" y="355"/>
                    </a:moveTo>
                    <a:lnTo>
                      <a:pt x="16" y="355"/>
                    </a:lnTo>
                    <a:lnTo>
                      <a:pt x="9" y="329"/>
                    </a:lnTo>
                    <a:lnTo>
                      <a:pt x="3" y="304"/>
                    </a:lnTo>
                    <a:lnTo>
                      <a:pt x="0" y="278"/>
                    </a:lnTo>
                    <a:lnTo>
                      <a:pt x="0" y="252"/>
                    </a:lnTo>
                    <a:lnTo>
                      <a:pt x="3" y="226"/>
                    </a:lnTo>
                    <a:lnTo>
                      <a:pt x="9" y="200"/>
                    </a:lnTo>
                    <a:lnTo>
                      <a:pt x="16" y="176"/>
                    </a:lnTo>
                    <a:lnTo>
                      <a:pt x="26" y="153"/>
                    </a:lnTo>
                    <a:lnTo>
                      <a:pt x="37" y="130"/>
                    </a:lnTo>
                    <a:lnTo>
                      <a:pt x="52" y="110"/>
                    </a:lnTo>
                    <a:lnTo>
                      <a:pt x="67" y="89"/>
                    </a:lnTo>
                    <a:lnTo>
                      <a:pt x="86" y="71"/>
                    </a:lnTo>
                    <a:lnTo>
                      <a:pt x="105" y="54"/>
                    </a:lnTo>
                    <a:lnTo>
                      <a:pt x="126" y="39"/>
                    </a:lnTo>
                    <a:lnTo>
                      <a:pt x="151" y="26"/>
                    </a:lnTo>
                    <a:lnTo>
                      <a:pt x="175" y="16"/>
                    </a:lnTo>
                    <a:lnTo>
                      <a:pt x="175" y="16"/>
                    </a:lnTo>
                    <a:lnTo>
                      <a:pt x="201" y="9"/>
                    </a:lnTo>
                    <a:lnTo>
                      <a:pt x="227" y="3"/>
                    </a:lnTo>
                    <a:lnTo>
                      <a:pt x="254" y="0"/>
                    </a:lnTo>
                    <a:lnTo>
                      <a:pt x="280" y="0"/>
                    </a:lnTo>
                    <a:lnTo>
                      <a:pt x="305" y="3"/>
                    </a:lnTo>
                    <a:lnTo>
                      <a:pt x="331" y="9"/>
                    </a:lnTo>
                    <a:lnTo>
                      <a:pt x="355" y="16"/>
                    </a:lnTo>
                    <a:lnTo>
                      <a:pt x="378" y="26"/>
                    </a:lnTo>
                    <a:lnTo>
                      <a:pt x="401" y="38"/>
                    </a:lnTo>
                    <a:lnTo>
                      <a:pt x="422" y="52"/>
                    </a:lnTo>
                    <a:lnTo>
                      <a:pt x="441" y="68"/>
                    </a:lnTo>
                    <a:lnTo>
                      <a:pt x="460" y="87"/>
                    </a:lnTo>
                    <a:lnTo>
                      <a:pt x="477" y="105"/>
                    </a:lnTo>
                    <a:lnTo>
                      <a:pt x="491" y="127"/>
                    </a:lnTo>
                    <a:lnTo>
                      <a:pt x="504" y="151"/>
                    </a:lnTo>
                    <a:lnTo>
                      <a:pt x="514" y="176"/>
                    </a:lnTo>
                    <a:lnTo>
                      <a:pt x="514" y="176"/>
                    </a:lnTo>
                    <a:lnTo>
                      <a:pt x="523" y="202"/>
                    </a:lnTo>
                    <a:lnTo>
                      <a:pt x="527" y="227"/>
                    </a:lnTo>
                    <a:lnTo>
                      <a:pt x="530" y="255"/>
                    </a:lnTo>
                    <a:lnTo>
                      <a:pt x="530" y="281"/>
                    </a:lnTo>
                    <a:lnTo>
                      <a:pt x="527" y="305"/>
                    </a:lnTo>
                    <a:lnTo>
                      <a:pt x="522" y="331"/>
                    </a:lnTo>
                    <a:lnTo>
                      <a:pt x="514" y="355"/>
                    </a:lnTo>
                    <a:lnTo>
                      <a:pt x="504" y="378"/>
                    </a:lnTo>
                    <a:lnTo>
                      <a:pt x="493" y="401"/>
                    </a:lnTo>
                    <a:lnTo>
                      <a:pt x="479" y="423"/>
                    </a:lnTo>
                    <a:lnTo>
                      <a:pt x="463" y="442"/>
                    </a:lnTo>
                    <a:lnTo>
                      <a:pt x="445" y="460"/>
                    </a:lnTo>
                    <a:lnTo>
                      <a:pt x="425" y="477"/>
                    </a:lnTo>
                    <a:lnTo>
                      <a:pt x="404" y="492"/>
                    </a:lnTo>
                    <a:lnTo>
                      <a:pt x="379" y="505"/>
                    </a:lnTo>
                    <a:lnTo>
                      <a:pt x="355" y="515"/>
                    </a:lnTo>
                    <a:lnTo>
                      <a:pt x="355" y="515"/>
                    </a:lnTo>
                    <a:lnTo>
                      <a:pt x="329" y="523"/>
                    </a:lnTo>
                    <a:lnTo>
                      <a:pt x="303" y="528"/>
                    </a:lnTo>
                    <a:lnTo>
                      <a:pt x="277" y="531"/>
                    </a:lnTo>
                    <a:lnTo>
                      <a:pt x="251" y="531"/>
                    </a:lnTo>
                    <a:lnTo>
                      <a:pt x="226" y="528"/>
                    </a:lnTo>
                    <a:lnTo>
                      <a:pt x="200" y="522"/>
                    </a:lnTo>
                    <a:lnTo>
                      <a:pt x="175" y="515"/>
                    </a:lnTo>
                    <a:lnTo>
                      <a:pt x="152" y="505"/>
                    </a:lnTo>
                    <a:lnTo>
                      <a:pt x="129" y="493"/>
                    </a:lnTo>
                    <a:lnTo>
                      <a:pt x="109" y="479"/>
                    </a:lnTo>
                    <a:lnTo>
                      <a:pt x="89" y="463"/>
                    </a:lnTo>
                    <a:lnTo>
                      <a:pt x="70" y="446"/>
                    </a:lnTo>
                    <a:lnTo>
                      <a:pt x="53" y="426"/>
                    </a:lnTo>
                    <a:lnTo>
                      <a:pt x="39" y="404"/>
                    </a:lnTo>
                    <a:lnTo>
                      <a:pt x="26" y="380"/>
                    </a:lnTo>
                    <a:lnTo>
                      <a:pt x="16" y="355"/>
                    </a:lnTo>
                    <a:lnTo>
                      <a:pt x="16" y="355"/>
                    </a:lnTo>
                    <a:close/>
                  </a:path>
                </a:pathLst>
              </a:custGeom>
              <a:solidFill>
                <a:srgbClr val="DEDEDE"/>
              </a:solidFill>
              <a:ln w="38100" cap="flat" cmpd="sng">
                <a:solidFill>
                  <a:srgbClr val="DEDEDE"/>
                </a:solidFill>
                <a:prstDash val="solid"/>
                <a:round/>
                <a:headEnd type="none" w="sm" len="sm"/>
                <a:tailEnd type="none" w="sm" len="sm"/>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
            <p:nvSpPr>
              <p:cNvPr id="1754" name="Google Shape;1754;p298"/>
              <p:cNvSpPr/>
              <p:nvPr/>
            </p:nvSpPr>
            <p:spPr>
              <a:xfrm>
                <a:off x="7069013" y="4994892"/>
                <a:ext cx="417513" cy="438152"/>
              </a:xfrm>
              <a:custGeom>
                <a:avLst/>
                <a:gdLst/>
                <a:ahLst/>
                <a:cxnLst/>
                <a:rect l="l" t="t" r="r" b="b"/>
                <a:pathLst>
                  <a:path w="263" h="276" extrusionOk="0">
                    <a:moveTo>
                      <a:pt x="263" y="35"/>
                    </a:moveTo>
                    <a:lnTo>
                      <a:pt x="103" y="115"/>
                    </a:lnTo>
                    <a:lnTo>
                      <a:pt x="184" y="276"/>
                    </a:lnTo>
                    <a:lnTo>
                      <a:pt x="82" y="242"/>
                    </a:lnTo>
                    <a:lnTo>
                      <a:pt x="0" y="82"/>
                    </a:lnTo>
                    <a:lnTo>
                      <a:pt x="161" y="0"/>
                    </a:lnTo>
                    <a:lnTo>
                      <a:pt x="263" y="35"/>
                    </a:lnTo>
                    <a:close/>
                  </a:path>
                </a:pathLst>
              </a:custGeom>
              <a:solidFill>
                <a:srgbClr val="DEDEDE"/>
              </a:solidFill>
              <a:ln w="9525" cap="flat" cmpd="sng">
                <a:solidFill>
                  <a:srgbClr val="DEDEDE"/>
                </a:solidFill>
                <a:prstDash val="solid"/>
                <a:round/>
                <a:headEnd type="none" w="sm" len="sm"/>
                <a:tailEnd type="none" w="sm" len="sm"/>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58"/>
        <p:cNvGrpSpPr/>
        <p:nvPr/>
      </p:nvGrpSpPr>
      <p:grpSpPr>
        <a:xfrm>
          <a:off x="0" y="0"/>
          <a:ext cx="0" cy="0"/>
          <a:chOff x="0" y="0"/>
          <a:chExt cx="0" cy="0"/>
        </a:xfrm>
      </p:grpSpPr>
      <p:pic>
        <p:nvPicPr>
          <p:cNvPr id="1759" name="Google Shape;1759;p299"/>
          <p:cNvPicPr preferRelativeResize="0"/>
          <p:nvPr/>
        </p:nvPicPr>
        <p:blipFill rotWithShape="1">
          <a:blip r:embed="rId3">
            <a:alphaModFix/>
          </a:blip>
          <a:srcRect/>
          <a:stretch/>
        </p:blipFill>
        <p:spPr>
          <a:xfrm>
            <a:off x="4283614" y="1"/>
            <a:ext cx="4860392" cy="5143498"/>
          </a:xfrm>
          <a:prstGeom prst="rect">
            <a:avLst/>
          </a:prstGeom>
          <a:noFill/>
          <a:ln>
            <a:noFill/>
          </a:ln>
        </p:spPr>
      </p:pic>
      <p:sp>
        <p:nvSpPr>
          <p:cNvPr id="1760" name="Google Shape;1760;p299"/>
          <p:cNvSpPr/>
          <p:nvPr/>
        </p:nvSpPr>
        <p:spPr>
          <a:xfrm>
            <a:off x="953" y="0"/>
            <a:ext cx="285900" cy="2844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chemeClr val="lt1"/>
              </a:solidFill>
              <a:latin typeface="Arial"/>
              <a:ea typeface="Arial"/>
              <a:cs typeface="Arial"/>
              <a:sym typeface="Arial"/>
            </a:endParaRPr>
          </a:p>
        </p:txBody>
      </p:sp>
      <p:sp>
        <p:nvSpPr>
          <p:cNvPr id="1761" name="Google Shape;1761;p299"/>
          <p:cNvSpPr/>
          <p:nvPr/>
        </p:nvSpPr>
        <p:spPr>
          <a:xfrm>
            <a:off x="8857999" y="238"/>
            <a:ext cx="285900" cy="2844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chemeClr val="lt1"/>
              </a:solidFill>
              <a:latin typeface="Arial"/>
              <a:ea typeface="Arial"/>
              <a:cs typeface="Arial"/>
              <a:sym typeface="Arial"/>
            </a:endParaRPr>
          </a:p>
        </p:txBody>
      </p:sp>
      <p:sp>
        <p:nvSpPr>
          <p:cNvPr id="1762" name="Google Shape;1762;p299"/>
          <p:cNvSpPr txBox="1"/>
          <p:nvPr/>
        </p:nvSpPr>
        <p:spPr>
          <a:xfrm>
            <a:off x="574879" y="1577578"/>
            <a:ext cx="3139800" cy="2539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 sz="3000">
                <a:solidFill>
                  <a:schemeClr val="dk1"/>
                </a:solidFill>
                <a:latin typeface="Georgia"/>
                <a:ea typeface="Georgia"/>
                <a:cs typeface="Georgia"/>
                <a:sym typeface="Georgia"/>
              </a:rPr>
              <a:t>PwC Baltijas uzņēmumu vadītāju aptauja 2024</a:t>
            </a:r>
            <a:endParaRPr sz="3000">
              <a:solidFill>
                <a:schemeClr val="dk1"/>
              </a:solidFill>
              <a:latin typeface="Georgia"/>
              <a:ea typeface="Georgia"/>
              <a:cs typeface="Georgia"/>
              <a:sym typeface="Georgia"/>
            </a:endParaRPr>
          </a:p>
          <a:p>
            <a:pPr marL="0" marR="0" lvl="0" indent="0" algn="l" rtl="0">
              <a:lnSpc>
                <a:spcPct val="100000"/>
              </a:lnSpc>
              <a:spcBef>
                <a:spcPts val="0"/>
              </a:spcBef>
              <a:spcAft>
                <a:spcPts val="0"/>
              </a:spcAft>
              <a:buClr>
                <a:srgbClr val="000000"/>
              </a:buClr>
              <a:buSzPts val="3000"/>
              <a:buFont typeface="Arial"/>
              <a:buNone/>
            </a:pPr>
            <a:endParaRPr sz="3000">
              <a:solidFill>
                <a:schemeClr val="dk1"/>
              </a:solidFill>
              <a:latin typeface="Georgia"/>
              <a:ea typeface="Georgia"/>
              <a:cs typeface="Georgia"/>
              <a:sym typeface="Georgia"/>
            </a:endParaRPr>
          </a:p>
          <a:p>
            <a:pPr marL="0" marR="0" lvl="0" indent="0" algn="l" rtl="0">
              <a:lnSpc>
                <a:spcPct val="100000"/>
              </a:lnSpc>
              <a:spcBef>
                <a:spcPts val="0"/>
              </a:spcBef>
              <a:spcAft>
                <a:spcPts val="0"/>
              </a:spcAft>
              <a:buClr>
                <a:srgbClr val="000000"/>
              </a:buClr>
              <a:buSzPts val="1500"/>
              <a:buFont typeface="Arial"/>
              <a:buNone/>
            </a:pPr>
            <a:r>
              <a:rPr lang="en" sz="1500">
                <a:solidFill>
                  <a:schemeClr val="dk1"/>
                </a:solidFill>
              </a:rPr>
              <a:t>Marts</a:t>
            </a:r>
            <a:r>
              <a:rPr lang="en" sz="1500" b="0" i="0" u="none" strike="noStrike" cap="none">
                <a:solidFill>
                  <a:schemeClr val="dk1"/>
                </a:solidFill>
                <a:latin typeface="Arial"/>
                <a:ea typeface="Arial"/>
                <a:cs typeface="Arial"/>
                <a:sym typeface="Arial"/>
              </a:rPr>
              <a:t>, 2024</a:t>
            </a:r>
            <a:endParaRPr sz="1500" b="0" i="0" u="none" strike="noStrike" cap="none">
              <a:solidFill>
                <a:srgbClr val="000000"/>
              </a:solidFill>
              <a:latin typeface="Arial"/>
              <a:ea typeface="Arial"/>
              <a:cs typeface="Arial"/>
              <a:sym typeface="Arial"/>
            </a:endParaRPr>
          </a:p>
        </p:txBody>
      </p:sp>
      <p:sp>
        <p:nvSpPr>
          <p:cNvPr id="1763" name="Google Shape;1763;p299"/>
          <p:cNvSpPr/>
          <p:nvPr/>
        </p:nvSpPr>
        <p:spPr>
          <a:xfrm>
            <a:off x="289166" y="0"/>
            <a:ext cx="285900" cy="2844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chemeClr val="lt1"/>
              </a:solidFill>
              <a:latin typeface="Arial"/>
              <a:ea typeface="Arial"/>
              <a:cs typeface="Arial"/>
              <a:sym typeface="Arial"/>
            </a:endParaRPr>
          </a:p>
        </p:txBody>
      </p:sp>
      <p:sp>
        <p:nvSpPr>
          <p:cNvPr id="1764" name="Google Shape;1764;p299"/>
          <p:cNvSpPr/>
          <p:nvPr/>
        </p:nvSpPr>
        <p:spPr>
          <a:xfrm>
            <a:off x="8572286" y="285989"/>
            <a:ext cx="285900" cy="2844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chemeClr val="lt1"/>
              </a:solidFill>
              <a:latin typeface="Arial"/>
              <a:ea typeface="Arial"/>
              <a:cs typeface="Arial"/>
              <a:sym typeface="Arial"/>
            </a:endParaRPr>
          </a:p>
        </p:txBody>
      </p:sp>
      <p:sp>
        <p:nvSpPr>
          <p:cNvPr id="1765" name="Google Shape;1765;p299"/>
          <p:cNvSpPr/>
          <p:nvPr/>
        </p:nvSpPr>
        <p:spPr>
          <a:xfrm>
            <a:off x="3997901" y="3146898"/>
            <a:ext cx="285900" cy="2844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chemeClr val="lt1"/>
              </a:solidFill>
              <a:latin typeface="Arial"/>
              <a:ea typeface="Arial"/>
              <a:cs typeface="Arial"/>
              <a:sym typeface="Arial"/>
            </a:endParaRPr>
          </a:p>
        </p:txBody>
      </p:sp>
      <p:pic>
        <p:nvPicPr>
          <p:cNvPr id="1766" name="Google Shape;1766;p299"/>
          <p:cNvPicPr preferRelativeResize="0"/>
          <p:nvPr/>
        </p:nvPicPr>
        <p:blipFill rotWithShape="1">
          <a:blip r:embed="rId4">
            <a:alphaModFix/>
          </a:blip>
          <a:srcRect/>
          <a:stretch/>
        </p:blipFill>
        <p:spPr>
          <a:xfrm>
            <a:off x="3126844" y="3431538"/>
            <a:ext cx="2282748" cy="1712060"/>
          </a:xfrm>
          <a:prstGeom prst="rect">
            <a:avLst/>
          </a:prstGeom>
          <a:noFill/>
          <a:ln>
            <a:noFill/>
          </a:ln>
        </p:spPr>
      </p:pic>
      <p:sp>
        <p:nvSpPr>
          <p:cNvPr id="1767" name="Google Shape;1767;p299"/>
          <p:cNvSpPr txBox="1"/>
          <p:nvPr/>
        </p:nvSpPr>
        <p:spPr>
          <a:xfrm>
            <a:off x="4580552" y="-585216"/>
            <a:ext cx="138600" cy="184800"/>
          </a:xfrm>
          <a:prstGeom prst="rect">
            <a:avLst/>
          </a:prstGeom>
          <a:noFill/>
          <a:ln>
            <a:noFill/>
          </a:ln>
        </p:spPr>
        <p:txBody>
          <a:bodyPr spcFirstLastPara="1" wrap="square" lIns="0" tIns="0" rIns="0" bIns="0" anchor="t" anchorCtr="0">
            <a:spAutoFit/>
          </a:bodyPr>
          <a:lstStyle/>
          <a:p>
            <a:pPr marL="139700" marR="0" lvl="0" indent="-6350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71"/>
        <p:cNvGrpSpPr/>
        <p:nvPr/>
      </p:nvGrpSpPr>
      <p:grpSpPr>
        <a:xfrm>
          <a:off x="0" y="0"/>
          <a:ext cx="0" cy="0"/>
          <a:chOff x="0" y="0"/>
          <a:chExt cx="0" cy="0"/>
        </a:xfrm>
      </p:grpSpPr>
      <p:sp>
        <p:nvSpPr>
          <p:cNvPr id="1772" name="Google Shape;1772;p300"/>
          <p:cNvSpPr/>
          <p:nvPr/>
        </p:nvSpPr>
        <p:spPr>
          <a:xfrm>
            <a:off x="4045713" y="2931500"/>
            <a:ext cx="3108900" cy="535800"/>
          </a:xfrm>
          <a:prstGeom prst="rect">
            <a:avLst/>
          </a:prstGeom>
          <a:solidFill>
            <a:srgbClr val="F2F2F2"/>
          </a:solidFill>
          <a:ln w="9525" cap="flat" cmpd="sng">
            <a:solidFill>
              <a:srgbClr val="979797"/>
            </a:solidFill>
            <a:prstDash val="dash"/>
            <a:round/>
            <a:headEnd type="none" w="sm" len="sm"/>
            <a:tailEnd type="none" w="sm" len="sm"/>
          </a:ln>
        </p:spPr>
        <p:txBody>
          <a:bodyPr spcFirstLastPara="1" wrap="square" lIns="27000" tIns="68575" rIns="45700" bIns="68575" anchor="b" anchorCtr="0">
            <a:noAutofit/>
          </a:bodyPr>
          <a:lstStyle/>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chemeClr val="dk1"/>
                </a:solidFill>
                <a:latin typeface="Helvetica Neue"/>
                <a:ea typeface="Helvetica Neue"/>
                <a:cs typeface="Helvetica Neue"/>
                <a:sym typeface="Helvetica Neue"/>
              </a:rPr>
              <a:t>69%</a:t>
            </a:r>
            <a:endParaRPr sz="1000" b="0" i="0" u="none" strike="noStrike" cap="none">
              <a:solidFill>
                <a:schemeClr val="dk1"/>
              </a:solidFill>
              <a:latin typeface="Helvetica Neue"/>
              <a:ea typeface="Helvetica Neue"/>
              <a:cs typeface="Helvetica Neue"/>
              <a:sym typeface="Helvetica Neue"/>
            </a:endParaRPr>
          </a:p>
        </p:txBody>
      </p:sp>
      <p:sp>
        <p:nvSpPr>
          <p:cNvPr id="1773" name="Google Shape;1773;p300"/>
          <p:cNvSpPr/>
          <p:nvPr/>
        </p:nvSpPr>
        <p:spPr>
          <a:xfrm>
            <a:off x="4182813" y="2254550"/>
            <a:ext cx="2971800" cy="535800"/>
          </a:xfrm>
          <a:prstGeom prst="rect">
            <a:avLst/>
          </a:prstGeom>
          <a:solidFill>
            <a:srgbClr val="F2F2F2"/>
          </a:solidFill>
          <a:ln w="9525" cap="flat" cmpd="sng">
            <a:solidFill>
              <a:srgbClr val="979797"/>
            </a:solidFill>
            <a:prstDash val="dash"/>
            <a:round/>
            <a:headEnd type="none" w="sm" len="sm"/>
            <a:tailEnd type="none" w="sm" len="sm"/>
          </a:ln>
        </p:spPr>
        <p:txBody>
          <a:bodyPr spcFirstLastPara="1" wrap="square" lIns="27000" tIns="68575" rIns="45700" bIns="68575" anchor="b" anchorCtr="0">
            <a:noAutofit/>
          </a:bodyPr>
          <a:lstStyle/>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chemeClr val="dk1"/>
                </a:solidFill>
                <a:latin typeface="Helvetica Neue"/>
                <a:ea typeface="Helvetica Neue"/>
                <a:cs typeface="Helvetica Neue"/>
                <a:sym typeface="Helvetica Neue"/>
              </a:rPr>
              <a:t>65%</a:t>
            </a:r>
            <a:endParaRPr sz="1000" b="0" i="0" u="none" strike="noStrike" cap="none">
              <a:solidFill>
                <a:schemeClr val="dk1"/>
              </a:solidFill>
              <a:latin typeface="Helvetica Neue"/>
              <a:ea typeface="Helvetica Neue"/>
              <a:cs typeface="Helvetica Neue"/>
              <a:sym typeface="Helvetica Neue"/>
            </a:endParaRPr>
          </a:p>
        </p:txBody>
      </p:sp>
      <p:sp>
        <p:nvSpPr>
          <p:cNvPr id="1774" name="Google Shape;1774;p300"/>
          <p:cNvSpPr/>
          <p:nvPr/>
        </p:nvSpPr>
        <p:spPr>
          <a:xfrm>
            <a:off x="3908613" y="1577600"/>
            <a:ext cx="3246000" cy="535800"/>
          </a:xfrm>
          <a:prstGeom prst="rect">
            <a:avLst/>
          </a:prstGeom>
          <a:solidFill>
            <a:srgbClr val="F2F2F2"/>
          </a:solidFill>
          <a:ln w="9525" cap="flat" cmpd="sng">
            <a:solidFill>
              <a:srgbClr val="979797"/>
            </a:solidFill>
            <a:prstDash val="dash"/>
            <a:round/>
            <a:headEnd type="none" w="sm" len="sm"/>
            <a:tailEnd type="none" w="sm" len="sm"/>
          </a:ln>
        </p:spPr>
        <p:txBody>
          <a:bodyPr spcFirstLastPara="1" wrap="square" lIns="27000" tIns="68575" rIns="45700" bIns="68575" anchor="b" anchorCtr="0">
            <a:noAutofit/>
          </a:bodyPr>
          <a:lstStyle/>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chemeClr val="dk1"/>
                </a:solidFill>
                <a:latin typeface="Helvetica Neue"/>
                <a:ea typeface="Helvetica Neue"/>
                <a:cs typeface="Helvetica Neue"/>
                <a:sym typeface="Helvetica Neue"/>
              </a:rPr>
              <a:t>71%</a:t>
            </a:r>
            <a:endParaRPr sz="1000" b="0" i="0" u="none" strike="noStrike" cap="none">
              <a:solidFill>
                <a:schemeClr val="dk1"/>
              </a:solidFill>
              <a:latin typeface="Helvetica Neue"/>
              <a:ea typeface="Helvetica Neue"/>
              <a:cs typeface="Helvetica Neue"/>
              <a:sym typeface="Helvetica Neue"/>
            </a:endParaRPr>
          </a:p>
        </p:txBody>
      </p:sp>
      <p:sp>
        <p:nvSpPr>
          <p:cNvPr id="1775" name="Google Shape;1775;p300"/>
          <p:cNvSpPr/>
          <p:nvPr/>
        </p:nvSpPr>
        <p:spPr>
          <a:xfrm>
            <a:off x="0" y="-3600"/>
            <a:ext cx="53700" cy="14598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6" name="Google Shape;1776;p300"/>
          <p:cNvSpPr txBox="1">
            <a:spLocks noGrp="1"/>
          </p:cNvSpPr>
          <p:nvPr>
            <p:ph type="title" idx="4294967295"/>
          </p:nvPr>
        </p:nvSpPr>
        <p:spPr>
          <a:xfrm>
            <a:off x="332175" y="504697"/>
            <a:ext cx="8479500" cy="378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Font typeface="Georgia"/>
              <a:buNone/>
            </a:pPr>
            <a:r>
              <a:rPr lang="en" sz="2000">
                <a:latin typeface="Helvetica Neue Light"/>
                <a:ea typeface="Helvetica Neue Light"/>
                <a:cs typeface="Helvetica Neue Light"/>
                <a:sym typeface="Helvetica Neue Light"/>
              </a:rPr>
              <a:t>Turpinās virzība pretī ilgtspējīgākai pieejai</a:t>
            </a:r>
            <a:endParaRPr sz="2000">
              <a:latin typeface="Helvetica Neue Light"/>
              <a:ea typeface="Helvetica Neue Light"/>
              <a:cs typeface="Helvetica Neue Light"/>
              <a:sym typeface="Helvetica Neue Light"/>
            </a:endParaRPr>
          </a:p>
        </p:txBody>
      </p:sp>
      <p:sp>
        <p:nvSpPr>
          <p:cNvPr id="1777" name="Google Shape;1777;p300"/>
          <p:cNvSpPr txBox="1">
            <a:spLocks noGrp="1"/>
          </p:cNvSpPr>
          <p:nvPr>
            <p:ph type="subTitle" idx="4294967295"/>
          </p:nvPr>
        </p:nvSpPr>
        <p:spPr>
          <a:xfrm>
            <a:off x="332175" y="1168950"/>
            <a:ext cx="8479500" cy="2112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 sz="1000" b="1" i="0" u="none" strike="noStrike" cap="none">
                <a:solidFill>
                  <a:schemeClr val="dk1"/>
                </a:solidFill>
                <a:latin typeface="Helvetica Neue"/>
                <a:ea typeface="Helvetica Neue"/>
                <a:cs typeface="Helvetica Neue"/>
                <a:sym typeface="Helvetica Neue"/>
              </a:rPr>
              <a:t>J. </a:t>
            </a:r>
            <a:r>
              <a:rPr lang="en" sz="1000" b="0" i="0" u="none" strike="noStrike" cap="none">
                <a:solidFill>
                  <a:schemeClr val="dk1"/>
                </a:solidFill>
                <a:latin typeface="Helvetica Neue"/>
                <a:ea typeface="Helvetica Neue"/>
                <a:cs typeface="Helvetica Neue"/>
                <a:sym typeface="Helvetica Neue"/>
              </a:rPr>
              <a:t>Vai </a:t>
            </a:r>
            <a:r>
              <a:rPr lang="en" sz="1000">
                <a:latin typeface="Helvetica Neue"/>
                <a:ea typeface="Helvetica Neue"/>
                <a:cs typeface="Helvetica Neue"/>
                <a:sym typeface="Helvetica Neue"/>
              </a:rPr>
              <a:t>J</a:t>
            </a:r>
            <a:r>
              <a:rPr lang="en" sz="1000" b="0" i="0" u="none" strike="noStrike" cap="none">
                <a:solidFill>
                  <a:schemeClr val="dk1"/>
                </a:solidFill>
                <a:latin typeface="Helvetica Neue"/>
                <a:ea typeface="Helvetica Neue"/>
                <a:cs typeface="Helvetica Neue"/>
                <a:sym typeface="Helvetica Neue"/>
              </a:rPr>
              <a:t>ūsu uzņēmums ir izstrādājis pārveides plānu ilgtspējīgai attīstībai?</a:t>
            </a:r>
            <a:endParaRPr sz="1000" b="0" i="0" u="none" strike="noStrike" cap="none">
              <a:solidFill>
                <a:schemeClr val="dk1"/>
              </a:solidFill>
              <a:latin typeface="Helvetica Neue"/>
              <a:ea typeface="Helvetica Neue"/>
              <a:cs typeface="Helvetica Neue"/>
              <a:sym typeface="Helvetica Neue"/>
            </a:endParaRPr>
          </a:p>
        </p:txBody>
      </p:sp>
      <p:sp>
        <p:nvSpPr>
          <p:cNvPr id="1778" name="Google Shape;1778;p300"/>
          <p:cNvSpPr/>
          <p:nvPr/>
        </p:nvSpPr>
        <p:spPr>
          <a:xfrm>
            <a:off x="8765990" y="1"/>
            <a:ext cx="189000" cy="1890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79" name="Google Shape;1779;p300"/>
          <p:cNvPicPr preferRelativeResize="0"/>
          <p:nvPr/>
        </p:nvPicPr>
        <p:blipFill rotWithShape="1">
          <a:blip r:embed="rId3">
            <a:alphaModFix/>
          </a:blip>
          <a:srcRect/>
          <a:stretch/>
        </p:blipFill>
        <p:spPr>
          <a:xfrm rot="5400000">
            <a:off x="8954995" y="378000"/>
            <a:ext cx="189000" cy="189000"/>
          </a:xfrm>
          <a:prstGeom prst="rect">
            <a:avLst/>
          </a:prstGeom>
          <a:noFill/>
          <a:ln>
            <a:noFill/>
          </a:ln>
        </p:spPr>
      </p:pic>
      <p:sp>
        <p:nvSpPr>
          <p:cNvPr id="1780" name="Google Shape;1780;p300"/>
          <p:cNvSpPr/>
          <p:nvPr/>
        </p:nvSpPr>
        <p:spPr>
          <a:xfrm>
            <a:off x="8954990" y="189001"/>
            <a:ext cx="189000" cy="1890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1" name="Google Shape;1781;p300"/>
          <p:cNvSpPr txBox="1"/>
          <p:nvPr/>
        </p:nvSpPr>
        <p:spPr>
          <a:xfrm>
            <a:off x="332164" y="4869180"/>
            <a:ext cx="41052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chemeClr val="dk1"/>
              </a:buClr>
              <a:buSzPts val="600"/>
              <a:buFont typeface="Arial"/>
              <a:buNone/>
            </a:pPr>
            <a:r>
              <a:rPr lang="en" sz="600" b="0" i="0" u="none" strike="noStrike" cap="none">
                <a:solidFill>
                  <a:srgbClr val="000000"/>
                </a:solidFill>
                <a:latin typeface="Helvetica Neue"/>
                <a:ea typeface="Helvetica Neue"/>
                <a:cs typeface="Helvetica Neue"/>
                <a:sym typeface="Helvetica Neue"/>
              </a:rPr>
              <a:t>PwC Baltijas uzņēmumu vadītāju aptauja 2024</a:t>
            </a:r>
            <a:endParaRPr sz="1100" b="0" i="0" u="none" strike="noStrike" cap="none">
              <a:solidFill>
                <a:srgbClr val="000000"/>
              </a:solidFill>
              <a:latin typeface="Helvetica Neue"/>
              <a:ea typeface="Helvetica Neue"/>
              <a:cs typeface="Helvetica Neue"/>
              <a:sym typeface="Helvetica Neue"/>
            </a:endParaRPr>
          </a:p>
        </p:txBody>
      </p:sp>
      <p:sp>
        <p:nvSpPr>
          <p:cNvPr id="1782" name="Google Shape;1782;p300"/>
          <p:cNvSpPr txBox="1">
            <a:spLocks noGrp="1"/>
          </p:cNvSpPr>
          <p:nvPr>
            <p:ph type="sldNum" idx="12"/>
          </p:nvPr>
        </p:nvSpPr>
        <p:spPr>
          <a:xfrm>
            <a:off x="6163488" y="4869180"/>
            <a:ext cx="2648100" cy="102900"/>
          </a:xfrm>
          <a:prstGeom prst="rect">
            <a:avLst/>
          </a:prstGeom>
          <a:noFill/>
          <a:ln>
            <a:noFill/>
          </a:ln>
        </p:spPr>
        <p:txBody>
          <a:bodyPr spcFirstLastPara="1" wrap="square" lIns="0" tIns="0" rIns="0" bIns="0" anchor="b" anchorCtr="0">
            <a:noAutofit/>
          </a:bodyPr>
          <a:lstStyle/>
          <a:p>
            <a:pPr marL="0" lvl="0" indent="0" algn="r" rtl="0">
              <a:lnSpc>
                <a:spcPct val="100000"/>
              </a:lnSpc>
              <a:spcBef>
                <a:spcPts val="0"/>
              </a:spcBef>
              <a:spcAft>
                <a:spcPts val="0"/>
              </a:spcAft>
              <a:buSzPts val="600"/>
              <a:buNone/>
            </a:pPr>
            <a:fld id="{00000000-1234-1234-1234-123412341234}" type="slidenum">
              <a:rPr lang="en"/>
              <a:t>4</a:t>
            </a:fld>
            <a:endParaRPr/>
          </a:p>
        </p:txBody>
      </p:sp>
      <p:sp>
        <p:nvSpPr>
          <p:cNvPr id="1783" name="Google Shape;1783;p300"/>
          <p:cNvSpPr/>
          <p:nvPr/>
        </p:nvSpPr>
        <p:spPr>
          <a:xfrm>
            <a:off x="2582629" y="3637315"/>
            <a:ext cx="108000" cy="108000"/>
          </a:xfrm>
          <a:prstGeom prst="rect">
            <a:avLst/>
          </a:prstGeom>
          <a:solidFill>
            <a:schemeClr val="accent6"/>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Helvetica Neue"/>
              <a:ea typeface="Helvetica Neue"/>
              <a:cs typeface="Helvetica Neue"/>
              <a:sym typeface="Helvetica Neue"/>
            </a:endParaRPr>
          </a:p>
        </p:txBody>
      </p:sp>
      <p:sp>
        <p:nvSpPr>
          <p:cNvPr id="1784" name="Google Shape;1784;p300"/>
          <p:cNvSpPr txBox="1"/>
          <p:nvPr/>
        </p:nvSpPr>
        <p:spPr>
          <a:xfrm>
            <a:off x="2765488" y="3633600"/>
            <a:ext cx="1352100" cy="215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Nē, mans uzņēmums nav izstrādājis šādu plānu</a:t>
            </a:r>
            <a:endParaRPr sz="700" b="0" i="0" u="none" strike="noStrike" cap="none">
              <a:solidFill>
                <a:schemeClr val="dk1"/>
              </a:solidFill>
              <a:latin typeface="Helvetica Neue"/>
              <a:ea typeface="Helvetica Neue"/>
              <a:cs typeface="Helvetica Neue"/>
              <a:sym typeface="Helvetica Neue"/>
            </a:endParaRPr>
          </a:p>
        </p:txBody>
      </p:sp>
      <p:sp>
        <p:nvSpPr>
          <p:cNvPr id="1785" name="Google Shape;1785;p300"/>
          <p:cNvSpPr/>
          <p:nvPr/>
        </p:nvSpPr>
        <p:spPr>
          <a:xfrm>
            <a:off x="4045698" y="3637315"/>
            <a:ext cx="108000" cy="108000"/>
          </a:xfrm>
          <a:prstGeom prst="rect">
            <a:avLst/>
          </a:prstGeom>
          <a:solidFill>
            <a:schemeClr val="lt2"/>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Helvetica Neue"/>
              <a:ea typeface="Helvetica Neue"/>
              <a:cs typeface="Helvetica Neue"/>
              <a:sym typeface="Helvetica Neue"/>
            </a:endParaRPr>
          </a:p>
        </p:txBody>
      </p:sp>
      <p:sp>
        <p:nvSpPr>
          <p:cNvPr id="1786" name="Google Shape;1786;p300"/>
          <p:cNvSpPr txBox="1"/>
          <p:nvPr/>
        </p:nvSpPr>
        <p:spPr>
          <a:xfrm>
            <a:off x="4228564" y="3633600"/>
            <a:ext cx="1302600" cy="3231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Nē, bet mans uzņēmums strādā pie šāda plāna izveides </a:t>
            </a: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Helvetica Neue"/>
              <a:ea typeface="Helvetica Neue"/>
              <a:cs typeface="Helvetica Neue"/>
              <a:sym typeface="Helvetica Neue"/>
            </a:endParaRPr>
          </a:p>
        </p:txBody>
      </p:sp>
      <p:sp>
        <p:nvSpPr>
          <p:cNvPr id="1787" name="Google Shape;1787;p300"/>
          <p:cNvSpPr txBox="1"/>
          <p:nvPr/>
        </p:nvSpPr>
        <p:spPr>
          <a:xfrm>
            <a:off x="1917088" y="1649525"/>
            <a:ext cx="490200" cy="138600"/>
          </a:xfrm>
          <a:prstGeom prst="rect">
            <a:avLst/>
          </a:prstGeom>
          <a:noFill/>
          <a:ln>
            <a:noFill/>
          </a:ln>
        </p:spPr>
        <p:txBody>
          <a:bodyPr spcFirstLastPara="1" wrap="square" lIns="0" tIns="0" rIns="0" bIns="0" anchor="ctr" anchorCtr="0">
            <a:spAutoFit/>
          </a:bodyPr>
          <a:lstStyle/>
          <a:p>
            <a:pPr marL="0" marR="0" lvl="0" indent="0" algn="r" rtl="0">
              <a:lnSpc>
                <a:spcPct val="100000"/>
              </a:lnSpc>
              <a:spcBef>
                <a:spcPts val="0"/>
              </a:spcBef>
              <a:spcAft>
                <a:spcPts val="0"/>
              </a:spcAft>
              <a:buClr>
                <a:schemeClr val="dk1"/>
              </a:buClr>
              <a:buSzPts val="800"/>
              <a:buFont typeface="Arial"/>
              <a:buNone/>
            </a:pPr>
            <a:r>
              <a:rPr lang="en" sz="900" b="1" i="0" u="none" strike="noStrike" cap="none">
                <a:solidFill>
                  <a:schemeClr val="dk1"/>
                </a:solidFill>
                <a:latin typeface="Helvetica Neue"/>
                <a:ea typeface="Helvetica Neue"/>
                <a:cs typeface="Helvetica Neue"/>
                <a:sym typeface="Helvetica Neue"/>
              </a:rPr>
              <a:t>Latvija</a:t>
            </a:r>
            <a:endParaRPr sz="900" b="1" i="0" u="none" strike="noStrike" cap="none">
              <a:solidFill>
                <a:schemeClr val="dk1"/>
              </a:solidFill>
              <a:latin typeface="Helvetica Neue"/>
              <a:ea typeface="Helvetica Neue"/>
              <a:cs typeface="Helvetica Neue"/>
              <a:sym typeface="Helvetica Neue"/>
            </a:endParaRPr>
          </a:p>
        </p:txBody>
      </p:sp>
      <p:sp>
        <p:nvSpPr>
          <p:cNvPr id="1788" name="Google Shape;1788;p300"/>
          <p:cNvSpPr txBox="1"/>
          <p:nvPr/>
        </p:nvSpPr>
        <p:spPr>
          <a:xfrm>
            <a:off x="1917088" y="2326424"/>
            <a:ext cx="490200" cy="138600"/>
          </a:xfrm>
          <a:prstGeom prst="rect">
            <a:avLst/>
          </a:prstGeom>
          <a:noFill/>
          <a:ln>
            <a:noFill/>
          </a:ln>
        </p:spPr>
        <p:txBody>
          <a:bodyPr spcFirstLastPara="1" wrap="square" lIns="0" tIns="0" rIns="0" bIns="0" anchor="ctr" anchorCtr="0">
            <a:spAutoFit/>
          </a:bodyPr>
          <a:lstStyle/>
          <a:p>
            <a:pPr marL="0" marR="0" lvl="0" indent="0" algn="r" rtl="0">
              <a:lnSpc>
                <a:spcPct val="100000"/>
              </a:lnSpc>
              <a:spcBef>
                <a:spcPts val="0"/>
              </a:spcBef>
              <a:spcAft>
                <a:spcPts val="0"/>
              </a:spcAft>
              <a:buClr>
                <a:schemeClr val="dk1"/>
              </a:buClr>
              <a:buSzPts val="800"/>
              <a:buFont typeface="Arial"/>
              <a:buNone/>
            </a:pPr>
            <a:r>
              <a:rPr lang="en" sz="900" b="1" i="0" u="none" strike="noStrike" cap="none">
                <a:solidFill>
                  <a:schemeClr val="dk1"/>
                </a:solidFill>
                <a:latin typeface="Helvetica Neue"/>
                <a:ea typeface="Helvetica Neue"/>
                <a:cs typeface="Helvetica Neue"/>
                <a:sym typeface="Helvetica Neue"/>
              </a:rPr>
              <a:t>Lietuva</a:t>
            </a:r>
            <a:endParaRPr sz="900" b="1" i="0" u="none" strike="noStrike" cap="none">
              <a:solidFill>
                <a:schemeClr val="dk1"/>
              </a:solidFill>
              <a:latin typeface="Helvetica Neue"/>
              <a:ea typeface="Helvetica Neue"/>
              <a:cs typeface="Helvetica Neue"/>
              <a:sym typeface="Helvetica Neue"/>
            </a:endParaRPr>
          </a:p>
        </p:txBody>
      </p:sp>
      <p:sp>
        <p:nvSpPr>
          <p:cNvPr id="1789" name="Google Shape;1789;p300"/>
          <p:cNvSpPr txBox="1"/>
          <p:nvPr/>
        </p:nvSpPr>
        <p:spPr>
          <a:xfrm>
            <a:off x="1917088" y="3003399"/>
            <a:ext cx="490200" cy="138600"/>
          </a:xfrm>
          <a:prstGeom prst="rect">
            <a:avLst/>
          </a:prstGeom>
          <a:noFill/>
          <a:ln>
            <a:noFill/>
          </a:ln>
        </p:spPr>
        <p:txBody>
          <a:bodyPr spcFirstLastPara="1" wrap="square" lIns="0" tIns="0" rIns="0" bIns="0" anchor="ctr" anchorCtr="0">
            <a:spAutoFit/>
          </a:bodyPr>
          <a:lstStyle/>
          <a:p>
            <a:pPr marL="0" marR="0" lvl="0" indent="0" algn="r" rtl="0">
              <a:lnSpc>
                <a:spcPct val="100000"/>
              </a:lnSpc>
              <a:spcBef>
                <a:spcPts val="0"/>
              </a:spcBef>
              <a:spcAft>
                <a:spcPts val="0"/>
              </a:spcAft>
              <a:buClr>
                <a:schemeClr val="dk1"/>
              </a:buClr>
              <a:buSzPts val="800"/>
              <a:buFont typeface="Arial"/>
              <a:buNone/>
            </a:pPr>
            <a:r>
              <a:rPr lang="en" sz="900" b="1" i="0" u="none" strike="noStrike" cap="none">
                <a:solidFill>
                  <a:schemeClr val="dk1"/>
                </a:solidFill>
                <a:latin typeface="Helvetica Neue"/>
                <a:ea typeface="Helvetica Neue"/>
                <a:cs typeface="Helvetica Neue"/>
                <a:sym typeface="Helvetica Neue"/>
              </a:rPr>
              <a:t>Igaunija</a:t>
            </a:r>
            <a:endParaRPr sz="900" b="1" i="0" u="none" strike="noStrike" cap="none">
              <a:solidFill>
                <a:schemeClr val="dk1"/>
              </a:solidFill>
              <a:latin typeface="Helvetica Neue"/>
              <a:ea typeface="Helvetica Neue"/>
              <a:cs typeface="Helvetica Neue"/>
              <a:sym typeface="Helvetica Neue"/>
            </a:endParaRPr>
          </a:p>
        </p:txBody>
      </p:sp>
      <p:sp>
        <p:nvSpPr>
          <p:cNvPr id="1790" name="Google Shape;1790;p300"/>
          <p:cNvSpPr/>
          <p:nvPr/>
        </p:nvSpPr>
        <p:spPr>
          <a:xfrm>
            <a:off x="2582618" y="1577678"/>
            <a:ext cx="1326000" cy="266700"/>
          </a:xfrm>
          <a:prstGeom prst="rect">
            <a:avLst/>
          </a:prstGeom>
          <a:solidFill>
            <a:schemeClr val="accent6"/>
          </a:solidFill>
          <a:ln>
            <a:noFill/>
          </a:ln>
        </p:spPr>
        <p:txBody>
          <a:bodyPr spcFirstLastPara="1" wrap="square" lIns="27000" tIns="68575" rIns="45700" bIns="68575" anchor="ctr" anchorCtr="0">
            <a:noAutofit/>
          </a:bodyPr>
          <a:lstStyle/>
          <a:p>
            <a:pPr marL="0" marR="0" lvl="0" indent="0" algn="r" rtl="0">
              <a:lnSpc>
                <a:spcPct val="100000"/>
              </a:lnSpc>
              <a:spcBef>
                <a:spcPts val="0"/>
              </a:spcBef>
              <a:spcAft>
                <a:spcPts val="0"/>
              </a:spcAft>
              <a:buClr>
                <a:srgbClr val="000000"/>
              </a:buClr>
              <a:buSzPts val="1000"/>
              <a:buFont typeface="Arial"/>
              <a:buNone/>
            </a:pPr>
            <a:r>
              <a:rPr lang="en" sz="1000" b="1" i="0" u="none" strike="noStrike" cap="none">
                <a:solidFill>
                  <a:schemeClr val="lt1"/>
                </a:solidFill>
                <a:latin typeface="Helvetica Neue"/>
                <a:ea typeface="Helvetica Neue"/>
                <a:cs typeface="Helvetica Neue"/>
                <a:sym typeface="Helvetica Neue"/>
              </a:rPr>
              <a:t>29%</a:t>
            </a:r>
            <a:endParaRPr sz="1000" b="1" i="0" u="none" strike="noStrike" cap="none">
              <a:solidFill>
                <a:schemeClr val="lt1"/>
              </a:solidFill>
              <a:latin typeface="Helvetica Neue"/>
              <a:ea typeface="Helvetica Neue"/>
              <a:cs typeface="Helvetica Neue"/>
              <a:sym typeface="Helvetica Neue"/>
            </a:endParaRPr>
          </a:p>
        </p:txBody>
      </p:sp>
      <p:sp>
        <p:nvSpPr>
          <p:cNvPr id="1791" name="Google Shape;1791;p300"/>
          <p:cNvSpPr/>
          <p:nvPr/>
        </p:nvSpPr>
        <p:spPr>
          <a:xfrm>
            <a:off x="3908618" y="1577678"/>
            <a:ext cx="1828800" cy="266700"/>
          </a:xfrm>
          <a:prstGeom prst="rect">
            <a:avLst/>
          </a:prstGeom>
          <a:solidFill>
            <a:schemeClr val="lt2"/>
          </a:solidFill>
          <a:ln>
            <a:noFill/>
          </a:ln>
        </p:spPr>
        <p:txBody>
          <a:bodyPr spcFirstLastPara="1" wrap="square" lIns="27000" tIns="68575" rIns="45700" bIns="68575" anchor="ctr" anchorCtr="0">
            <a:noAutofit/>
          </a:bodyPr>
          <a:lstStyle/>
          <a:p>
            <a:pPr marL="0" marR="0" lvl="0" indent="0" algn="r" rtl="0">
              <a:lnSpc>
                <a:spcPct val="100000"/>
              </a:lnSpc>
              <a:spcBef>
                <a:spcPts val="0"/>
              </a:spcBef>
              <a:spcAft>
                <a:spcPts val="0"/>
              </a:spcAft>
              <a:buClr>
                <a:srgbClr val="000000"/>
              </a:buClr>
              <a:buSzPts val="1000"/>
              <a:buFont typeface="Arial"/>
              <a:buNone/>
            </a:pPr>
            <a:r>
              <a:rPr lang="en" sz="1000" b="1" i="0" u="none" strike="noStrike" cap="none">
                <a:solidFill>
                  <a:schemeClr val="dk1"/>
                </a:solidFill>
                <a:latin typeface="Helvetica Neue"/>
                <a:ea typeface="Helvetica Neue"/>
                <a:cs typeface="Helvetica Neue"/>
                <a:sym typeface="Helvetica Neue"/>
              </a:rPr>
              <a:t>40%</a:t>
            </a:r>
            <a:endParaRPr sz="1000" b="1" i="0" u="none" strike="noStrike" cap="none">
              <a:solidFill>
                <a:schemeClr val="dk1"/>
              </a:solidFill>
              <a:latin typeface="Helvetica Neue"/>
              <a:ea typeface="Helvetica Neue"/>
              <a:cs typeface="Helvetica Neue"/>
              <a:sym typeface="Helvetica Neue"/>
            </a:endParaRPr>
          </a:p>
        </p:txBody>
      </p:sp>
      <p:sp>
        <p:nvSpPr>
          <p:cNvPr id="1792" name="Google Shape;1792;p300"/>
          <p:cNvSpPr/>
          <p:nvPr/>
        </p:nvSpPr>
        <p:spPr>
          <a:xfrm>
            <a:off x="2582618" y="2254564"/>
            <a:ext cx="1600200" cy="266700"/>
          </a:xfrm>
          <a:prstGeom prst="rect">
            <a:avLst/>
          </a:prstGeom>
          <a:solidFill>
            <a:schemeClr val="accent6"/>
          </a:solidFill>
          <a:ln>
            <a:noFill/>
          </a:ln>
        </p:spPr>
        <p:txBody>
          <a:bodyPr spcFirstLastPara="1" wrap="square" lIns="27000" tIns="68575" rIns="45700" bIns="68575" anchor="ctr" anchorCtr="0">
            <a:noAutofit/>
          </a:bodyPr>
          <a:lstStyle/>
          <a:p>
            <a:pPr marL="0" marR="0" lvl="0" indent="0" algn="r" rtl="0">
              <a:lnSpc>
                <a:spcPct val="100000"/>
              </a:lnSpc>
              <a:spcBef>
                <a:spcPts val="0"/>
              </a:spcBef>
              <a:spcAft>
                <a:spcPts val="0"/>
              </a:spcAft>
              <a:buClr>
                <a:srgbClr val="000000"/>
              </a:buClr>
              <a:buSzPts val="1000"/>
              <a:buFont typeface="Arial"/>
              <a:buNone/>
            </a:pPr>
            <a:r>
              <a:rPr lang="en" sz="1000" b="1" i="0" u="none" strike="noStrike" cap="none">
                <a:solidFill>
                  <a:schemeClr val="lt1"/>
                </a:solidFill>
                <a:latin typeface="Helvetica Neue"/>
                <a:ea typeface="Helvetica Neue"/>
                <a:cs typeface="Helvetica Neue"/>
                <a:sym typeface="Helvetica Neue"/>
              </a:rPr>
              <a:t>35%</a:t>
            </a:r>
            <a:endParaRPr sz="1000" b="1" i="0" u="none" strike="noStrike" cap="none">
              <a:solidFill>
                <a:schemeClr val="lt1"/>
              </a:solidFill>
              <a:latin typeface="Helvetica Neue"/>
              <a:ea typeface="Helvetica Neue"/>
              <a:cs typeface="Helvetica Neue"/>
              <a:sym typeface="Helvetica Neue"/>
            </a:endParaRPr>
          </a:p>
        </p:txBody>
      </p:sp>
      <p:sp>
        <p:nvSpPr>
          <p:cNvPr id="1793" name="Google Shape;1793;p300"/>
          <p:cNvSpPr/>
          <p:nvPr/>
        </p:nvSpPr>
        <p:spPr>
          <a:xfrm>
            <a:off x="4182817" y="2254564"/>
            <a:ext cx="2011800" cy="266700"/>
          </a:xfrm>
          <a:prstGeom prst="rect">
            <a:avLst/>
          </a:prstGeom>
          <a:solidFill>
            <a:schemeClr val="lt2"/>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1000"/>
              <a:buFont typeface="Arial"/>
              <a:buNone/>
            </a:pPr>
            <a:r>
              <a:rPr lang="en" sz="1000" b="1" i="0" u="none" strike="noStrike" cap="none">
                <a:solidFill>
                  <a:schemeClr val="dk1"/>
                </a:solidFill>
                <a:latin typeface="Helvetica Neue"/>
                <a:ea typeface="Helvetica Neue"/>
                <a:cs typeface="Helvetica Neue"/>
                <a:sym typeface="Helvetica Neue"/>
              </a:rPr>
              <a:t>44%</a:t>
            </a:r>
            <a:endParaRPr sz="1000" b="1" i="0" u="none" strike="noStrike" cap="none">
              <a:solidFill>
                <a:schemeClr val="dk1"/>
              </a:solidFill>
              <a:latin typeface="Helvetica Neue"/>
              <a:ea typeface="Helvetica Neue"/>
              <a:cs typeface="Helvetica Neue"/>
              <a:sym typeface="Helvetica Neue"/>
            </a:endParaRPr>
          </a:p>
        </p:txBody>
      </p:sp>
      <p:sp>
        <p:nvSpPr>
          <p:cNvPr id="1794" name="Google Shape;1794;p300"/>
          <p:cNvSpPr/>
          <p:nvPr/>
        </p:nvSpPr>
        <p:spPr>
          <a:xfrm>
            <a:off x="2582618" y="2931516"/>
            <a:ext cx="1463100" cy="266700"/>
          </a:xfrm>
          <a:prstGeom prst="rect">
            <a:avLst/>
          </a:prstGeom>
          <a:solidFill>
            <a:schemeClr val="accent6"/>
          </a:solidFill>
          <a:ln>
            <a:noFill/>
          </a:ln>
        </p:spPr>
        <p:txBody>
          <a:bodyPr spcFirstLastPara="1" wrap="square" lIns="27000" tIns="68575" rIns="45700" bIns="68575" anchor="ctr" anchorCtr="0">
            <a:noAutofit/>
          </a:bodyPr>
          <a:lstStyle/>
          <a:p>
            <a:pPr marL="0" marR="0" lvl="0" indent="0" algn="r" rtl="0">
              <a:lnSpc>
                <a:spcPct val="100000"/>
              </a:lnSpc>
              <a:spcBef>
                <a:spcPts val="0"/>
              </a:spcBef>
              <a:spcAft>
                <a:spcPts val="0"/>
              </a:spcAft>
              <a:buClr>
                <a:srgbClr val="000000"/>
              </a:buClr>
              <a:buSzPts val="1000"/>
              <a:buFont typeface="Arial"/>
              <a:buNone/>
            </a:pPr>
            <a:r>
              <a:rPr lang="en" sz="1000" b="1" i="0" u="none" strike="noStrike" cap="none">
                <a:solidFill>
                  <a:schemeClr val="lt1"/>
                </a:solidFill>
                <a:latin typeface="Helvetica Neue"/>
                <a:ea typeface="Helvetica Neue"/>
                <a:cs typeface="Helvetica Neue"/>
                <a:sym typeface="Helvetica Neue"/>
              </a:rPr>
              <a:t>32%</a:t>
            </a:r>
            <a:endParaRPr sz="1000" b="1" i="0" u="none" strike="noStrike" cap="none">
              <a:solidFill>
                <a:schemeClr val="lt1"/>
              </a:solidFill>
              <a:latin typeface="Helvetica Neue"/>
              <a:ea typeface="Helvetica Neue"/>
              <a:cs typeface="Helvetica Neue"/>
              <a:sym typeface="Helvetica Neue"/>
            </a:endParaRPr>
          </a:p>
        </p:txBody>
      </p:sp>
      <p:sp>
        <p:nvSpPr>
          <p:cNvPr id="1795" name="Google Shape;1795;p300"/>
          <p:cNvSpPr/>
          <p:nvPr/>
        </p:nvSpPr>
        <p:spPr>
          <a:xfrm>
            <a:off x="4045708" y="2931516"/>
            <a:ext cx="1874400" cy="266700"/>
          </a:xfrm>
          <a:prstGeom prst="rect">
            <a:avLst/>
          </a:prstGeom>
          <a:solidFill>
            <a:schemeClr val="lt2"/>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1000"/>
              <a:buFont typeface="Arial"/>
              <a:buNone/>
            </a:pPr>
            <a:r>
              <a:rPr lang="en" sz="1000" b="1" i="0" u="none" strike="noStrike" cap="none">
                <a:solidFill>
                  <a:schemeClr val="dk1"/>
                </a:solidFill>
                <a:latin typeface="Helvetica Neue"/>
                <a:ea typeface="Helvetica Neue"/>
                <a:cs typeface="Helvetica Neue"/>
                <a:sym typeface="Helvetica Neue"/>
              </a:rPr>
              <a:t>41%</a:t>
            </a:r>
            <a:endParaRPr sz="1000" b="1" i="0" u="none" strike="noStrike" cap="none">
              <a:solidFill>
                <a:schemeClr val="dk1"/>
              </a:solidFill>
              <a:latin typeface="Helvetica Neue"/>
              <a:ea typeface="Helvetica Neue"/>
              <a:cs typeface="Helvetica Neue"/>
              <a:sym typeface="Helvetica Neue"/>
            </a:endParaRPr>
          </a:p>
        </p:txBody>
      </p:sp>
      <p:sp>
        <p:nvSpPr>
          <p:cNvPr id="1796" name="Google Shape;1796;p300"/>
          <p:cNvSpPr/>
          <p:nvPr/>
        </p:nvSpPr>
        <p:spPr>
          <a:xfrm>
            <a:off x="5737423" y="3641609"/>
            <a:ext cx="108000" cy="108000"/>
          </a:xfrm>
          <a:prstGeom prst="rect">
            <a:avLst/>
          </a:prstGeom>
          <a:solidFill>
            <a:schemeClr val="accent1"/>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Helvetica Neue"/>
              <a:ea typeface="Helvetica Neue"/>
              <a:cs typeface="Helvetica Neue"/>
              <a:sym typeface="Helvetica Neue"/>
            </a:endParaRPr>
          </a:p>
        </p:txBody>
      </p:sp>
      <p:sp>
        <p:nvSpPr>
          <p:cNvPr id="1797" name="Google Shape;1797;p300"/>
          <p:cNvSpPr txBox="1"/>
          <p:nvPr/>
        </p:nvSpPr>
        <p:spPr>
          <a:xfrm>
            <a:off x="5920287" y="3637894"/>
            <a:ext cx="1529100" cy="215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Jā, mans uzņēmums ir izstrādājis šādu plānu</a:t>
            </a:r>
            <a:endParaRPr sz="700" b="0" i="0" u="none" strike="noStrike" cap="none">
              <a:solidFill>
                <a:schemeClr val="dk1"/>
              </a:solidFill>
              <a:latin typeface="Helvetica Neue"/>
              <a:ea typeface="Helvetica Neue"/>
              <a:cs typeface="Helvetica Neue"/>
              <a:sym typeface="Helvetica Neue"/>
            </a:endParaRPr>
          </a:p>
        </p:txBody>
      </p:sp>
      <p:sp>
        <p:nvSpPr>
          <p:cNvPr id="1798" name="Google Shape;1798;p300"/>
          <p:cNvSpPr/>
          <p:nvPr/>
        </p:nvSpPr>
        <p:spPr>
          <a:xfrm>
            <a:off x="5737418" y="1577603"/>
            <a:ext cx="1417200" cy="266700"/>
          </a:xfrm>
          <a:prstGeom prst="rect">
            <a:avLst/>
          </a:prstGeom>
          <a:solidFill>
            <a:schemeClr val="accent1"/>
          </a:solidFill>
          <a:ln>
            <a:noFill/>
          </a:ln>
        </p:spPr>
        <p:txBody>
          <a:bodyPr spcFirstLastPara="1" wrap="square" lIns="27000" tIns="68575" rIns="45700" bIns="68575" anchor="ctr" anchorCtr="0">
            <a:noAutofit/>
          </a:bodyPr>
          <a:lstStyle/>
          <a:p>
            <a:pPr marL="0" marR="0" lvl="0" indent="0" algn="r" rtl="0">
              <a:lnSpc>
                <a:spcPct val="100000"/>
              </a:lnSpc>
              <a:spcBef>
                <a:spcPts val="0"/>
              </a:spcBef>
              <a:spcAft>
                <a:spcPts val="0"/>
              </a:spcAft>
              <a:buClr>
                <a:srgbClr val="000000"/>
              </a:buClr>
              <a:buSzPts val="1000"/>
              <a:buFont typeface="Arial"/>
              <a:buNone/>
            </a:pPr>
            <a:r>
              <a:rPr lang="en" sz="1000" b="1" i="0" u="none" strike="noStrike" cap="none">
                <a:solidFill>
                  <a:schemeClr val="lt1"/>
                </a:solidFill>
                <a:latin typeface="Helvetica Neue"/>
                <a:ea typeface="Helvetica Neue"/>
                <a:cs typeface="Helvetica Neue"/>
                <a:sym typeface="Helvetica Neue"/>
              </a:rPr>
              <a:t>31%</a:t>
            </a:r>
            <a:endParaRPr sz="1000" b="1" i="0" u="none" strike="noStrike" cap="none">
              <a:solidFill>
                <a:schemeClr val="lt1"/>
              </a:solidFill>
              <a:latin typeface="Helvetica Neue"/>
              <a:ea typeface="Helvetica Neue"/>
              <a:cs typeface="Helvetica Neue"/>
              <a:sym typeface="Helvetica Neue"/>
            </a:endParaRPr>
          </a:p>
        </p:txBody>
      </p:sp>
      <p:sp>
        <p:nvSpPr>
          <p:cNvPr id="1799" name="Google Shape;1799;p300"/>
          <p:cNvSpPr/>
          <p:nvPr/>
        </p:nvSpPr>
        <p:spPr>
          <a:xfrm>
            <a:off x="6194618" y="2254540"/>
            <a:ext cx="960000" cy="266700"/>
          </a:xfrm>
          <a:prstGeom prst="rect">
            <a:avLst/>
          </a:prstGeom>
          <a:solidFill>
            <a:schemeClr val="accent1"/>
          </a:solidFill>
          <a:ln>
            <a:noFill/>
          </a:ln>
        </p:spPr>
        <p:txBody>
          <a:bodyPr spcFirstLastPara="1" wrap="square" lIns="27000" tIns="68575" rIns="45700" bIns="68575" anchor="ctr" anchorCtr="0">
            <a:noAutofit/>
          </a:bodyPr>
          <a:lstStyle/>
          <a:p>
            <a:pPr marL="0" marR="0" lvl="0" indent="0" algn="r" rtl="0">
              <a:lnSpc>
                <a:spcPct val="100000"/>
              </a:lnSpc>
              <a:spcBef>
                <a:spcPts val="0"/>
              </a:spcBef>
              <a:spcAft>
                <a:spcPts val="0"/>
              </a:spcAft>
              <a:buClr>
                <a:srgbClr val="000000"/>
              </a:buClr>
              <a:buSzPts val="1000"/>
              <a:buFont typeface="Arial"/>
              <a:buNone/>
            </a:pPr>
            <a:r>
              <a:rPr lang="en" sz="1000" b="1" i="0" u="none" strike="noStrike" cap="none">
                <a:solidFill>
                  <a:schemeClr val="lt1"/>
                </a:solidFill>
                <a:latin typeface="Helvetica Neue"/>
                <a:ea typeface="Helvetica Neue"/>
                <a:cs typeface="Helvetica Neue"/>
                <a:sym typeface="Helvetica Neue"/>
              </a:rPr>
              <a:t>21%</a:t>
            </a:r>
            <a:endParaRPr sz="1000" b="1" i="0" u="none" strike="noStrike" cap="none">
              <a:solidFill>
                <a:schemeClr val="lt1"/>
              </a:solidFill>
              <a:latin typeface="Helvetica Neue"/>
              <a:ea typeface="Helvetica Neue"/>
              <a:cs typeface="Helvetica Neue"/>
              <a:sym typeface="Helvetica Neue"/>
            </a:endParaRPr>
          </a:p>
        </p:txBody>
      </p:sp>
      <p:sp>
        <p:nvSpPr>
          <p:cNvPr id="1800" name="Google Shape;1800;p300"/>
          <p:cNvSpPr/>
          <p:nvPr/>
        </p:nvSpPr>
        <p:spPr>
          <a:xfrm>
            <a:off x="5920118" y="2931490"/>
            <a:ext cx="1234500" cy="266700"/>
          </a:xfrm>
          <a:prstGeom prst="rect">
            <a:avLst/>
          </a:prstGeom>
          <a:solidFill>
            <a:schemeClr val="accent1"/>
          </a:solidFill>
          <a:ln>
            <a:noFill/>
          </a:ln>
        </p:spPr>
        <p:txBody>
          <a:bodyPr spcFirstLastPara="1" wrap="square" lIns="27000" tIns="68575" rIns="45700" bIns="68575" anchor="ctr" anchorCtr="0">
            <a:noAutofit/>
          </a:bodyPr>
          <a:lstStyle/>
          <a:p>
            <a:pPr marL="0" marR="0" lvl="0" indent="0" algn="r" rtl="0">
              <a:lnSpc>
                <a:spcPct val="100000"/>
              </a:lnSpc>
              <a:spcBef>
                <a:spcPts val="0"/>
              </a:spcBef>
              <a:spcAft>
                <a:spcPts val="0"/>
              </a:spcAft>
              <a:buClr>
                <a:srgbClr val="000000"/>
              </a:buClr>
              <a:buSzPts val="1000"/>
              <a:buFont typeface="Arial"/>
              <a:buNone/>
            </a:pPr>
            <a:r>
              <a:rPr lang="en" sz="1000" b="1" i="0" u="none" strike="noStrike" cap="none">
                <a:solidFill>
                  <a:schemeClr val="lt1"/>
                </a:solidFill>
                <a:latin typeface="Helvetica Neue"/>
                <a:ea typeface="Helvetica Neue"/>
                <a:cs typeface="Helvetica Neue"/>
                <a:sym typeface="Helvetica Neue"/>
              </a:rPr>
              <a:t>28%</a:t>
            </a:r>
            <a:endParaRPr sz="1000" b="1" i="0" u="none" strike="noStrike" cap="none">
              <a:solidFill>
                <a:schemeClr val="lt1"/>
              </a:solidFill>
              <a:latin typeface="Helvetica Neue"/>
              <a:ea typeface="Helvetica Neue"/>
              <a:cs typeface="Helvetica Neue"/>
              <a:sym typeface="Helvetica Neue"/>
            </a:endParaRPr>
          </a:p>
        </p:txBody>
      </p:sp>
      <p:sp>
        <p:nvSpPr>
          <p:cNvPr id="1801" name="Google Shape;1801;p300"/>
          <p:cNvSpPr txBox="1"/>
          <p:nvPr/>
        </p:nvSpPr>
        <p:spPr>
          <a:xfrm>
            <a:off x="332175" y="132825"/>
            <a:ext cx="2802600" cy="161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500" b="1" i="0" u="none" strike="noStrike" cap="none">
                <a:solidFill>
                  <a:schemeClr val="dk1"/>
                </a:solidFill>
                <a:latin typeface="Helvetica Neue"/>
                <a:ea typeface="Helvetica Neue"/>
                <a:cs typeface="Helvetica Neue"/>
                <a:sym typeface="Helvetica Neue"/>
              </a:rPr>
              <a:t>Ilgtspēja</a:t>
            </a:r>
            <a:endParaRPr sz="1500" b="1" i="0" u="none" strike="noStrike" cap="none">
              <a:solidFill>
                <a:schemeClr val="dk1"/>
              </a:solidFill>
              <a:latin typeface="Helvetica Neue"/>
              <a:ea typeface="Helvetica Neue"/>
              <a:cs typeface="Helvetica Neue"/>
              <a:sym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06"/>
        <p:cNvGrpSpPr/>
        <p:nvPr/>
      </p:nvGrpSpPr>
      <p:grpSpPr>
        <a:xfrm>
          <a:off x="0" y="0"/>
          <a:ext cx="0" cy="0"/>
          <a:chOff x="0" y="0"/>
          <a:chExt cx="0" cy="0"/>
        </a:xfrm>
      </p:grpSpPr>
      <p:sp>
        <p:nvSpPr>
          <p:cNvPr id="1807" name="Google Shape;1807;p301"/>
          <p:cNvSpPr/>
          <p:nvPr/>
        </p:nvSpPr>
        <p:spPr>
          <a:xfrm>
            <a:off x="0" y="-3600"/>
            <a:ext cx="3625800" cy="5143500"/>
          </a:xfrm>
          <a:prstGeom prst="rect">
            <a:avLst/>
          </a:prstGeom>
          <a:solidFill>
            <a:srgbClr val="F2F2F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8" name="Google Shape;1808;p301"/>
          <p:cNvSpPr txBox="1"/>
          <p:nvPr/>
        </p:nvSpPr>
        <p:spPr>
          <a:xfrm>
            <a:off x="332175" y="1756650"/>
            <a:ext cx="3192000" cy="6831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000" b="1" i="0" u="none" strike="noStrike" cap="none">
                <a:solidFill>
                  <a:srgbClr val="000000"/>
                </a:solidFill>
                <a:latin typeface="Helvetica Neue"/>
                <a:ea typeface="Helvetica Neue"/>
                <a:cs typeface="Helvetica Neue"/>
                <a:sym typeface="Helvetica Neue"/>
              </a:rPr>
              <a:t>J. </a:t>
            </a:r>
            <a:r>
              <a:rPr lang="en" sz="1000" b="0" i="0" u="none" strike="noStrike" cap="none">
                <a:solidFill>
                  <a:schemeClr val="dk1"/>
                </a:solidFill>
                <a:latin typeface="Helvetica Neue"/>
                <a:ea typeface="Helvetica Neue"/>
                <a:cs typeface="Helvetica Neue"/>
                <a:sym typeface="Helvetica Neue"/>
              </a:rPr>
              <a:t>Kā Jūs vērtējat Latvijas valdības sekmes šādu mērķu sasniegšanā pēdējo 12 mēnešu laikā?</a:t>
            </a:r>
            <a:endParaRPr sz="1000" b="0" i="0" u="none" strike="noStrike" cap="none">
              <a:solidFill>
                <a:schemeClr val="dk1"/>
              </a:solidFill>
              <a:latin typeface="Helvetica Neue"/>
              <a:ea typeface="Helvetica Neue"/>
              <a:cs typeface="Helvetica Neue"/>
              <a:sym typeface="Helvetica Neue"/>
            </a:endParaRPr>
          </a:p>
        </p:txBody>
      </p:sp>
      <p:sp>
        <p:nvSpPr>
          <p:cNvPr id="1809" name="Google Shape;1809;p301"/>
          <p:cNvSpPr txBox="1"/>
          <p:nvPr/>
        </p:nvSpPr>
        <p:spPr>
          <a:xfrm>
            <a:off x="332164" y="4879672"/>
            <a:ext cx="1595400" cy="92400"/>
          </a:xfrm>
          <a:prstGeom prst="rect">
            <a:avLst/>
          </a:prstGeom>
          <a:noFill/>
          <a:ln>
            <a:noFill/>
          </a:ln>
        </p:spPr>
        <p:txBody>
          <a:bodyPr spcFirstLastPara="1" wrap="square" lIns="0" tIns="0" rIns="0" bIns="0" anchor="b" anchorCtr="0">
            <a:spAutoFit/>
          </a:bodyPr>
          <a:lstStyle/>
          <a:p>
            <a:pPr marL="0" marR="0" lvl="0" indent="0" algn="l" rtl="0">
              <a:lnSpc>
                <a:spcPct val="100000"/>
              </a:lnSpc>
              <a:spcBef>
                <a:spcPts val="0"/>
              </a:spcBef>
              <a:spcAft>
                <a:spcPts val="0"/>
              </a:spcAft>
              <a:buClr>
                <a:schemeClr val="dk1"/>
              </a:buClr>
              <a:buSzPts val="600"/>
              <a:buFont typeface="Arial"/>
              <a:buNone/>
            </a:pPr>
            <a:r>
              <a:rPr lang="en" sz="600" b="0" i="0" u="none" strike="noStrike" cap="none">
                <a:solidFill>
                  <a:schemeClr val="dk1"/>
                </a:solidFill>
                <a:latin typeface="Helvetica Neue"/>
                <a:ea typeface="Helvetica Neue"/>
                <a:cs typeface="Helvetica Neue"/>
                <a:sym typeface="Helvetica Neue"/>
              </a:rPr>
              <a:t>PwC Baltijas uzņēmumu vadītāju aptauja 202</a:t>
            </a:r>
            <a:r>
              <a:rPr lang="en" sz="600">
                <a:solidFill>
                  <a:schemeClr val="dk1"/>
                </a:solidFill>
                <a:latin typeface="Helvetica Neue"/>
                <a:ea typeface="Helvetica Neue"/>
                <a:cs typeface="Helvetica Neue"/>
                <a:sym typeface="Helvetica Neue"/>
              </a:rPr>
              <a:t>4</a:t>
            </a:r>
            <a:endParaRPr sz="1100" b="0" i="0" u="none" strike="noStrike" cap="none">
              <a:solidFill>
                <a:schemeClr val="dk1"/>
              </a:solidFill>
              <a:latin typeface="Helvetica Neue"/>
              <a:ea typeface="Helvetica Neue"/>
              <a:cs typeface="Helvetica Neue"/>
              <a:sym typeface="Helvetica Neue"/>
            </a:endParaRPr>
          </a:p>
        </p:txBody>
      </p:sp>
      <p:sp>
        <p:nvSpPr>
          <p:cNvPr id="1810" name="Google Shape;1810;p301"/>
          <p:cNvSpPr txBox="1"/>
          <p:nvPr/>
        </p:nvSpPr>
        <p:spPr>
          <a:xfrm>
            <a:off x="332175" y="573825"/>
            <a:ext cx="3293700" cy="758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Georgia"/>
              <a:buNone/>
            </a:pPr>
            <a:r>
              <a:rPr lang="en" sz="2000" b="0" i="0" u="none" strike="noStrike" cap="none">
                <a:solidFill>
                  <a:schemeClr val="dk1"/>
                </a:solidFill>
                <a:latin typeface="Helvetica Neue Light"/>
                <a:ea typeface="Helvetica Neue Light"/>
                <a:cs typeface="Helvetica Neue Light"/>
                <a:sym typeface="Helvetica Neue Light"/>
              </a:rPr>
              <a:t>Valdības darba </a:t>
            </a:r>
            <a:endParaRPr sz="2000" b="0" i="0" u="none" strike="noStrike" cap="none">
              <a:solidFill>
                <a:schemeClr val="dk1"/>
              </a:solidFill>
              <a:latin typeface="Helvetica Neue Light"/>
              <a:ea typeface="Helvetica Neue Light"/>
              <a:cs typeface="Helvetica Neue Light"/>
              <a:sym typeface="Helvetica Neue Light"/>
            </a:endParaRPr>
          </a:p>
          <a:p>
            <a:pPr marL="0" marR="0" lvl="0" indent="0" algn="l" rtl="0">
              <a:lnSpc>
                <a:spcPct val="100000"/>
              </a:lnSpc>
              <a:spcBef>
                <a:spcPts val="0"/>
              </a:spcBef>
              <a:spcAft>
                <a:spcPts val="0"/>
              </a:spcAft>
              <a:buClr>
                <a:schemeClr val="dk1"/>
              </a:buClr>
              <a:buSzPts val="2400"/>
              <a:buFont typeface="Georgia"/>
              <a:buNone/>
            </a:pPr>
            <a:r>
              <a:rPr lang="en" sz="2000">
                <a:solidFill>
                  <a:schemeClr val="dk1"/>
                </a:solidFill>
                <a:latin typeface="Helvetica Neue Light"/>
                <a:ea typeface="Helvetica Neue Light"/>
                <a:cs typeface="Helvetica Neue Light"/>
                <a:sym typeface="Helvetica Neue Light"/>
              </a:rPr>
              <a:t>n</a:t>
            </a:r>
            <a:r>
              <a:rPr lang="en" sz="2000" b="0" i="0" u="none" strike="noStrike" cap="none">
                <a:solidFill>
                  <a:schemeClr val="dk1"/>
                </a:solidFill>
                <a:latin typeface="Helvetica Neue Light"/>
                <a:ea typeface="Helvetica Neue Light"/>
                <a:cs typeface="Helvetica Neue Light"/>
                <a:sym typeface="Helvetica Neue Light"/>
              </a:rPr>
              <a:t>ovērtējums Latvijā</a:t>
            </a:r>
            <a:endParaRPr sz="2000" b="0" i="0" u="none" strike="noStrike" cap="none">
              <a:solidFill>
                <a:schemeClr val="dk1"/>
              </a:solidFill>
              <a:latin typeface="Helvetica Neue Light"/>
              <a:ea typeface="Helvetica Neue Light"/>
              <a:cs typeface="Helvetica Neue Light"/>
              <a:sym typeface="Helvetica Neue Light"/>
            </a:endParaRPr>
          </a:p>
        </p:txBody>
      </p:sp>
      <p:sp>
        <p:nvSpPr>
          <p:cNvPr id="1811" name="Google Shape;1811;p301"/>
          <p:cNvSpPr/>
          <p:nvPr/>
        </p:nvSpPr>
        <p:spPr>
          <a:xfrm>
            <a:off x="3436790" y="1"/>
            <a:ext cx="189000" cy="189000"/>
          </a:xfrm>
          <a:prstGeom prst="rect">
            <a:avLst/>
          </a:prstGeom>
          <a:solidFill>
            <a:srgbClr val="E0301E"/>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12" name="Google Shape;1812;p301"/>
          <p:cNvPicPr preferRelativeResize="0"/>
          <p:nvPr/>
        </p:nvPicPr>
        <p:blipFill rotWithShape="1">
          <a:blip r:embed="rId3">
            <a:alphaModFix/>
          </a:blip>
          <a:srcRect/>
          <a:stretch/>
        </p:blipFill>
        <p:spPr>
          <a:xfrm flipH="1">
            <a:off x="3247800" y="2"/>
            <a:ext cx="189000" cy="189000"/>
          </a:xfrm>
          <a:prstGeom prst="rect">
            <a:avLst/>
          </a:prstGeom>
          <a:noFill/>
          <a:ln>
            <a:noFill/>
          </a:ln>
        </p:spPr>
      </p:pic>
      <p:sp>
        <p:nvSpPr>
          <p:cNvPr id="1813" name="Google Shape;1813;p301"/>
          <p:cNvSpPr/>
          <p:nvPr/>
        </p:nvSpPr>
        <p:spPr>
          <a:xfrm>
            <a:off x="3436790" y="189001"/>
            <a:ext cx="189000" cy="189000"/>
          </a:xfrm>
          <a:prstGeom prst="rect">
            <a:avLst/>
          </a:prstGeom>
          <a:solidFill>
            <a:srgbClr val="EB8C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14" name="Google Shape;1814;p301"/>
          <p:cNvPicPr preferRelativeResize="0"/>
          <p:nvPr/>
        </p:nvPicPr>
        <p:blipFill rotWithShape="1">
          <a:blip r:embed="rId4">
            <a:alphaModFix/>
          </a:blip>
          <a:srcRect/>
          <a:stretch/>
        </p:blipFill>
        <p:spPr>
          <a:xfrm rot="5400000">
            <a:off x="3436795" y="4954500"/>
            <a:ext cx="189000" cy="189000"/>
          </a:xfrm>
          <a:prstGeom prst="rect">
            <a:avLst/>
          </a:prstGeom>
          <a:noFill/>
          <a:ln>
            <a:noFill/>
          </a:ln>
        </p:spPr>
      </p:pic>
      <p:sp>
        <p:nvSpPr>
          <p:cNvPr id="1815" name="Google Shape;1815;p301"/>
          <p:cNvSpPr/>
          <p:nvPr/>
        </p:nvSpPr>
        <p:spPr>
          <a:xfrm>
            <a:off x="0" y="-3600"/>
            <a:ext cx="53700" cy="51435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16" name="Google Shape;1816;p301"/>
          <p:cNvPicPr preferRelativeResize="0"/>
          <p:nvPr/>
        </p:nvPicPr>
        <p:blipFill rotWithShape="1">
          <a:blip r:embed="rId4">
            <a:alphaModFix/>
          </a:blip>
          <a:srcRect/>
          <a:stretch/>
        </p:blipFill>
        <p:spPr>
          <a:xfrm rot="5400000">
            <a:off x="3436795" y="4954500"/>
            <a:ext cx="189000" cy="189000"/>
          </a:xfrm>
          <a:prstGeom prst="rect">
            <a:avLst/>
          </a:prstGeom>
          <a:noFill/>
          <a:ln>
            <a:noFill/>
          </a:ln>
        </p:spPr>
      </p:pic>
      <p:sp>
        <p:nvSpPr>
          <p:cNvPr id="1817" name="Google Shape;1817;p301"/>
          <p:cNvSpPr txBox="1"/>
          <p:nvPr/>
        </p:nvSpPr>
        <p:spPr>
          <a:xfrm>
            <a:off x="10912852" y="4101032"/>
            <a:ext cx="271200" cy="155400"/>
          </a:xfrm>
          <a:prstGeom prst="rect">
            <a:avLst/>
          </a:prstGeom>
          <a:noFill/>
          <a:ln>
            <a:noFill/>
          </a:ln>
        </p:spPr>
        <p:txBody>
          <a:bodyPr spcFirstLastPara="1" wrap="square" lIns="68575" tIns="68575" rIns="13500" bIns="68575" anchor="ctr" anchorCtr="0">
            <a:noAutofit/>
          </a:bodyPr>
          <a:lstStyle/>
          <a:p>
            <a:pPr marL="0" marR="0" lvl="0" indent="0" algn="r" rtl="0">
              <a:lnSpc>
                <a:spcPct val="100000"/>
              </a:lnSpc>
              <a:spcBef>
                <a:spcPts val="0"/>
              </a:spcBef>
              <a:spcAft>
                <a:spcPts val="0"/>
              </a:spcAft>
              <a:buClr>
                <a:srgbClr val="000000"/>
              </a:buClr>
              <a:buSzPts val="700"/>
              <a:buFont typeface="Arial"/>
              <a:buNone/>
            </a:pPr>
            <a:endParaRPr sz="700" b="0" i="0" u="none" strike="noStrike" cap="none">
              <a:solidFill>
                <a:schemeClr val="lt1"/>
              </a:solidFill>
              <a:latin typeface="Helvetica Neue"/>
              <a:ea typeface="Helvetica Neue"/>
              <a:cs typeface="Helvetica Neue"/>
              <a:sym typeface="Helvetica Neue"/>
            </a:endParaRPr>
          </a:p>
        </p:txBody>
      </p:sp>
      <p:sp>
        <p:nvSpPr>
          <p:cNvPr id="1818" name="Google Shape;1818;p301"/>
          <p:cNvSpPr/>
          <p:nvPr/>
        </p:nvSpPr>
        <p:spPr>
          <a:xfrm>
            <a:off x="5907328" y="3868024"/>
            <a:ext cx="108000" cy="108000"/>
          </a:xfrm>
          <a:prstGeom prst="rect">
            <a:avLst/>
          </a:prstGeom>
          <a:solidFill>
            <a:schemeClr val="accent6"/>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Helvetica Neue"/>
              <a:ea typeface="Helvetica Neue"/>
              <a:cs typeface="Helvetica Neue"/>
              <a:sym typeface="Helvetica Neue"/>
            </a:endParaRPr>
          </a:p>
        </p:txBody>
      </p:sp>
      <p:sp>
        <p:nvSpPr>
          <p:cNvPr id="1819" name="Google Shape;1819;p301"/>
          <p:cNvSpPr txBox="1"/>
          <p:nvPr/>
        </p:nvSpPr>
        <p:spPr>
          <a:xfrm>
            <a:off x="6090199" y="3864316"/>
            <a:ext cx="1508700" cy="107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Pilnībā neefektīvi un visai neefektīvi</a:t>
            </a:r>
            <a:endParaRPr sz="1000" b="0" i="0" u="none" strike="noStrike" cap="none">
              <a:solidFill>
                <a:srgbClr val="000000"/>
              </a:solidFill>
              <a:latin typeface="Arial"/>
              <a:ea typeface="Arial"/>
              <a:cs typeface="Arial"/>
              <a:sym typeface="Arial"/>
            </a:endParaRPr>
          </a:p>
        </p:txBody>
      </p:sp>
      <p:sp>
        <p:nvSpPr>
          <p:cNvPr id="1820" name="Google Shape;1820;p301"/>
          <p:cNvSpPr/>
          <p:nvPr/>
        </p:nvSpPr>
        <p:spPr>
          <a:xfrm>
            <a:off x="5907328" y="4047440"/>
            <a:ext cx="108000" cy="108000"/>
          </a:xfrm>
          <a:prstGeom prst="rect">
            <a:avLst/>
          </a:prstGeom>
          <a:solidFill>
            <a:schemeClr val="lt2"/>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Helvetica Neue"/>
              <a:ea typeface="Helvetica Neue"/>
              <a:cs typeface="Helvetica Neue"/>
              <a:sym typeface="Helvetica Neue"/>
            </a:endParaRPr>
          </a:p>
        </p:txBody>
      </p:sp>
      <p:sp>
        <p:nvSpPr>
          <p:cNvPr id="1821" name="Google Shape;1821;p301"/>
          <p:cNvSpPr txBox="1"/>
          <p:nvPr/>
        </p:nvSpPr>
        <p:spPr>
          <a:xfrm>
            <a:off x="6090199" y="4043732"/>
            <a:ext cx="333000" cy="107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Viduvēji</a:t>
            </a:r>
            <a:endParaRPr sz="1000" b="0" i="0" u="none" strike="noStrike" cap="none">
              <a:solidFill>
                <a:srgbClr val="000000"/>
              </a:solidFill>
              <a:latin typeface="Arial"/>
              <a:ea typeface="Arial"/>
              <a:cs typeface="Arial"/>
              <a:sym typeface="Arial"/>
            </a:endParaRPr>
          </a:p>
        </p:txBody>
      </p:sp>
      <p:sp>
        <p:nvSpPr>
          <p:cNvPr id="1822" name="Google Shape;1822;p301"/>
          <p:cNvSpPr/>
          <p:nvPr/>
        </p:nvSpPr>
        <p:spPr>
          <a:xfrm>
            <a:off x="5907328" y="4226855"/>
            <a:ext cx="108000" cy="108000"/>
          </a:xfrm>
          <a:prstGeom prst="rect">
            <a:avLst/>
          </a:prstGeom>
          <a:solidFill>
            <a:schemeClr val="accent1"/>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Helvetica Neue"/>
              <a:ea typeface="Helvetica Neue"/>
              <a:cs typeface="Helvetica Neue"/>
              <a:sym typeface="Helvetica Neue"/>
            </a:endParaRPr>
          </a:p>
        </p:txBody>
      </p:sp>
      <p:sp>
        <p:nvSpPr>
          <p:cNvPr id="1823" name="Google Shape;1823;p301"/>
          <p:cNvSpPr txBox="1"/>
          <p:nvPr/>
        </p:nvSpPr>
        <p:spPr>
          <a:xfrm>
            <a:off x="6090199" y="4223147"/>
            <a:ext cx="1150500" cy="107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Visai efektīvi un ļoti efektīvi</a:t>
            </a:r>
            <a:endParaRPr sz="1000" b="0" i="0" u="none" strike="noStrike" cap="none">
              <a:solidFill>
                <a:srgbClr val="000000"/>
              </a:solidFill>
              <a:latin typeface="Arial"/>
              <a:ea typeface="Arial"/>
              <a:cs typeface="Arial"/>
              <a:sym typeface="Arial"/>
            </a:endParaRPr>
          </a:p>
        </p:txBody>
      </p:sp>
      <p:sp>
        <p:nvSpPr>
          <p:cNvPr id="1824" name="Google Shape;1824;p301"/>
          <p:cNvSpPr txBox="1"/>
          <p:nvPr/>
        </p:nvSpPr>
        <p:spPr>
          <a:xfrm>
            <a:off x="8654251" y="3544137"/>
            <a:ext cx="176400" cy="107700"/>
          </a:xfrm>
          <a:prstGeom prst="rect">
            <a:avLst/>
          </a:prstGeom>
          <a:noFill/>
          <a:ln>
            <a:noFill/>
          </a:ln>
        </p:spPr>
        <p:txBody>
          <a:bodyPr spcFirstLastPara="1" wrap="square" lIns="27000" tIns="0" rIns="0" bIns="0" anchor="ctr" anchorCtr="0">
            <a:spAutoFit/>
          </a:bodyPr>
          <a:lstStyle/>
          <a:p>
            <a:pPr marL="0" marR="0" lvl="0" indent="0" algn="l" rtl="0">
              <a:lnSpc>
                <a:spcPct val="100000"/>
              </a:lnSpc>
              <a:spcBef>
                <a:spcPts val="0"/>
              </a:spcBef>
              <a:spcAft>
                <a:spcPts val="0"/>
              </a:spcAft>
              <a:buClr>
                <a:srgbClr val="000000"/>
              </a:buClr>
              <a:buSzPts val="800"/>
              <a:buFont typeface="Arial"/>
              <a:buNone/>
            </a:pPr>
            <a:r>
              <a:rPr lang="en" sz="700" b="1" i="0" u="none" strike="noStrike" cap="none">
                <a:solidFill>
                  <a:schemeClr val="dk1"/>
                </a:solidFill>
                <a:latin typeface="Helvetica Neue"/>
                <a:ea typeface="Helvetica Neue"/>
                <a:cs typeface="Helvetica Neue"/>
                <a:sym typeface="Helvetica Neue"/>
              </a:rPr>
              <a:t>1%</a:t>
            </a:r>
            <a:endParaRPr sz="700" b="1" i="0" u="none" strike="noStrike" cap="none">
              <a:solidFill>
                <a:schemeClr val="dk1"/>
              </a:solidFill>
              <a:latin typeface="Helvetica Neue"/>
              <a:ea typeface="Helvetica Neue"/>
              <a:cs typeface="Helvetica Neue"/>
              <a:sym typeface="Helvetica Neue"/>
            </a:endParaRPr>
          </a:p>
        </p:txBody>
      </p:sp>
      <p:sp>
        <p:nvSpPr>
          <p:cNvPr id="1825" name="Google Shape;1825;p301"/>
          <p:cNvSpPr txBox="1"/>
          <p:nvPr/>
        </p:nvSpPr>
        <p:spPr>
          <a:xfrm>
            <a:off x="8654434" y="3268023"/>
            <a:ext cx="176400" cy="107700"/>
          </a:xfrm>
          <a:prstGeom prst="rect">
            <a:avLst/>
          </a:prstGeom>
          <a:noFill/>
          <a:ln>
            <a:noFill/>
          </a:ln>
        </p:spPr>
        <p:txBody>
          <a:bodyPr spcFirstLastPara="1" wrap="square" lIns="27000" tIns="0" rIns="0" bIns="0" anchor="ctr" anchorCtr="0">
            <a:spAutoFit/>
          </a:bodyPr>
          <a:lstStyle/>
          <a:p>
            <a:pPr marL="0" marR="0" lvl="0" indent="0" algn="l" rtl="0">
              <a:lnSpc>
                <a:spcPct val="100000"/>
              </a:lnSpc>
              <a:spcBef>
                <a:spcPts val="0"/>
              </a:spcBef>
              <a:spcAft>
                <a:spcPts val="0"/>
              </a:spcAft>
              <a:buClr>
                <a:srgbClr val="000000"/>
              </a:buClr>
              <a:buSzPts val="800"/>
              <a:buFont typeface="Arial"/>
              <a:buNone/>
            </a:pPr>
            <a:r>
              <a:rPr lang="en" sz="700" b="1" i="0" u="none" strike="noStrike" cap="none">
                <a:solidFill>
                  <a:schemeClr val="dk1"/>
                </a:solidFill>
                <a:latin typeface="Helvetica Neue"/>
                <a:ea typeface="Helvetica Neue"/>
                <a:cs typeface="Helvetica Neue"/>
                <a:sym typeface="Helvetica Neue"/>
              </a:rPr>
              <a:t>3%</a:t>
            </a:r>
            <a:endParaRPr sz="700" b="1" i="0" u="none" strike="noStrike" cap="none">
              <a:solidFill>
                <a:schemeClr val="dk1"/>
              </a:solidFill>
              <a:latin typeface="Helvetica Neue"/>
              <a:ea typeface="Helvetica Neue"/>
              <a:cs typeface="Helvetica Neue"/>
              <a:sym typeface="Helvetica Neue"/>
            </a:endParaRPr>
          </a:p>
        </p:txBody>
      </p:sp>
      <p:sp>
        <p:nvSpPr>
          <p:cNvPr id="1826" name="Google Shape;1826;p301"/>
          <p:cNvSpPr/>
          <p:nvPr/>
        </p:nvSpPr>
        <p:spPr>
          <a:xfrm>
            <a:off x="5911330" y="2967544"/>
            <a:ext cx="1810500" cy="171000"/>
          </a:xfrm>
          <a:prstGeom prst="rect">
            <a:avLst/>
          </a:prstGeom>
          <a:solidFill>
            <a:schemeClr val="accent6"/>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lt1"/>
                </a:solidFill>
                <a:latin typeface="Helvetica Neue"/>
                <a:ea typeface="Helvetica Neue"/>
                <a:cs typeface="Helvetica Neue"/>
                <a:sym typeface="Helvetica Neue"/>
              </a:rPr>
              <a:t>66%</a:t>
            </a:r>
            <a:endParaRPr sz="1000" b="1" i="0" u="none" strike="noStrike" cap="none">
              <a:solidFill>
                <a:srgbClr val="000000"/>
              </a:solidFill>
              <a:latin typeface="Helvetica Neue"/>
              <a:ea typeface="Helvetica Neue"/>
              <a:cs typeface="Helvetica Neue"/>
              <a:sym typeface="Helvetica Neue"/>
            </a:endParaRPr>
          </a:p>
        </p:txBody>
      </p:sp>
      <p:sp>
        <p:nvSpPr>
          <p:cNvPr id="1827" name="Google Shape;1827;p301"/>
          <p:cNvSpPr/>
          <p:nvPr/>
        </p:nvSpPr>
        <p:spPr>
          <a:xfrm>
            <a:off x="5911534" y="2162172"/>
            <a:ext cx="1645800" cy="171000"/>
          </a:xfrm>
          <a:prstGeom prst="rect">
            <a:avLst/>
          </a:prstGeom>
          <a:solidFill>
            <a:schemeClr val="accent6"/>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lt1"/>
                </a:solidFill>
                <a:latin typeface="Helvetica Neue"/>
                <a:ea typeface="Helvetica Neue"/>
                <a:cs typeface="Helvetica Neue"/>
                <a:sym typeface="Helvetica Neue"/>
              </a:rPr>
              <a:t>60%</a:t>
            </a:r>
            <a:endParaRPr sz="1000" b="1" i="0" u="none" strike="noStrike" cap="none">
              <a:solidFill>
                <a:srgbClr val="000000"/>
              </a:solidFill>
              <a:latin typeface="Helvetica Neue"/>
              <a:ea typeface="Helvetica Neue"/>
              <a:cs typeface="Helvetica Neue"/>
              <a:sym typeface="Helvetica Neue"/>
            </a:endParaRPr>
          </a:p>
        </p:txBody>
      </p:sp>
      <p:sp>
        <p:nvSpPr>
          <p:cNvPr id="1828" name="Google Shape;1828;p301"/>
          <p:cNvSpPr/>
          <p:nvPr/>
        </p:nvSpPr>
        <p:spPr>
          <a:xfrm>
            <a:off x="5911533" y="2693706"/>
            <a:ext cx="1645800" cy="171000"/>
          </a:xfrm>
          <a:prstGeom prst="rect">
            <a:avLst/>
          </a:prstGeom>
          <a:solidFill>
            <a:schemeClr val="accent6"/>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lt1"/>
                </a:solidFill>
                <a:latin typeface="Helvetica Neue"/>
                <a:ea typeface="Helvetica Neue"/>
                <a:cs typeface="Helvetica Neue"/>
                <a:sym typeface="Helvetica Neue"/>
              </a:rPr>
              <a:t>6</a:t>
            </a:r>
            <a:r>
              <a:rPr lang="en" sz="800" b="1">
                <a:solidFill>
                  <a:schemeClr val="lt1"/>
                </a:solidFill>
                <a:latin typeface="Helvetica Neue"/>
                <a:ea typeface="Helvetica Neue"/>
                <a:cs typeface="Helvetica Neue"/>
                <a:sym typeface="Helvetica Neue"/>
              </a:rPr>
              <a:t>0</a:t>
            </a:r>
            <a:r>
              <a:rPr lang="en" sz="800" b="1" i="0" u="none" strike="noStrike" cap="none">
                <a:solidFill>
                  <a:schemeClr val="lt1"/>
                </a:solidFill>
                <a:latin typeface="Helvetica Neue"/>
                <a:ea typeface="Helvetica Neue"/>
                <a:cs typeface="Helvetica Neue"/>
                <a:sym typeface="Helvetica Neue"/>
              </a:rPr>
              <a:t>%</a:t>
            </a:r>
            <a:endParaRPr sz="1000" b="1" i="0" u="none" strike="noStrike" cap="none">
              <a:solidFill>
                <a:srgbClr val="000000"/>
              </a:solidFill>
              <a:latin typeface="Helvetica Neue"/>
              <a:ea typeface="Helvetica Neue"/>
              <a:cs typeface="Helvetica Neue"/>
              <a:sym typeface="Helvetica Neue"/>
            </a:endParaRPr>
          </a:p>
        </p:txBody>
      </p:sp>
      <p:sp>
        <p:nvSpPr>
          <p:cNvPr id="1829" name="Google Shape;1829;p301"/>
          <p:cNvSpPr/>
          <p:nvPr/>
        </p:nvSpPr>
        <p:spPr>
          <a:xfrm>
            <a:off x="5911545" y="1892725"/>
            <a:ext cx="1700700" cy="171000"/>
          </a:xfrm>
          <a:prstGeom prst="rect">
            <a:avLst/>
          </a:prstGeom>
          <a:solidFill>
            <a:schemeClr val="accent6"/>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lt1"/>
                </a:solidFill>
                <a:latin typeface="Helvetica Neue"/>
                <a:ea typeface="Helvetica Neue"/>
                <a:cs typeface="Helvetica Neue"/>
                <a:sym typeface="Helvetica Neue"/>
              </a:rPr>
              <a:t>62%</a:t>
            </a:r>
            <a:endParaRPr sz="1000" b="1" i="0" u="none" strike="noStrike" cap="none">
              <a:solidFill>
                <a:srgbClr val="000000"/>
              </a:solidFill>
              <a:latin typeface="Helvetica Neue"/>
              <a:ea typeface="Helvetica Neue"/>
              <a:cs typeface="Helvetica Neue"/>
              <a:sym typeface="Helvetica Neue"/>
            </a:endParaRPr>
          </a:p>
        </p:txBody>
      </p:sp>
      <p:sp>
        <p:nvSpPr>
          <p:cNvPr id="1830" name="Google Shape;1830;p301"/>
          <p:cNvSpPr/>
          <p:nvPr/>
        </p:nvSpPr>
        <p:spPr>
          <a:xfrm>
            <a:off x="5911345" y="1623466"/>
            <a:ext cx="1042500" cy="171000"/>
          </a:xfrm>
          <a:prstGeom prst="rect">
            <a:avLst/>
          </a:prstGeom>
          <a:solidFill>
            <a:schemeClr val="accent6"/>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lt1"/>
                </a:solidFill>
                <a:latin typeface="Helvetica Neue"/>
                <a:ea typeface="Helvetica Neue"/>
                <a:cs typeface="Helvetica Neue"/>
                <a:sym typeface="Helvetica Neue"/>
              </a:rPr>
              <a:t>38%</a:t>
            </a:r>
            <a:endParaRPr sz="1000" b="1" i="0" u="none" strike="noStrike" cap="none">
              <a:solidFill>
                <a:srgbClr val="000000"/>
              </a:solidFill>
              <a:latin typeface="Helvetica Neue"/>
              <a:ea typeface="Helvetica Neue"/>
              <a:cs typeface="Helvetica Neue"/>
              <a:sym typeface="Helvetica Neue"/>
            </a:endParaRPr>
          </a:p>
        </p:txBody>
      </p:sp>
      <p:sp>
        <p:nvSpPr>
          <p:cNvPr id="1831" name="Google Shape;1831;p301"/>
          <p:cNvSpPr/>
          <p:nvPr/>
        </p:nvSpPr>
        <p:spPr>
          <a:xfrm>
            <a:off x="5911342" y="2427963"/>
            <a:ext cx="1645800" cy="171000"/>
          </a:xfrm>
          <a:prstGeom prst="rect">
            <a:avLst/>
          </a:prstGeom>
          <a:solidFill>
            <a:schemeClr val="accent6"/>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lt1"/>
                </a:solidFill>
                <a:latin typeface="Helvetica Neue"/>
                <a:ea typeface="Helvetica Neue"/>
                <a:cs typeface="Helvetica Neue"/>
                <a:sym typeface="Helvetica Neue"/>
              </a:rPr>
              <a:t>60%</a:t>
            </a:r>
            <a:endParaRPr sz="1000" b="1" i="0" u="none" strike="noStrike" cap="none">
              <a:solidFill>
                <a:srgbClr val="000000"/>
              </a:solidFill>
              <a:latin typeface="Helvetica Neue"/>
              <a:ea typeface="Helvetica Neue"/>
              <a:cs typeface="Helvetica Neue"/>
              <a:sym typeface="Helvetica Neue"/>
            </a:endParaRPr>
          </a:p>
        </p:txBody>
      </p:sp>
      <p:sp>
        <p:nvSpPr>
          <p:cNvPr id="1832" name="Google Shape;1832;p301"/>
          <p:cNvSpPr/>
          <p:nvPr/>
        </p:nvSpPr>
        <p:spPr>
          <a:xfrm>
            <a:off x="5911330" y="1348366"/>
            <a:ext cx="1042500" cy="171000"/>
          </a:xfrm>
          <a:prstGeom prst="rect">
            <a:avLst/>
          </a:prstGeom>
          <a:solidFill>
            <a:schemeClr val="accent6"/>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lt1"/>
                </a:solidFill>
                <a:latin typeface="Helvetica Neue"/>
                <a:ea typeface="Helvetica Neue"/>
                <a:cs typeface="Helvetica Neue"/>
                <a:sym typeface="Helvetica Neue"/>
              </a:rPr>
              <a:t>38%</a:t>
            </a:r>
            <a:endParaRPr sz="1000" b="1" i="0" u="none" strike="noStrike" cap="none">
              <a:solidFill>
                <a:srgbClr val="000000"/>
              </a:solidFill>
              <a:latin typeface="Helvetica Neue"/>
              <a:ea typeface="Helvetica Neue"/>
              <a:cs typeface="Helvetica Neue"/>
              <a:sym typeface="Helvetica Neue"/>
            </a:endParaRPr>
          </a:p>
        </p:txBody>
      </p:sp>
      <p:sp>
        <p:nvSpPr>
          <p:cNvPr id="1833" name="Google Shape;1833;p301"/>
          <p:cNvSpPr/>
          <p:nvPr/>
        </p:nvSpPr>
        <p:spPr>
          <a:xfrm>
            <a:off x="5911345" y="1080504"/>
            <a:ext cx="1563600" cy="171000"/>
          </a:xfrm>
          <a:prstGeom prst="rect">
            <a:avLst/>
          </a:prstGeom>
          <a:solidFill>
            <a:schemeClr val="accent6"/>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lt1"/>
                </a:solidFill>
                <a:latin typeface="Helvetica Neue"/>
                <a:ea typeface="Helvetica Neue"/>
                <a:cs typeface="Helvetica Neue"/>
                <a:sym typeface="Helvetica Neue"/>
              </a:rPr>
              <a:t>57%</a:t>
            </a:r>
            <a:endParaRPr sz="1000" b="1" i="0" u="none" strike="noStrike" cap="none">
              <a:solidFill>
                <a:srgbClr val="000000"/>
              </a:solidFill>
              <a:latin typeface="Helvetica Neue"/>
              <a:ea typeface="Helvetica Neue"/>
              <a:cs typeface="Helvetica Neue"/>
              <a:sym typeface="Helvetica Neue"/>
            </a:endParaRPr>
          </a:p>
        </p:txBody>
      </p:sp>
      <p:sp>
        <p:nvSpPr>
          <p:cNvPr id="1834" name="Google Shape;1834;p301"/>
          <p:cNvSpPr/>
          <p:nvPr/>
        </p:nvSpPr>
        <p:spPr>
          <a:xfrm>
            <a:off x="5911347" y="808647"/>
            <a:ext cx="822900" cy="171000"/>
          </a:xfrm>
          <a:prstGeom prst="rect">
            <a:avLst/>
          </a:prstGeom>
          <a:solidFill>
            <a:schemeClr val="accent6"/>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lt1"/>
                </a:solidFill>
                <a:latin typeface="Helvetica Neue"/>
                <a:ea typeface="Helvetica Neue"/>
                <a:cs typeface="Helvetica Neue"/>
                <a:sym typeface="Helvetica Neue"/>
              </a:rPr>
              <a:t>30%</a:t>
            </a:r>
            <a:endParaRPr sz="1000" b="1" i="0" u="none" strike="noStrike" cap="none">
              <a:solidFill>
                <a:srgbClr val="000000"/>
              </a:solidFill>
              <a:latin typeface="Helvetica Neue"/>
              <a:ea typeface="Helvetica Neue"/>
              <a:cs typeface="Helvetica Neue"/>
              <a:sym typeface="Helvetica Neue"/>
            </a:endParaRPr>
          </a:p>
        </p:txBody>
      </p:sp>
      <p:sp>
        <p:nvSpPr>
          <p:cNvPr id="1835" name="Google Shape;1835;p301"/>
          <p:cNvSpPr/>
          <p:nvPr/>
        </p:nvSpPr>
        <p:spPr>
          <a:xfrm>
            <a:off x="7721839" y="2967531"/>
            <a:ext cx="795600" cy="171000"/>
          </a:xfrm>
          <a:prstGeom prst="rect">
            <a:avLst/>
          </a:prstGeom>
          <a:solidFill>
            <a:schemeClr val="lt2"/>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dk1"/>
                </a:solidFill>
                <a:latin typeface="Helvetica Neue"/>
                <a:ea typeface="Helvetica Neue"/>
                <a:cs typeface="Helvetica Neue"/>
                <a:sym typeface="Helvetica Neue"/>
              </a:rPr>
              <a:t>30%</a:t>
            </a:r>
            <a:endParaRPr sz="1000" b="1" i="0" u="none" strike="noStrike" cap="none">
              <a:solidFill>
                <a:schemeClr val="dk1"/>
              </a:solidFill>
              <a:latin typeface="Helvetica Neue"/>
              <a:ea typeface="Helvetica Neue"/>
              <a:cs typeface="Helvetica Neue"/>
              <a:sym typeface="Helvetica Neue"/>
            </a:endParaRPr>
          </a:p>
        </p:txBody>
      </p:sp>
      <p:sp>
        <p:nvSpPr>
          <p:cNvPr id="1836" name="Google Shape;1836;p301"/>
          <p:cNvSpPr/>
          <p:nvPr/>
        </p:nvSpPr>
        <p:spPr>
          <a:xfrm>
            <a:off x="8242932" y="3515240"/>
            <a:ext cx="384000" cy="171000"/>
          </a:xfrm>
          <a:prstGeom prst="rect">
            <a:avLst/>
          </a:prstGeom>
          <a:solidFill>
            <a:schemeClr val="lt2"/>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dk1"/>
                </a:solidFill>
                <a:latin typeface="Helvetica Neue"/>
                <a:ea typeface="Helvetica Neue"/>
                <a:cs typeface="Helvetica Neue"/>
                <a:sym typeface="Helvetica Neue"/>
              </a:rPr>
              <a:t>14%</a:t>
            </a:r>
            <a:endParaRPr sz="1000" b="1" i="0" u="none" strike="noStrike" cap="none">
              <a:solidFill>
                <a:schemeClr val="dk1"/>
              </a:solidFill>
              <a:latin typeface="Helvetica Neue"/>
              <a:ea typeface="Helvetica Neue"/>
              <a:cs typeface="Helvetica Neue"/>
              <a:sym typeface="Helvetica Neue"/>
            </a:endParaRPr>
          </a:p>
        </p:txBody>
      </p:sp>
      <p:sp>
        <p:nvSpPr>
          <p:cNvPr id="1837" name="Google Shape;1837;p301"/>
          <p:cNvSpPr/>
          <p:nvPr/>
        </p:nvSpPr>
        <p:spPr>
          <a:xfrm>
            <a:off x="7804249" y="3241356"/>
            <a:ext cx="768000" cy="171000"/>
          </a:xfrm>
          <a:prstGeom prst="rect">
            <a:avLst/>
          </a:prstGeom>
          <a:solidFill>
            <a:schemeClr val="lt2"/>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dk1"/>
                </a:solidFill>
                <a:latin typeface="Helvetica Neue"/>
                <a:ea typeface="Helvetica Neue"/>
                <a:cs typeface="Helvetica Neue"/>
                <a:sym typeface="Helvetica Neue"/>
              </a:rPr>
              <a:t>28%</a:t>
            </a:r>
            <a:endParaRPr sz="1000" b="1" i="0" u="none" strike="noStrike" cap="none">
              <a:solidFill>
                <a:schemeClr val="dk1"/>
              </a:solidFill>
              <a:latin typeface="Helvetica Neue"/>
              <a:ea typeface="Helvetica Neue"/>
              <a:cs typeface="Helvetica Neue"/>
              <a:sym typeface="Helvetica Neue"/>
            </a:endParaRPr>
          </a:p>
        </p:txBody>
      </p:sp>
      <p:sp>
        <p:nvSpPr>
          <p:cNvPr id="1838" name="Google Shape;1838;p301"/>
          <p:cNvSpPr/>
          <p:nvPr/>
        </p:nvSpPr>
        <p:spPr>
          <a:xfrm>
            <a:off x="7557333" y="2161966"/>
            <a:ext cx="850500" cy="171000"/>
          </a:xfrm>
          <a:prstGeom prst="rect">
            <a:avLst/>
          </a:prstGeom>
          <a:solidFill>
            <a:schemeClr val="lt2"/>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dk1"/>
                </a:solidFill>
                <a:latin typeface="Helvetica Neue"/>
                <a:ea typeface="Helvetica Neue"/>
                <a:cs typeface="Helvetica Neue"/>
                <a:sym typeface="Helvetica Neue"/>
              </a:rPr>
              <a:t>31%</a:t>
            </a:r>
            <a:endParaRPr sz="1000" b="1" i="0" u="none" strike="noStrike" cap="none">
              <a:solidFill>
                <a:schemeClr val="dk1"/>
              </a:solidFill>
              <a:latin typeface="Helvetica Neue"/>
              <a:ea typeface="Helvetica Neue"/>
              <a:cs typeface="Helvetica Neue"/>
              <a:sym typeface="Helvetica Neue"/>
            </a:endParaRPr>
          </a:p>
        </p:txBody>
      </p:sp>
      <p:sp>
        <p:nvSpPr>
          <p:cNvPr id="1839" name="Google Shape;1839;p301"/>
          <p:cNvSpPr/>
          <p:nvPr/>
        </p:nvSpPr>
        <p:spPr>
          <a:xfrm>
            <a:off x="7557346" y="2693706"/>
            <a:ext cx="905400" cy="171000"/>
          </a:xfrm>
          <a:prstGeom prst="rect">
            <a:avLst/>
          </a:prstGeom>
          <a:solidFill>
            <a:schemeClr val="lt2"/>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dk1"/>
                </a:solidFill>
                <a:latin typeface="Helvetica Neue"/>
                <a:ea typeface="Helvetica Neue"/>
                <a:cs typeface="Helvetica Neue"/>
                <a:sym typeface="Helvetica Neue"/>
              </a:rPr>
              <a:t>34%</a:t>
            </a:r>
            <a:endParaRPr sz="1000" b="1" i="0" u="none" strike="noStrike" cap="none">
              <a:solidFill>
                <a:schemeClr val="dk1"/>
              </a:solidFill>
              <a:latin typeface="Helvetica Neue"/>
              <a:ea typeface="Helvetica Neue"/>
              <a:cs typeface="Helvetica Neue"/>
              <a:sym typeface="Helvetica Neue"/>
            </a:endParaRPr>
          </a:p>
        </p:txBody>
      </p:sp>
      <p:sp>
        <p:nvSpPr>
          <p:cNvPr id="1840" name="Google Shape;1840;p301"/>
          <p:cNvSpPr/>
          <p:nvPr/>
        </p:nvSpPr>
        <p:spPr>
          <a:xfrm>
            <a:off x="7612241" y="1892725"/>
            <a:ext cx="795600" cy="171000"/>
          </a:xfrm>
          <a:prstGeom prst="rect">
            <a:avLst/>
          </a:prstGeom>
          <a:solidFill>
            <a:schemeClr val="lt2"/>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dk1"/>
                </a:solidFill>
                <a:latin typeface="Helvetica Neue"/>
                <a:ea typeface="Helvetica Neue"/>
                <a:cs typeface="Helvetica Neue"/>
                <a:sym typeface="Helvetica Neue"/>
              </a:rPr>
              <a:t>29%</a:t>
            </a:r>
            <a:endParaRPr sz="1000" b="1" i="0" u="none" strike="noStrike" cap="none">
              <a:solidFill>
                <a:schemeClr val="dk1"/>
              </a:solidFill>
              <a:latin typeface="Helvetica Neue"/>
              <a:ea typeface="Helvetica Neue"/>
              <a:cs typeface="Helvetica Neue"/>
              <a:sym typeface="Helvetica Neue"/>
            </a:endParaRPr>
          </a:p>
        </p:txBody>
      </p:sp>
      <p:sp>
        <p:nvSpPr>
          <p:cNvPr id="1841" name="Google Shape;1841;p301"/>
          <p:cNvSpPr/>
          <p:nvPr/>
        </p:nvSpPr>
        <p:spPr>
          <a:xfrm>
            <a:off x="6953840" y="1623466"/>
            <a:ext cx="1426500" cy="171000"/>
          </a:xfrm>
          <a:prstGeom prst="rect">
            <a:avLst/>
          </a:prstGeom>
          <a:solidFill>
            <a:schemeClr val="lt2"/>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dk1"/>
                </a:solidFill>
                <a:latin typeface="Helvetica Neue"/>
                <a:ea typeface="Helvetica Neue"/>
                <a:cs typeface="Helvetica Neue"/>
                <a:sym typeface="Helvetica Neue"/>
              </a:rPr>
              <a:t>52%</a:t>
            </a:r>
            <a:endParaRPr sz="1000" b="1" i="0" u="none" strike="noStrike" cap="none">
              <a:solidFill>
                <a:schemeClr val="dk1"/>
              </a:solidFill>
              <a:latin typeface="Helvetica Neue"/>
              <a:ea typeface="Helvetica Neue"/>
              <a:cs typeface="Helvetica Neue"/>
              <a:sym typeface="Helvetica Neue"/>
            </a:endParaRPr>
          </a:p>
        </p:txBody>
      </p:sp>
      <p:sp>
        <p:nvSpPr>
          <p:cNvPr id="1842" name="Google Shape;1842;p301"/>
          <p:cNvSpPr/>
          <p:nvPr/>
        </p:nvSpPr>
        <p:spPr>
          <a:xfrm>
            <a:off x="6953850" y="1348366"/>
            <a:ext cx="1316700" cy="171000"/>
          </a:xfrm>
          <a:prstGeom prst="rect">
            <a:avLst/>
          </a:prstGeom>
          <a:solidFill>
            <a:schemeClr val="lt2"/>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dk1"/>
                </a:solidFill>
                <a:latin typeface="Helvetica Neue"/>
                <a:ea typeface="Helvetica Neue"/>
                <a:cs typeface="Helvetica Neue"/>
                <a:sym typeface="Helvetica Neue"/>
              </a:rPr>
              <a:t>48%</a:t>
            </a:r>
            <a:endParaRPr sz="1000" b="1" i="0" u="none" strike="noStrike" cap="none">
              <a:solidFill>
                <a:schemeClr val="dk1"/>
              </a:solidFill>
              <a:latin typeface="Helvetica Neue"/>
              <a:ea typeface="Helvetica Neue"/>
              <a:cs typeface="Helvetica Neue"/>
              <a:sym typeface="Helvetica Neue"/>
            </a:endParaRPr>
          </a:p>
        </p:txBody>
      </p:sp>
      <p:sp>
        <p:nvSpPr>
          <p:cNvPr id="1843" name="Google Shape;1843;p301"/>
          <p:cNvSpPr/>
          <p:nvPr/>
        </p:nvSpPr>
        <p:spPr>
          <a:xfrm>
            <a:off x="7474949" y="1080504"/>
            <a:ext cx="740700" cy="171000"/>
          </a:xfrm>
          <a:prstGeom prst="rect">
            <a:avLst/>
          </a:prstGeom>
          <a:solidFill>
            <a:schemeClr val="lt2"/>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dk1"/>
                </a:solidFill>
                <a:latin typeface="Helvetica Neue"/>
                <a:ea typeface="Helvetica Neue"/>
                <a:cs typeface="Helvetica Neue"/>
                <a:sym typeface="Helvetica Neue"/>
              </a:rPr>
              <a:t>28%</a:t>
            </a:r>
            <a:endParaRPr sz="1000" b="1" i="0" u="none" strike="noStrike" cap="none">
              <a:solidFill>
                <a:schemeClr val="dk1"/>
              </a:solidFill>
              <a:latin typeface="Helvetica Neue"/>
              <a:ea typeface="Helvetica Neue"/>
              <a:cs typeface="Helvetica Neue"/>
              <a:sym typeface="Helvetica Neue"/>
            </a:endParaRPr>
          </a:p>
        </p:txBody>
      </p:sp>
      <p:sp>
        <p:nvSpPr>
          <p:cNvPr id="1844" name="Google Shape;1844;p301"/>
          <p:cNvSpPr/>
          <p:nvPr/>
        </p:nvSpPr>
        <p:spPr>
          <a:xfrm>
            <a:off x="6734238" y="808647"/>
            <a:ext cx="1124700" cy="171000"/>
          </a:xfrm>
          <a:prstGeom prst="rect">
            <a:avLst/>
          </a:prstGeom>
          <a:solidFill>
            <a:schemeClr val="lt2"/>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dk1"/>
                </a:solidFill>
                <a:latin typeface="Helvetica Neue"/>
                <a:ea typeface="Helvetica Neue"/>
                <a:cs typeface="Helvetica Neue"/>
                <a:sym typeface="Helvetica Neue"/>
              </a:rPr>
              <a:t>41%</a:t>
            </a:r>
            <a:endParaRPr sz="1000" b="1" i="0" u="none" strike="noStrike" cap="none">
              <a:solidFill>
                <a:schemeClr val="dk1"/>
              </a:solidFill>
              <a:latin typeface="Helvetica Neue"/>
              <a:ea typeface="Helvetica Neue"/>
              <a:cs typeface="Helvetica Neue"/>
              <a:sym typeface="Helvetica Neue"/>
            </a:endParaRPr>
          </a:p>
        </p:txBody>
      </p:sp>
      <p:sp>
        <p:nvSpPr>
          <p:cNvPr id="1845" name="Google Shape;1845;p301"/>
          <p:cNvSpPr/>
          <p:nvPr/>
        </p:nvSpPr>
        <p:spPr>
          <a:xfrm>
            <a:off x="8517445" y="2967531"/>
            <a:ext cx="137100" cy="171000"/>
          </a:xfrm>
          <a:prstGeom prst="rect">
            <a:avLst/>
          </a:prstGeom>
          <a:solidFill>
            <a:schemeClr val="accent1"/>
          </a:solidFill>
          <a:ln>
            <a:noFill/>
          </a:ln>
        </p:spPr>
        <p:txBody>
          <a:bodyPr spcFirstLastPara="1" wrap="square" lIns="0" tIns="68575" rIns="45700" bIns="68575" anchor="ctr" anchorCtr="0">
            <a:noAutofit/>
          </a:bodyPr>
          <a:lstStyle/>
          <a:p>
            <a:pPr marL="0" marR="0" lvl="0" indent="0" algn="l" rtl="0">
              <a:lnSpc>
                <a:spcPct val="100000"/>
              </a:lnSpc>
              <a:spcBef>
                <a:spcPts val="0"/>
              </a:spcBef>
              <a:spcAft>
                <a:spcPts val="0"/>
              </a:spcAft>
              <a:buClr>
                <a:srgbClr val="000000"/>
              </a:buClr>
              <a:buSzPts val="800"/>
              <a:buFont typeface="Arial"/>
              <a:buNone/>
            </a:pPr>
            <a:endParaRPr sz="800" b="1" i="0" u="none" strike="noStrike" cap="none">
              <a:solidFill>
                <a:schemeClr val="lt1"/>
              </a:solidFill>
              <a:latin typeface="Helvetica Neue"/>
              <a:ea typeface="Helvetica Neue"/>
              <a:cs typeface="Helvetica Neue"/>
              <a:sym typeface="Helvetica Neue"/>
            </a:endParaRPr>
          </a:p>
        </p:txBody>
      </p:sp>
      <p:sp>
        <p:nvSpPr>
          <p:cNvPr id="1846" name="Google Shape;1846;p301"/>
          <p:cNvSpPr/>
          <p:nvPr/>
        </p:nvSpPr>
        <p:spPr>
          <a:xfrm>
            <a:off x="8626948" y="3515210"/>
            <a:ext cx="27300" cy="171000"/>
          </a:xfrm>
          <a:prstGeom prst="rect">
            <a:avLst/>
          </a:prstGeom>
          <a:solidFill>
            <a:schemeClr val="accent1"/>
          </a:solidFill>
          <a:ln>
            <a:noFill/>
          </a:ln>
        </p:spPr>
        <p:txBody>
          <a:bodyPr spcFirstLastPara="1" wrap="square" lIns="68575" tIns="68575" rIns="270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endParaRPr sz="800" b="1" i="0" u="none" strike="noStrike" cap="none">
              <a:solidFill>
                <a:srgbClr val="000000"/>
              </a:solidFill>
              <a:latin typeface="Helvetica Neue"/>
              <a:ea typeface="Helvetica Neue"/>
              <a:cs typeface="Helvetica Neue"/>
              <a:sym typeface="Helvetica Neue"/>
            </a:endParaRPr>
          </a:p>
        </p:txBody>
      </p:sp>
      <p:sp>
        <p:nvSpPr>
          <p:cNvPr id="1847" name="Google Shape;1847;p301"/>
          <p:cNvSpPr/>
          <p:nvPr/>
        </p:nvSpPr>
        <p:spPr>
          <a:xfrm>
            <a:off x="8572234" y="3241394"/>
            <a:ext cx="82200" cy="171000"/>
          </a:xfrm>
          <a:prstGeom prst="rect">
            <a:avLst/>
          </a:prstGeom>
          <a:solidFill>
            <a:schemeClr val="accent1"/>
          </a:solidFill>
          <a:ln>
            <a:noFill/>
          </a:ln>
        </p:spPr>
        <p:txBody>
          <a:bodyPr spcFirstLastPara="1" wrap="square" lIns="68575" tIns="68575" rIns="270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endParaRPr sz="800" b="1" i="0" u="none" strike="noStrike" cap="none">
              <a:solidFill>
                <a:srgbClr val="000000"/>
              </a:solidFill>
              <a:latin typeface="Helvetica Neue"/>
              <a:ea typeface="Helvetica Neue"/>
              <a:cs typeface="Helvetica Neue"/>
              <a:sym typeface="Helvetica Neue"/>
            </a:endParaRPr>
          </a:p>
        </p:txBody>
      </p:sp>
      <p:sp>
        <p:nvSpPr>
          <p:cNvPr id="1848" name="Google Shape;1848;p301"/>
          <p:cNvSpPr/>
          <p:nvPr/>
        </p:nvSpPr>
        <p:spPr>
          <a:xfrm>
            <a:off x="8462735" y="2693706"/>
            <a:ext cx="192000" cy="171000"/>
          </a:xfrm>
          <a:prstGeom prst="rect">
            <a:avLst/>
          </a:prstGeom>
          <a:solidFill>
            <a:schemeClr val="accent1"/>
          </a:solidFill>
          <a:ln>
            <a:noFill/>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 sz="800" b="1" i="0" u="none" strike="noStrike" cap="none">
                <a:solidFill>
                  <a:schemeClr val="lt1"/>
                </a:solidFill>
                <a:latin typeface="Helvetica Neue"/>
                <a:ea typeface="Helvetica Neue"/>
                <a:cs typeface="Helvetica Neue"/>
                <a:sym typeface="Helvetica Neue"/>
              </a:rPr>
              <a:t>7%</a:t>
            </a:r>
            <a:endParaRPr sz="800" b="1" i="0" u="none" strike="noStrike" cap="none">
              <a:solidFill>
                <a:schemeClr val="lt1"/>
              </a:solidFill>
              <a:latin typeface="Helvetica Neue"/>
              <a:ea typeface="Helvetica Neue"/>
              <a:cs typeface="Helvetica Neue"/>
              <a:sym typeface="Helvetica Neue"/>
            </a:endParaRPr>
          </a:p>
        </p:txBody>
      </p:sp>
      <p:sp>
        <p:nvSpPr>
          <p:cNvPr id="1849" name="Google Shape;1849;p301"/>
          <p:cNvSpPr/>
          <p:nvPr/>
        </p:nvSpPr>
        <p:spPr>
          <a:xfrm>
            <a:off x="8407843" y="1892725"/>
            <a:ext cx="246900" cy="171000"/>
          </a:xfrm>
          <a:prstGeom prst="rect">
            <a:avLst/>
          </a:prstGeom>
          <a:solidFill>
            <a:schemeClr val="accent1"/>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lt1"/>
                </a:solidFill>
                <a:latin typeface="Helvetica Neue"/>
                <a:ea typeface="Helvetica Neue"/>
                <a:cs typeface="Helvetica Neue"/>
                <a:sym typeface="Helvetica Neue"/>
              </a:rPr>
              <a:t>9%</a:t>
            </a:r>
            <a:endParaRPr sz="800" b="1" i="0" u="none" strike="noStrike" cap="none">
              <a:solidFill>
                <a:schemeClr val="lt1"/>
              </a:solidFill>
              <a:latin typeface="Helvetica Neue"/>
              <a:ea typeface="Helvetica Neue"/>
              <a:cs typeface="Helvetica Neue"/>
              <a:sym typeface="Helvetica Neue"/>
            </a:endParaRPr>
          </a:p>
        </p:txBody>
      </p:sp>
      <p:sp>
        <p:nvSpPr>
          <p:cNvPr id="1850" name="Google Shape;1850;p301"/>
          <p:cNvSpPr/>
          <p:nvPr/>
        </p:nvSpPr>
        <p:spPr>
          <a:xfrm>
            <a:off x="8380329" y="1623466"/>
            <a:ext cx="274200" cy="171000"/>
          </a:xfrm>
          <a:prstGeom prst="rect">
            <a:avLst/>
          </a:prstGeom>
          <a:solidFill>
            <a:schemeClr val="accent1"/>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lt1"/>
                </a:solidFill>
                <a:latin typeface="Helvetica Neue"/>
                <a:ea typeface="Helvetica Neue"/>
                <a:cs typeface="Helvetica Neue"/>
                <a:sym typeface="Helvetica Neue"/>
              </a:rPr>
              <a:t>10%</a:t>
            </a:r>
            <a:endParaRPr sz="800" b="1" i="0" u="none" strike="noStrike" cap="none">
              <a:solidFill>
                <a:schemeClr val="lt1"/>
              </a:solidFill>
              <a:latin typeface="Helvetica Neue"/>
              <a:ea typeface="Helvetica Neue"/>
              <a:cs typeface="Helvetica Neue"/>
              <a:sym typeface="Helvetica Neue"/>
            </a:endParaRPr>
          </a:p>
        </p:txBody>
      </p:sp>
      <p:sp>
        <p:nvSpPr>
          <p:cNvPr id="1851" name="Google Shape;1851;p301"/>
          <p:cNvSpPr/>
          <p:nvPr/>
        </p:nvSpPr>
        <p:spPr>
          <a:xfrm>
            <a:off x="8270249" y="1348366"/>
            <a:ext cx="384000" cy="171000"/>
          </a:xfrm>
          <a:prstGeom prst="rect">
            <a:avLst/>
          </a:prstGeom>
          <a:solidFill>
            <a:schemeClr val="accent1"/>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lt1"/>
                </a:solidFill>
                <a:latin typeface="Helvetica Neue"/>
                <a:ea typeface="Helvetica Neue"/>
                <a:cs typeface="Helvetica Neue"/>
                <a:sym typeface="Helvetica Neue"/>
              </a:rPr>
              <a:t>14%</a:t>
            </a:r>
            <a:endParaRPr sz="800" b="1" i="0" u="none" strike="noStrike" cap="none">
              <a:solidFill>
                <a:schemeClr val="lt1"/>
              </a:solidFill>
              <a:latin typeface="Helvetica Neue"/>
              <a:ea typeface="Helvetica Neue"/>
              <a:cs typeface="Helvetica Neue"/>
              <a:sym typeface="Helvetica Neue"/>
            </a:endParaRPr>
          </a:p>
        </p:txBody>
      </p:sp>
      <p:sp>
        <p:nvSpPr>
          <p:cNvPr id="1852" name="Google Shape;1852;p301"/>
          <p:cNvSpPr/>
          <p:nvPr/>
        </p:nvSpPr>
        <p:spPr>
          <a:xfrm>
            <a:off x="8215644" y="1080513"/>
            <a:ext cx="438900" cy="171000"/>
          </a:xfrm>
          <a:prstGeom prst="rect">
            <a:avLst/>
          </a:prstGeom>
          <a:solidFill>
            <a:schemeClr val="accent1"/>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lt1"/>
                </a:solidFill>
                <a:latin typeface="Helvetica Neue"/>
                <a:ea typeface="Helvetica Neue"/>
                <a:cs typeface="Helvetica Neue"/>
                <a:sym typeface="Helvetica Neue"/>
              </a:rPr>
              <a:t>16%</a:t>
            </a:r>
            <a:endParaRPr sz="800" b="1" i="0" u="none" strike="noStrike" cap="none">
              <a:solidFill>
                <a:schemeClr val="lt1"/>
              </a:solidFill>
              <a:latin typeface="Helvetica Neue"/>
              <a:ea typeface="Helvetica Neue"/>
              <a:cs typeface="Helvetica Neue"/>
              <a:sym typeface="Helvetica Neue"/>
            </a:endParaRPr>
          </a:p>
        </p:txBody>
      </p:sp>
      <p:sp>
        <p:nvSpPr>
          <p:cNvPr id="1853" name="Google Shape;1853;p301"/>
          <p:cNvSpPr/>
          <p:nvPr/>
        </p:nvSpPr>
        <p:spPr>
          <a:xfrm>
            <a:off x="7858936" y="808647"/>
            <a:ext cx="795600" cy="171000"/>
          </a:xfrm>
          <a:prstGeom prst="rect">
            <a:avLst/>
          </a:prstGeom>
          <a:solidFill>
            <a:schemeClr val="accent1"/>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lt1"/>
                </a:solidFill>
                <a:latin typeface="Helvetica Neue"/>
                <a:ea typeface="Helvetica Neue"/>
                <a:cs typeface="Helvetica Neue"/>
                <a:sym typeface="Helvetica Neue"/>
              </a:rPr>
              <a:t>28%</a:t>
            </a:r>
            <a:endParaRPr sz="800" b="1" i="0" u="none" strike="noStrike" cap="none">
              <a:solidFill>
                <a:schemeClr val="lt1"/>
              </a:solidFill>
              <a:latin typeface="Helvetica Neue"/>
              <a:ea typeface="Helvetica Neue"/>
              <a:cs typeface="Helvetica Neue"/>
              <a:sym typeface="Helvetica Neue"/>
            </a:endParaRPr>
          </a:p>
        </p:txBody>
      </p:sp>
      <p:sp>
        <p:nvSpPr>
          <p:cNvPr id="1854" name="Google Shape;1854;p301"/>
          <p:cNvSpPr txBox="1"/>
          <p:nvPr/>
        </p:nvSpPr>
        <p:spPr>
          <a:xfrm>
            <a:off x="3693159" y="1352360"/>
            <a:ext cx="2064000" cy="171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700"/>
              <a:buFont typeface="Arial"/>
              <a:buNone/>
            </a:pPr>
            <a:r>
              <a:rPr lang="en" sz="900" b="0" i="0" u="none" strike="noStrike" cap="none">
                <a:solidFill>
                  <a:schemeClr val="dk1"/>
                </a:solidFill>
                <a:latin typeface="Helvetica Neue"/>
                <a:ea typeface="Helvetica Neue"/>
                <a:cs typeface="Helvetica Neue"/>
                <a:sym typeface="Helvetica Neue"/>
              </a:rPr>
              <a:t>Vides aizsardzība</a:t>
            </a:r>
            <a:endParaRPr sz="900" b="0" i="0" u="none" strike="noStrike" cap="none">
              <a:solidFill>
                <a:schemeClr val="dk1"/>
              </a:solidFill>
              <a:latin typeface="Helvetica Neue"/>
              <a:ea typeface="Helvetica Neue"/>
              <a:cs typeface="Helvetica Neue"/>
              <a:sym typeface="Helvetica Neue"/>
            </a:endParaRPr>
          </a:p>
        </p:txBody>
      </p:sp>
      <p:sp>
        <p:nvSpPr>
          <p:cNvPr id="1855" name="Google Shape;1855;p301"/>
          <p:cNvSpPr txBox="1"/>
          <p:nvPr/>
        </p:nvSpPr>
        <p:spPr>
          <a:xfrm>
            <a:off x="3693051" y="3241388"/>
            <a:ext cx="2064000" cy="171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700"/>
              <a:buFont typeface="Arial"/>
              <a:buNone/>
            </a:pPr>
            <a:r>
              <a:rPr lang="en" sz="900" b="0" i="0" u="none" strike="noStrike" cap="none">
                <a:solidFill>
                  <a:schemeClr val="dk1"/>
                </a:solidFill>
                <a:latin typeface="Helvetica Neue"/>
                <a:ea typeface="Helvetica Neue"/>
                <a:cs typeface="Helvetica Neue"/>
                <a:sym typeface="Helvetica Neue"/>
              </a:rPr>
              <a:t>Izglītības politikas atbilstība ekonomiskās vides izmaiņām</a:t>
            </a:r>
            <a:endParaRPr sz="900" b="0" i="0" u="none" strike="noStrike" cap="none">
              <a:solidFill>
                <a:schemeClr val="dk1"/>
              </a:solidFill>
              <a:latin typeface="Helvetica Neue"/>
              <a:ea typeface="Helvetica Neue"/>
              <a:cs typeface="Helvetica Neue"/>
              <a:sym typeface="Helvetica Neue"/>
            </a:endParaRPr>
          </a:p>
        </p:txBody>
      </p:sp>
      <p:sp>
        <p:nvSpPr>
          <p:cNvPr id="1856" name="Google Shape;1856;p301"/>
          <p:cNvSpPr txBox="1"/>
          <p:nvPr/>
        </p:nvSpPr>
        <p:spPr>
          <a:xfrm>
            <a:off x="3693077" y="2967630"/>
            <a:ext cx="2064000" cy="171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900" b="0" i="0" u="none" strike="noStrike" cap="none">
                <a:solidFill>
                  <a:schemeClr val="dk1"/>
                </a:solidFill>
                <a:latin typeface="Helvetica Neue"/>
                <a:ea typeface="Helvetica Neue"/>
                <a:cs typeface="Helvetica Neue"/>
                <a:sym typeface="Helvetica Neue"/>
              </a:rPr>
              <a:t>Uzņēmējdarbības vides attīstīšana</a:t>
            </a:r>
            <a:endParaRPr sz="900" b="0" i="0" u="none" strike="noStrike" cap="none">
              <a:solidFill>
                <a:schemeClr val="dk1"/>
              </a:solidFill>
              <a:latin typeface="Helvetica Neue"/>
              <a:ea typeface="Helvetica Neue"/>
              <a:cs typeface="Helvetica Neue"/>
              <a:sym typeface="Helvetica Neue"/>
            </a:endParaRPr>
          </a:p>
        </p:txBody>
      </p:sp>
      <p:sp>
        <p:nvSpPr>
          <p:cNvPr id="1857" name="Google Shape;1857;p301"/>
          <p:cNvSpPr txBox="1"/>
          <p:nvPr/>
        </p:nvSpPr>
        <p:spPr>
          <a:xfrm>
            <a:off x="3693077" y="2693713"/>
            <a:ext cx="2064000" cy="171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900" b="0" i="0" u="none" strike="noStrike" cap="none">
                <a:solidFill>
                  <a:schemeClr val="dk1"/>
                </a:solidFill>
                <a:latin typeface="Helvetica Neue"/>
                <a:ea typeface="Helvetica Neue"/>
                <a:cs typeface="Helvetica Neue"/>
                <a:sym typeface="Helvetica Neue"/>
              </a:rPr>
              <a:t>Darba tirgus atvērtība </a:t>
            </a:r>
            <a:endParaRPr sz="900" b="0" i="0" u="none" strike="noStrike" cap="none">
              <a:solidFill>
                <a:schemeClr val="dk1"/>
              </a:solidFill>
              <a:latin typeface="Helvetica Neue"/>
              <a:ea typeface="Helvetica Neue"/>
              <a:cs typeface="Helvetica Neue"/>
              <a:sym typeface="Helvetica Neue"/>
            </a:endParaRPr>
          </a:p>
          <a:p>
            <a:pPr marL="0" marR="0" lvl="0" indent="0" algn="r" rtl="0">
              <a:lnSpc>
                <a:spcPct val="100000"/>
              </a:lnSpc>
              <a:spcBef>
                <a:spcPts val="0"/>
              </a:spcBef>
              <a:spcAft>
                <a:spcPts val="0"/>
              </a:spcAft>
              <a:buClr>
                <a:schemeClr val="dk1"/>
              </a:buClr>
              <a:buSzPts val="700"/>
              <a:buFont typeface="Arial"/>
              <a:buNone/>
            </a:pPr>
            <a:r>
              <a:rPr lang="en" sz="900" b="0" i="0" u="none" strike="noStrike" cap="none">
                <a:solidFill>
                  <a:schemeClr val="dk1"/>
                </a:solidFill>
                <a:latin typeface="Helvetica Neue"/>
                <a:ea typeface="Helvetica Neue"/>
                <a:cs typeface="Helvetica Neue"/>
                <a:sym typeface="Helvetica Neue"/>
              </a:rPr>
              <a:t>speciālistiem no trešajām valstīm</a:t>
            </a:r>
            <a:endParaRPr sz="900" b="0" i="0" u="none" strike="noStrike" cap="none">
              <a:solidFill>
                <a:schemeClr val="dk1"/>
              </a:solidFill>
              <a:latin typeface="Helvetica Neue"/>
              <a:ea typeface="Helvetica Neue"/>
              <a:cs typeface="Helvetica Neue"/>
              <a:sym typeface="Helvetica Neue"/>
            </a:endParaRPr>
          </a:p>
        </p:txBody>
      </p:sp>
      <p:sp>
        <p:nvSpPr>
          <p:cNvPr id="1858" name="Google Shape;1858;p301"/>
          <p:cNvSpPr txBox="1"/>
          <p:nvPr/>
        </p:nvSpPr>
        <p:spPr>
          <a:xfrm>
            <a:off x="3693159" y="1080514"/>
            <a:ext cx="2064000" cy="171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900" b="0" i="0" u="none" strike="noStrike" cap="none">
                <a:solidFill>
                  <a:schemeClr val="dk1"/>
                </a:solidFill>
                <a:latin typeface="Helvetica Neue"/>
                <a:ea typeface="Helvetica Neue"/>
                <a:cs typeface="Helvetica Neue"/>
                <a:sym typeface="Helvetica Neue"/>
              </a:rPr>
              <a:t>Reakcija uz energokrīzi</a:t>
            </a:r>
            <a:endParaRPr sz="900" b="0" i="0" u="none" strike="noStrike" cap="none">
              <a:solidFill>
                <a:schemeClr val="dk1"/>
              </a:solidFill>
              <a:latin typeface="Helvetica Neue"/>
              <a:ea typeface="Helvetica Neue"/>
              <a:cs typeface="Helvetica Neue"/>
              <a:sym typeface="Helvetica Neue"/>
            </a:endParaRPr>
          </a:p>
        </p:txBody>
      </p:sp>
      <p:sp>
        <p:nvSpPr>
          <p:cNvPr id="1859" name="Google Shape;1859;p301"/>
          <p:cNvSpPr txBox="1"/>
          <p:nvPr/>
        </p:nvSpPr>
        <p:spPr>
          <a:xfrm>
            <a:off x="3693159" y="1892738"/>
            <a:ext cx="2064000" cy="171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700"/>
              <a:buFont typeface="Arial"/>
              <a:buNone/>
            </a:pPr>
            <a:r>
              <a:rPr lang="en" sz="900" b="0" i="0" u="none" strike="noStrike" cap="none">
                <a:solidFill>
                  <a:schemeClr val="dk1"/>
                </a:solidFill>
                <a:latin typeface="Helvetica Neue"/>
                <a:ea typeface="Helvetica Neue"/>
                <a:cs typeface="Helvetica Neue"/>
                <a:sym typeface="Helvetica Neue"/>
              </a:rPr>
              <a:t>Finanšu sektora stabilitāte un kredītu pieejamība</a:t>
            </a:r>
            <a:endParaRPr sz="900" b="0" i="0" u="none" strike="noStrike" cap="none">
              <a:solidFill>
                <a:schemeClr val="dk1"/>
              </a:solidFill>
              <a:latin typeface="Helvetica Neue"/>
              <a:ea typeface="Helvetica Neue"/>
              <a:cs typeface="Helvetica Neue"/>
              <a:sym typeface="Helvetica Neue"/>
            </a:endParaRPr>
          </a:p>
        </p:txBody>
      </p:sp>
      <p:sp>
        <p:nvSpPr>
          <p:cNvPr id="1860" name="Google Shape;1860;p301"/>
          <p:cNvSpPr txBox="1"/>
          <p:nvPr/>
        </p:nvSpPr>
        <p:spPr>
          <a:xfrm>
            <a:off x="3693159" y="808638"/>
            <a:ext cx="2064000" cy="171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700"/>
              <a:buFont typeface="Arial"/>
              <a:buNone/>
            </a:pPr>
            <a:r>
              <a:rPr lang="en" sz="900" b="0" i="0" u="none" strike="noStrike" cap="none">
                <a:solidFill>
                  <a:schemeClr val="dk1"/>
                </a:solidFill>
                <a:latin typeface="Helvetica Neue"/>
                <a:ea typeface="Helvetica Neue"/>
                <a:cs typeface="Helvetica Neue"/>
                <a:sym typeface="Helvetica Neue"/>
              </a:rPr>
              <a:t>Valsts aizsardzība un drošība</a:t>
            </a:r>
            <a:endParaRPr sz="900" b="0" i="0" u="none" strike="noStrike" cap="none">
              <a:solidFill>
                <a:schemeClr val="dk1"/>
              </a:solidFill>
              <a:latin typeface="Helvetica Neue"/>
              <a:ea typeface="Helvetica Neue"/>
              <a:cs typeface="Helvetica Neue"/>
              <a:sym typeface="Helvetica Neue"/>
            </a:endParaRPr>
          </a:p>
        </p:txBody>
      </p:sp>
      <p:sp>
        <p:nvSpPr>
          <p:cNvPr id="1861" name="Google Shape;1861;p301"/>
          <p:cNvSpPr txBox="1"/>
          <p:nvPr/>
        </p:nvSpPr>
        <p:spPr>
          <a:xfrm>
            <a:off x="3685840" y="2214513"/>
            <a:ext cx="2064000" cy="171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700"/>
              <a:buFont typeface="Arial"/>
              <a:buNone/>
            </a:pPr>
            <a:r>
              <a:rPr lang="en" sz="900" b="0" i="0" u="none" strike="noStrike" cap="none">
                <a:solidFill>
                  <a:schemeClr val="dk1"/>
                </a:solidFill>
                <a:latin typeface="Helvetica Neue"/>
                <a:ea typeface="Helvetica Neue"/>
                <a:cs typeface="Helvetica Neue"/>
                <a:sym typeface="Helvetica Neue"/>
              </a:rPr>
              <a:t>Lielu valsts infrastruktūras projektu uzsākšana</a:t>
            </a:r>
            <a:endParaRPr sz="900" b="0" i="0" u="none" strike="noStrike" cap="none">
              <a:solidFill>
                <a:schemeClr val="dk1"/>
              </a:solidFill>
              <a:latin typeface="Helvetica Neue"/>
              <a:ea typeface="Helvetica Neue"/>
              <a:cs typeface="Helvetica Neue"/>
              <a:sym typeface="Helvetica Neue"/>
            </a:endParaRPr>
          </a:p>
        </p:txBody>
      </p:sp>
      <p:sp>
        <p:nvSpPr>
          <p:cNvPr id="1862" name="Google Shape;1862;p301"/>
          <p:cNvSpPr txBox="1"/>
          <p:nvPr/>
        </p:nvSpPr>
        <p:spPr>
          <a:xfrm>
            <a:off x="3693159" y="1623438"/>
            <a:ext cx="2064000" cy="171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700"/>
              <a:buFont typeface="Arial"/>
              <a:buNone/>
            </a:pPr>
            <a:r>
              <a:rPr lang="en" sz="900" b="0" i="0" u="none" strike="noStrike" cap="none">
                <a:solidFill>
                  <a:schemeClr val="dk1"/>
                </a:solidFill>
                <a:latin typeface="Helvetica Neue"/>
                <a:ea typeface="Helvetica Neue"/>
                <a:cs typeface="Helvetica Neue"/>
                <a:sym typeface="Helvetica Neue"/>
              </a:rPr>
              <a:t>Līdzsvarota akcīzes politika</a:t>
            </a:r>
            <a:endParaRPr sz="900" b="0" i="0" u="none" strike="noStrike" cap="none">
              <a:solidFill>
                <a:schemeClr val="dk1"/>
              </a:solidFill>
              <a:latin typeface="Helvetica Neue"/>
              <a:ea typeface="Helvetica Neue"/>
              <a:cs typeface="Helvetica Neue"/>
              <a:sym typeface="Helvetica Neue"/>
            </a:endParaRPr>
          </a:p>
        </p:txBody>
      </p:sp>
      <p:sp>
        <p:nvSpPr>
          <p:cNvPr id="1863" name="Google Shape;1863;p301"/>
          <p:cNvSpPr txBox="1"/>
          <p:nvPr/>
        </p:nvSpPr>
        <p:spPr>
          <a:xfrm>
            <a:off x="3693049" y="3516263"/>
            <a:ext cx="2064000" cy="171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700"/>
              <a:buFont typeface="Arial"/>
              <a:buNone/>
            </a:pPr>
            <a:r>
              <a:rPr lang="en" sz="900" b="0" i="0" u="none" strike="noStrike" cap="none">
                <a:solidFill>
                  <a:schemeClr val="dk1"/>
                </a:solidFill>
                <a:latin typeface="Helvetica Neue"/>
                <a:ea typeface="Helvetica Neue"/>
                <a:cs typeface="Helvetica Neue"/>
                <a:sym typeface="Helvetica Neue"/>
              </a:rPr>
              <a:t>Valsts pārvaldes izmaksu samazināšana</a:t>
            </a:r>
            <a:endParaRPr sz="900" b="0" i="0" u="none" strike="noStrike" cap="none">
              <a:solidFill>
                <a:schemeClr val="dk1"/>
              </a:solidFill>
              <a:latin typeface="Helvetica Neue"/>
              <a:ea typeface="Helvetica Neue"/>
              <a:cs typeface="Helvetica Neue"/>
              <a:sym typeface="Helvetica Neue"/>
            </a:endParaRPr>
          </a:p>
        </p:txBody>
      </p:sp>
      <p:sp>
        <p:nvSpPr>
          <p:cNvPr id="1864" name="Google Shape;1864;p301"/>
          <p:cNvSpPr txBox="1"/>
          <p:nvPr/>
        </p:nvSpPr>
        <p:spPr>
          <a:xfrm>
            <a:off x="3693077" y="2427963"/>
            <a:ext cx="2064000" cy="171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900" b="0" i="0" u="none" strike="noStrike" cap="none">
                <a:solidFill>
                  <a:schemeClr val="dk1"/>
                </a:solidFill>
                <a:latin typeface="Helvetica Neue"/>
                <a:ea typeface="Helvetica Neue"/>
                <a:cs typeface="Helvetica Neue"/>
                <a:sym typeface="Helvetica Neue"/>
              </a:rPr>
              <a:t>Nodokļu vides konkurētspēja</a:t>
            </a:r>
            <a:endParaRPr sz="900" b="0" i="0" u="none" strike="noStrike" cap="none">
              <a:solidFill>
                <a:schemeClr val="dk1"/>
              </a:solidFill>
              <a:latin typeface="Helvetica Neue"/>
              <a:ea typeface="Helvetica Neue"/>
              <a:cs typeface="Helvetica Neue"/>
              <a:sym typeface="Helvetica Neue"/>
            </a:endParaRPr>
          </a:p>
        </p:txBody>
      </p:sp>
      <p:sp>
        <p:nvSpPr>
          <p:cNvPr id="1865" name="Google Shape;1865;p301"/>
          <p:cNvSpPr/>
          <p:nvPr/>
        </p:nvSpPr>
        <p:spPr>
          <a:xfrm>
            <a:off x="5911350" y="3515240"/>
            <a:ext cx="2331600" cy="171000"/>
          </a:xfrm>
          <a:prstGeom prst="rect">
            <a:avLst/>
          </a:prstGeom>
          <a:solidFill>
            <a:schemeClr val="accent6"/>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lt1"/>
                </a:solidFill>
                <a:latin typeface="Helvetica Neue"/>
                <a:ea typeface="Helvetica Neue"/>
                <a:cs typeface="Helvetica Neue"/>
                <a:sym typeface="Helvetica Neue"/>
              </a:rPr>
              <a:t>85%</a:t>
            </a:r>
            <a:endParaRPr sz="1000" b="1" i="0" u="none" strike="noStrike" cap="none">
              <a:solidFill>
                <a:srgbClr val="000000"/>
              </a:solidFill>
              <a:latin typeface="Helvetica Neue"/>
              <a:ea typeface="Helvetica Neue"/>
              <a:cs typeface="Helvetica Neue"/>
              <a:sym typeface="Helvetica Neue"/>
            </a:endParaRPr>
          </a:p>
        </p:txBody>
      </p:sp>
      <p:sp>
        <p:nvSpPr>
          <p:cNvPr id="1866" name="Google Shape;1866;p301"/>
          <p:cNvSpPr/>
          <p:nvPr/>
        </p:nvSpPr>
        <p:spPr>
          <a:xfrm>
            <a:off x="5911550" y="3241356"/>
            <a:ext cx="1892700" cy="171000"/>
          </a:xfrm>
          <a:prstGeom prst="rect">
            <a:avLst/>
          </a:prstGeom>
          <a:solidFill>
            <a:schemeClr val="accent6"/>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lt1"/>
                </a:solidFill>
                <a:latin typeface="Helvetica Neue"/>
                <a:ea typeface="Helvetica Neue"/>
                <a:cs typeface="Helvetica Neue"/>
                <a:sym typeface="Helvetica Neue"/>
              </a:rPr>
              <a:t>69%</a:t>
            </a:r>
            <a:endParaRPr sz="1000" b="1" i="0" u="none" strike="noStrike" cap="none">
              <a:solidFill>
                <a:srgbClr val="000000"/>
              </a:solidFill>
              <a:latin typeface="Helvetica Neue"/>
              <a:ea typeface="Helvetica Neue"/>
              <a:cs typeface="Helvetica Neue"/>
              <a:sym typeface="Helvetica Neue"/>
            </a:endParaRPr>
          </a:p>
        </p:txBody>
      </p:sp>
      <p:sp>
        <p:nvSpPr>
          <p:cNvPr id="1867" name="Google Shape;1867;p301"/>
          <p:cNvSpPr/>
          <p:nvPr/>
        </p:nvSpPr>
        <p:spPr>
          <a:xfrm>
            <a:off x="8407815" y="2162163"/>
            <a:ext cx="246900" cy="171000"/>
          </a:xfrm>
          <a:prstGeom prst="rect">
            <a:avLst/>
          </a:prstGeom>
          <a:solidFill>
            <a:schemeClr val="accent1"/>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lt1"/>
                </a:solidFill>
                <a:latin typeface="Helvetica Neue"/>
                <a:ea typeface="Helvetica Neue"/>
                <a:cs typeface="Helvetica Neue"/>
                <a:sym typeface="Helvetica Neue"/>
              </a:rPr>
              <a:t>9%</a:t>
            </a:r>
            <a:endParaRPr sz="800" b="1" i="0" u="none" strike="noStrike" cap="none">
              <a:solidFill>
                <a:schemeClr val="lt1"/>
              </a:solidFill>
              <a:latin typeface="Helvetica Neue"/>
              <a:ea typeface="Helvetica Neue"/>
              <a:cs typeface="Helvetica Neue"/>
              <a:sym typeface="Helvetica Neue"/>
            </a:endParaRPr>
          </a:p>
        </p:txBody>
      </p:sp>
      <p:sp>
        <p:nvSpPr>
          <p:cNvPr id="1868" name="Google Shape;1868;p301"/>
          <p:cNvSpPr/>
          <p:nvPr/>
        </p:nvSpPr>
        <p:spPr>
          <a:xfrm>
            <a:off x="7557133" y="2427841"/>
            <a:ext cx="850500" cy="171000"/>
          </a:xfrm>
          <a:prstGeom prst="rect">
            <a:avLst/>
          </a:prstGeom>
          <a:solidFill>
            <a:schemeClr val="lt2"/>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dk1"/>
                </a:solidFill>
                <a:latin typeface="Helvetica Neue"/>
                <a:ea typeface="Helvetica Neue"/>
                <a:cs typeface="Helvetica Neue"/>
                <a:sym typeface="Helvetica Neue"/>
              </a:rPr>
              <a:t>31%</a:t>
            </a:r>
            <a:endParaRPr sz="1000" b="1" i="0" u="none" strike="noStrike" cap="none">
              <a:solidFill>
                <a:schemeClr val="dk1"/>
              </a:solidFill>
              <a:latin typeface="Helvetica Neue"/>
              <a:ea typeface="Helvetica Neue"/>
              <a:cs typeface="Helvetica Neue"/>
              <a:sym typeface="Helvetica Neue"/>
            </a:endParaRPr>
          </a:p>
        </p:txBody>
      </p:sp>
      <p:sp>
        <p:nvSpPr>
          <p:cNvPr id="1869" name="Google Shape;1869;p301"/>
          <p:cNvSpPr/>
          <p:nvPr/>
        </p:nvSpPr>
        <p:spPr>
          <a:xfrm>
            <a:off x="8407640" y="2427938"/>
            <a:ext cx="246900" cy="171000"/>
          </a:xfrm>
          <a:prstGeom prst="rect">
            <a:avLst/>
          </a:prstGeom>
          <a:solidFill>
            <a:schemeClr val="accent1"/>
          </a:solidFill>
          <a:ln>
            <a:noFill/>
          </a:ln>
        </p:spPr>
        <p:txBody>
          <a:bodyPr spcFirstLastPara="1" wrap="square" lIns="0" tIns="68575" rIns="45700" bIns="68575"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1" i="0" u="none" strike="noStrike" cap="none">
                <a:solidFill>
                  <a:schemeClr val="lt1"/>
                </a:solidFill>
                <a:latin typeface="Helvetica Neue"/>
                <a:ea typeface="Helvetica Neue"/>
                <a:cs typeface="Helvetica Neue"/>
                <a:sym typeface="Helvetica Neue"/>
              </a:rPr>
              <a:t>9%</a:t>
            </a:r>
            <a:endParaRPr sz="800" b="1" i="0" u="none" strike="noStrike" cap="none">
              <a:solidFill>
                <a:schemeClr val="lt1"/>
              </a:solidFill>
              <a:latin typeface="Helvetica Neue"/>
              <a:ea typeface="Helvetica Neue"/>
              <a:cs typeface="Helvetica Neue"/>
              <a:sym typeface="Helvetica Neue"/>
            </a:endParaRPr>
          </a:p>
        </p:txBody>
      </p:sp>
      <p:sp>
        <p:nvSpPr>
          <p:cNvPr id="1870" name="Google Shape;1870;p301"/>
          <p:cNvSpPr txBox="1"/>
          <p:nvPr/>
        </p:nvSpPr>
        <p:spPr>
          <a:xfrm>
            <a:off x="8657109" y="3006598"/>
            <a:ext cx="176400" cy="107700"/>
          </a:xfrm>
          <a:prstGeom prst="rect">
            <a:avLst/>
          </a:prstGeom>
          <a:noFill/>
          <a:ln>
            <a:noFill/>
          </a:ln>
        </p:spPr>
        <p:txBody>
          <a:bodyPr spcFirstLastPara="1" wrap="square" lIns="27000" tIns="0" rIns="0" bIns="0" anchor="ctr" anchorCtr="0">
            <a:spAutoFit/>
          </a:bodyPr>
          <a:lstStyle/>
          <a:p>
            <a:pPr marL="0" marR="0" lvl="0" indent="0" algn="l" rtl="0">
              <a:lnSpc>
                <a:spcPct val="100000"/>
              </a:lnSpc>
              <a:spcBef>
                <a:spcPts val="0"/>
              </a:spcBef>
              <a:spcAft>
                <a:spcPts val="0"/>
              </a:spcAft>
              <a:buClr>
                <a:srgbClr val="000000"/>
              </a:buClr>
              <a:buSzPts val="800"/>
              <a:buFont typeface="Arial"/>
              <a:buNone/>
            </a:pPr>
            <a:r>
              <a:rPr lang="en" sz="700" b="1" i="0" u="none" strike="noStrike" cap="none">
                <a:solidFill>
                  <a:schemeClr val="dk1"/>
                </a:solidFill>
                <a:latin typeface="Helvetica Neue"/>
                <a:ea typeface="Helvetica Neue"/>
                <a:cs typeface="Helvetica Neue"/>
                <a:sym typeface="Helvetica Neue"/>
              </a:rPr>
              <a:t>5%</a:t>
            </a:r>
            <a:endParaRPr sz="700" b="1" i="0" u="none" strike="noStrike" cap="none">
              <a:solidFill>
                <a:schemeClr val="dk1"/>
              </a:solidFill>
              <a:latin typeface="Helvetica Neue"/>
              <a:ea typeface="Helvetica Neue"/>
              <a:cs typeface="Helvetica Neue"/>
              <a:sym typeface="Helvetica Neue"/>
            </a:endParaRPr>
          </a:p>
        </p:txBody>
      </p:sp>
      <p:sp>
        <p:nvSpPr>
          <p:cNvPr id="1871" name="Google Shape;1871;p301"/>
          <p:cNvSpPr txBox="1"/>
          <p:nvPr/>
        </p:nvSpPr>
        <p:spPr>
          <a:xfrm>
            <a:off x="331800" y="188988"/>
            <a:ext cx="2481900" cy="161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dk1"/>
                </a:solidFill>
                <a:latin typeface="Helvetica Neue"/>
                <a:ea typeface="Helvetica Neue"/>
                <a:cs typeface="Helvetica Neue"/>
                <a:sym typeface="Helvetica Neue"/>
              </a:rPr>
              <a:t>Uzņēmējdarbības vide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76"/>
        <p:cNvGrpSpPr/>
        <p:nvPr/>
      </p:nvGrpSpPr>
      <p:grpSpPr>
        <a:xfrm>
          <a:off x="0" y="0"/>
          <a:ext cx="0" cy="0"/>
          <a:chOff x="0" y="0"/>
          <a:chExt cx="0" cy="0"/>
        </a:xfrm>
      </p:grpSpPr>
      <p:sp>
        <p:nvSpPr>
          <p:cNvPr id="1877" name="Google Shape;1877;p302"/>
          <p:cNvSpPr/>
          <p:nvPr/>
        </p:nvSpPr>
        <p:spPr>
          <a:xfrm>
            <a:off x="0" y="-3600"/>
            <a:ext cx="3625800" cy="5143500"/>
          </a:xfrm>
          <a:prstGeom prst="rect">
            <a:avLst/>
          </a:prstGeom>
          <a:solidFill>
            <a:srgbClr val="F2F2F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8" name="Google Shape;1878;p302"/>
          <p:cNvSpPr txBox="1"/>
          <p:nvPr/>
        </p:nvSpPr>
        <p:spPr>
          <a:xfrm>
            <a:off x="332175" y="1756650"/>
            <a:ext cx="3192000" cy="6831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000" b="1" i="0" u="none" strike="noStrike" cap="none">
                <a:solidFill>
                  <a:srgbClr val="000000"/>
                </a:solidFill>
                <a:latin typeface="Helvetica Neue"/>
                <a:ea typeface="Helvetica Neue"/>
                <a:cs typeface="Helvetica Neue"/>
                <a:sym typeface="Helvetica Neue"/>
              </a:rPr>
              <a:t>J. </a:t>
            </a:r>
            <a:r>
              <a:rPr lang="en" sz="1000" b="0" i="0" u="none" strike="noStrike" cap="none">
                <a:solidFill>
                  <a:schemeClr val="dk1"/>
                </a:solidFill>
                <a:latin typeface="Helvetica Neue"/>
                <a:ea typeface="Helvetica Neue"/>
                <a:cs typeface="Helvetica Neue"/>
                <a:sym typeface="Helvetica Neue"/>
              </a:rPr>
              <a:t>Kuri no turpmāk minētajiem tematiem </a:t>
            </a:r>
            <a:r>
              <a:rPr lang="en" sz="1000">
                <a:solidFill>
                  <a:schemeClr val="dk1"/>
                </a:solidFill>
                <a:latin typeface="Helvetica Neue"/>
                <a:ea typeface="Helvetica Neue"/>
                <a:cs typeface="Helvetica Neue"/>
                <a:sym typeface="Helvetica Neue"/>
              </a:rPr>
              <a:t>J</a:t>
            </a:r>
            <a:r>
              <a:rPr lang="en" sz="1000" b="0" i="0" u="none" strike="noStrike" cap="none">
                <a:solidFill>
                  <a:schemeClr val="dk1"/>
                </a:solidFill>
                <a:latin typeface="Helvetica Neue"/>
                <a:ea typeface="Helvetica Neue"/>
                <a:cs typeface="Helvetica Neue"/>
                <a:sym typeface="Helvetica Neue"/>
              </a:rPr>
              <a:t>ūsu mītnes valsts valdībai jāuzskata par galvenajām prioritātēm?</a:t>
            </a:r>
            <a:endParaRPr sz="1000" b="0" i="0" u="none" strike="noStrike" cap="none">
              <a:solidFill>
                <a:schemeClr val="dk1"/>
              </a:solidFill>
              <a:latin typeface="Helvetica Neue"/>
              <a:ea typeface="Helvetica Neue"/>
              <a:cs typeface="Helvetica Neue"/>
              <a:sym typeface="Helvetica Neue"/>
            </a:endParaRPr>
          </a:p>
        </p:txBody>
      </p:sp>
      <p:sp>
        <p:nvSpPr>
          <p:cNvPr id="1879" name="Google Shape;1879;p302"/>
          <p:cNvSpPr/>
          <p:nvPr/>
        </p:nvSpPr>
        <p:spPr>
          <a:xfrm>
            <a:off x="3853225" y="576075"/>
            <a:ext cx="4959000" cy="1888500"/>
          </a:xfrm>
          <a:prstGeom prst="rect">
            <a:avLst/>
          </a:prstGeom>
          <a:noFill/>
          <a:ln w="9525" cap="flat" cmpd="sng">
            <a:solidFill>
              <a:schemeClr val="dk2"/>
            </a:solidFill>
            <a:prstDash val="dash"/>
            <a:round/>
            <a:headEnd type="none" w="sm" len="sm"/>
            <a:tailEnd type="none" w="sm" len="sm"/>
          </a:ln>
        </p:spPr>
        <p:txBody>
          <a:bodyPr spcFirstLastPara="1" wrap="square" lIns="0" tIns="68575" rIns="0" bIns="68575"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1880" name="Google Shape;1880;p302"/>
          <p:cNvSpPr txBox="1"/>
          <p:nvPr/>
        </p:nvSpPr>
        <p:spPr>
          <a:xfrm>
            <a:off x="332164" y="4879672"/>
            <a:ext cx="1595400" cy="92400"/>
          </a:xfrm>
          <a:prstGeom prst="rect">
            <a:avLst/>
          </a:prstGeom>
          <a:noFill/>
          <a:ln>
            <a:noFill/>
          </a:ln>
        </p:spPr>
        <p:txBody>
          <a:bodyPr spcFirstLastPara="1" wrap="square" lIns="0" tIns="0" rIns="0" bIns="0" anchor="b" anchorCtr="0">
            <a:spAutoFit/>
          </a:bodyPr>
          <a:lstStyle/>
          <a:p>
            <a:pPr marL="0" marR="0" lvl="0" indent="0" algn="l" rtl="0">
              <a:lnSpc>
                <a:spcPct val="100000"/>
              </a:lnSpc>
              <a:spcBef>
                <a:spcPts val="0"/>
              </a:spcBef>
              <a:spcAft>
                <a:spcPts val="0"/>
              </a:spcAft>
              <a:buClr>
                <a:schemeClr val="dk1"/>
              </a:buClr>
              <a:buSzPts val="600"/>
              <a:buFont typeface="Arial"/>
              <a:buNone/>
            </a:pPr>
            <a:r>
              <a:rPr lang="en" sz="600" b="0" i="0" u="none" strike="noStrike" cap="none">
                <a:solidFill>
                  <a:schemeClr val="dk1"/>
                </a:solidFill>
                <a:latin typeface="Helvetica Neue"/>
                <a:ea typeface="Helvetica Neue"/>
                <a:cs typeface="Helvetica Neue"/>
                <a:sym typeface="Helvetica Neue"/>
              </a:rPr>
              <a:t>PwC Baltijas uzņēmumu vadītāju aptauja 202</a:t>
            </a:r>
            <a:r>
              <a:rPr lang="en" sz="600">
                <a:solidFill>
                  <a:schemeClr val="dk1"/>
                </a:solidFill>
                <a:latin typeface="Helvetica Neue"/>
                <a:ea typeface="Helvetica Neue"/>
                <a:cs typeface="Helvetica Neue"/>
                <a:sym typeface="Helvetica Neue"/>
              </a:rPr>
              <a:t>4</a:t>
            </a:r>
            <a:endParaRPr sz="1100" b="0" i="0" u="none" strike="noStrike" cap="none">
              <a:solidFill>
                <a:schemeClr val="dk1"/>
              </a:solidFill>
              <a:latin typeface="Helvetica Neue"/>
              <a:ea typeface="Helvetica Neue"/>
              <a:cs typeface="Helvetica Neue"/>
              <a:sym typeface="Helvetica Neue"/>
            </a:endParaRPr>
          </a:p>
        </p:txBody>
      </p:sp>
      <p:sp>
        <p:nvSpPr>
          <p:cNvPr id="1881" name="Google Shape;1881;p302"/>
          <p:cNvSpPr txBox="1"/>
          <p:nvPr/>
        </p:nvSpPr>
        <p:spPr>
          <a:xfrm>
            <a:off x="332175" y="573821"/>
            <a:ext cx="2758800" cy="758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Georgia"/>
              <a:buNone/>
            </a:pPr>
            <a:r>
              <a:rPr lang="en" sz="2000" b="0" i="0" u="none" strike="noStrike" cap="none">
                <a:solidFill>
                  <a:schemeClr val="dk1"/>
                </a:solidFill>
                <a:latin typeface="Helvetica Neue Light"/>
                <a:ea typeface="Helvetica Neue Light"/>
                <a:cs typeface="Helvetica Neue Light"/>
                <a:sym typeface="Helvetica Neue Light"/>
              </a:rPr>
              <a:t>Valdības prioritātes uzņēmumu vadītāju skatījumā</a:t>
            </a:r>
            <a:endParaRPr sz="2000" b="0" i="0" u="none" strike="noStrike" cap="none">
              <a:solidFill>
                <a:schemeClr val="dk1"/>
              </a:solidFill>
              <a:latin typeface="Helvetica Neue Light"/>
              <a:ea typeface="Helvetica Neue Light"/>
              <a:cs typeface="Helvetica Neue Light"/>
              <a:sym typeface="Helvetica Neue Light"/>
            </a:endParaRPr>
          </a:p>
        </p:txBody>
      </p:sp>
      <p:sp>
        <p:nvSpPr>
          <p:cNvPr id="1882" name="Google Shape;1882;p302"/>
          <p:cNvSpPr/>
          <p:nvPr/>
        </p:nvSpPr>
        <p:spPr>
          <a:xfrm>
            <a:off x="3436790" y="1"/>
            <a:ext cx="189000" cy="189000"/>
          </a:xfrm>
          <a:prstGeom prst="rect">
            <a:avLst/>
          </a:prstGeom>
          <a:solidFill>
            <a:srgbClr val="E0301E"/>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83" name="Google Shape;1883;p302"/>
          <p:cNvPicPr preferRelativeResize="0"/>
          <p:nvPr/>
        </p:nvPicPr>
        <p:blipFill rotWithShape="1">
          <a:blip r:embed="rId3">
            <a:alphaModFix/>
          </a:blip>
          <a:srcRect/>
          <a:stretch/>
        </p:blipFill>
        <p:spPr>
          <a:xfrm flipH="1">
            <a:off x="3247800" y="2"/>
            <a:ext cx="189000" cy="189000"/>
          </a:xfrm>
          <a:prstGeom prst="rect">
            <a:avLst/>
          </a:prstGeom>
          <a:noFill/>
          <a:ln>
            <a:noFill/>
          </a:ln>
        </p:spPr>
      </p:pic>
      <p:sp>
        <p:nvSpPr>
          <p:cNvPr id="1884" name="Google Shape;1884;p302"/>
          <p:cNvSpPr/>
          <p:nvPr/>
        </p:nvSpPr>
        <p:spPr>
          <a:xfrm>
            <a:off x="3436790" y="189001"/>
            <a:ext cx="189000" cy="189000"/>
          </a:xfrm>
          <a:prstGeom prst="rect">
            <a:avLst/>
          </a:prstGeom>
          <a:solidFill>
            <a:srgbClr val="EB8C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85" name="Google Shape;1885;p302"/>
          <p:cNvPicPr preferRelativeResize="0"/>
          <p:nvPr/>
        </p:nvPicPr>
        <p:blipFill rotWithShape="1">
          <a:blip r:embed="rId4">
            <a:alphaModFix/>
          </a:blip>
          <a:srcRect/>
          <a:stretch/>
        </p:blipFill>
        <p:spPr>
          <a:xfrm rot="5400000">
            <a:off x="3436795" y="4954500"/>
            <a:ext cx="189000" cy="189000"/>
          </a:xfrm>
          <a:prstGeom prst="rect">
            <a:avLst/>
          </a:prstGeom>
          <a:noFill/>
          <a:ln>
            <a:noFill/>
          </a:ln>
        </p:spPr>
      </p:pic>
      <p:sp>
        <p:nvSpPr>
          <p:cNvPr id="1886" name="Google Shape;1886;p302"/>
          <p:cNvSpPr/>
          <p:nvPr/>
        </p:nvSpPr>
        <p:spPr>
          <a:xfrm>
            <a:off x="0" y="-3600"/>
            <a:ext cx="53700" cy="51435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87" name="Google Shape;1887;p302"/>
          <p:cNvPicPr preferRelativeResize="0"/>
          <p:nvPr/>
        </p:nvPicPr>
        <p:blipFill rotWithShape="1">
          <a:blip r:embed="rId4">
            <a:alphaModFix/>
          </a:blip>
          <a:srcRect/>
          <a:stretch/>
        </p:blipFill>
        <p:spPr>
          <a:xfrm rot="5400000">
            <a:off x="3436795" y="4954500"/>
            <a:ext cx="189000" cy="189000"/>
          </a:xfrm>
          <a:prstGeom prst="rect">
            <a:avLst/>
          </a:prstGeom>
          <a:noFill/>
          <a:ln>
            <a:noFill/>
          </a:ln>
        </p:spPr>
      </p:pic>
      <p:sp>
        <p:nvSpPr>
          <p:cNvPr id="1888" name="Google Shape;1888;p302"/>
          <p:cNvSpPr txBox="1"/>
          <p:nvPr/>
        </p:nvSpPr>
        <p:spPr>
          <a:xfrm>
            <a:off x="4721977" y="2495548"/>
            <a:ext cx="1844700" cy="2937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900" b="0" i="0" u="none" strike="noStrike" cap="none">
                <a:solidFill>
                  <a:srgbClr val="000000"/>
                </a:solidFill>
                <a:latin typeface="Helvetica Neue"/>
                <a:ea typeface="Helvetica Neue"/>
                <a:cs typeface="Helvetica Neue"/>
                <a:sym typeface="Helvetica Neue"/>
              </a:rPr>
              <a:t>Finanšu sektora stabilitāte un kredītu pieejamība</a:t>
            </a:r>
            <a:endParaRPr sz="900" b="0" i="0" u="none" strike="noStrike" cap="none">
              <a:solidFill>
                <a:srgbClr val="000000"/>
              </a:solidFill>
              <a:latin typeface="Helvetica Neue"/>
              <a:ea typeface="Helvetica Neue"/>
              <a:cs typeface="Helvetica Neue"/>
              <a:sym typeface="Helvetica Neue"/>
            </a:endParaRPr>
          </a:p>
        </p:txBody>
      </p:sp>
      <p:sp>
        <p:nvSpPr>
          <p:cNvPr id="1889" name="Google Shape;1889;p302"/>
          <p:cNvSpPr txBox="1"/>
          <p:nvPr/>
        </p:nvSpPr>
        <p:spPr>
          <a:xfrm>
            <a:off x="4722167" y="670715"/>
            <a:ext cx="1844700" cy="2931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900" b="1" i="0" u="none" strike="noStrike" cap="none">
                <a:solidFill>
                  <a:srgbClr val="000000"/>
                </a:solidFill>
                <a:latin typeface="Helvetica Neue"/>
                <a:ea typeface="Helvetica Neue"/>
                <a:cs typeface="Helvetica Neue"/>
                <a:sym typeface="Helvetica Neue"/>
              </a:rPr>
              <a:t>Nodokļu vides konkurētspēja </a:t>
            </a:r>
            <a:endParaRPr sz="900" b="1" i="0" u="none" strike="noStrike" cap="none">
              <a:solidFill>
                <a:srgbClr val="000000"/>
              </a:solidFill>
              <a:latin typeface="Helvetica Neue"/>
              <a:ea typeface="Helvetica Neue"/>
              <a:cs typeface="Helvetica Neue"/>
              <a:sym typeface="Helvetica Neue"/>
            </a:endParaRPr>
          </a:p>
        </p:txBody>
      </p:sp>
      <p:sp>
        <p:nvSpPr>
          <p:cNvPr id="1890" name="Google Shape;1890;p302"/>
          <p:cNvSpPr txBox="1"/>
          <p:nvPr/>
        </p:nvSpPr>
        <p:spPr>
          <a:xfrm>
            <a:off x="4722390" y="3955848"/>
            <a:ext cx="1844700" cy="2937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chemeClr val="dk1"/>
              </a:buClr>
              <a:buSzPts val="800"/>
              <a:buFont typeface="Arial"/>
              <a:buNone/>
            </a:pPr>
            <a:r>
              <a:rPr lang="en" sz="900" b="0" i="0" u="none" strike="noStrike" cap="none">
                <a:solidFill>
                  <a:schemeClr val="dk1"/>
                </a:solidFill>
                <a:latin typeface="Helvetica Neue"/>
                <a:ea typeface="Helvetica Neue"/>
                <a:cs typeface="Helvetica Neue"/>
                <a:sym typeface="Helvetica Neue"/>
              </a:rPr>
              <a:t>Vides aizsardzība </a:t>
            </a:r>
            <a:endParaRPr sz="900" b="0" i="0" u="none" strike="noStrike" cap="none">
              <a:solidFill>
                <a:srgbClr val="000000"/>
              </a:solidFill>
              <a:latin typeface="Helvetica Neue"/>
              <a:ea typeface="Helvetica Neue"/>
              <a:cs typeface="Helvetica Neue"/>
              <a:sym typeface="Helvetica Neue"/>
            </a:endParaRPr>
          </a:p>
        </p:txBody>
      </p:sp>
      <p:sp>
        <p:nvSpPr>
          <p:cNvPr id="1891" name="Google Shape;1891;p302"/>
          <p:cNvSpPr txBox="1"/>
          <p:nvPr/>
        </p:nvSpPr>
        <p:spPr>
          <a:xfrm>
            <a:off x="4721977" y="2860623"/>
            <a:ext cx="1844700" cy="2937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900" b="0" i="0" u="none" strike="noStrike" cap="none">
                <a:solidFill>
                  <a:srgbClr val="000000"/>
                </a:solidFill>
                <a:latin typeface="Helvetica Neue"/>
                <a:ea typeface="Helvetica Neue"/>
                <a:cs typeface="Helvetica Neue"/>
                <a:sym typeface="Helvetica Neue"/>
              </a:rPr>
              <a:t>Darba tirgus atvērtība trešo valstu speciālistiem</a:t>
            </a:r>
            <a:endParaRPr sz="900" b="0" i="0" u="none" strike="noStrike" cap="none">
              <a:solidFill>
                <a:srgbClr val="000000"/>
              </a:solidFill>
              <a:latin typeface="Helvetica Neue"/>
              <a:ea typeface="Helvetica Neue"/>
              <a:cs typeface="Helvetica Neue"/>
              <a:sym typeface="Helvetica Neue"/>
            </a:endParaRPr>
          </a:p>
        </p:txBody>
      </p:sp>
      <p:sp>
        <p:nvSpPr>
          <p:cNvPr id="1892" name="Google Shape;1892;p302"/>
          <p:cNvSpPr txBox="1"/>
          <p:nvPr/>
        </p:nvSpPr>
        <p:spPr>
          <a:xfrm>
            <a:off x="4721343" y="1765398"/>
            <a:ext cx="1844700" cy="2937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chemeClr val="dk1"/>
              </a:buClr>
              <a:buSzPts val="800"/>
              <a:buFont typeface="Arial"/>
              <a:buNone/>
            </a:pPr>
            <a:r>
              <a:rPr lang="en" sz="900" b="1" i="0" u="none" strike="noStrike" cap="none">
                <a:solidFill>
                  <a:schemeClr val="dk1"/>
                </a:solidFill>
                <a:latin typeface="Helvetica Neue"/>
                <a:ea typeface="Helvetica Neue"/>
                <a:cs typeface="Helvetica Neue"/>
                <a:sym typeface="Helvetica Neue"/>
              </a:rPr>
              <a:t>Valsts pārvaldes izmaksu samazināšana </a:t>
            </a:r>
            <a:endParaRPr sz="900" b="1" i="0" u="none" strike="noStrike" cap="none">
              <a:solidFill>
                <a:srgbClr val="000000"/>
              </a:solidFill>
              <a:latin typeface="Helvetica Neue"/>
              <a:ea typeface="Helvetica Neue"/>
              <a:cs typeface="Helvetica Neue"/>
              <a:sym typeface="Helvetica Neue"/>
            </a:endParaRPr>
          </a:p>
        </p:txBody>
      </p:sp>
      <p:sp>
        <p:nvSpPr>
          <p:cNvPr id="1893" name="Google Shape;1893;p302"/>
          <p:cNvSpPr txBox="1"/>
          <p:nvPr/>
        </p:nvSpPr>
        <p:spPr>
          <a:xfrm>
            <a:off x="4705925" y="4320926"/>
            <a:ext cx="1860900" cy="2937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chemeClr val="dk1"/>
              </a:buClr>
              <a:buSzPts val="800"/>
              <a:buFont typeface="Arial"/>
              <a:buNone/>
            </a:pPr>
            <a:r>
              <a:rPr lang="en" sz="900" b="0" i="0" u="none" strike="noStrike" cap="none">
                <a:solidFill>
                  <a:schemeClr val="dk1"/>
                </a:solidFill>
                <a:latin typeface="Helvetica Neue"/>
                <a:ea typeface="Helvetica Neue"/>
                <a:cs typeface="Helvetica Neue"/>
                <a:sym typeface="Helvetica Neue"/>
              </a:rPr>
              <a:t>Līdzsvarota akcīzes politika</a:t>
            </a:r>
            <a:endParaRPr sz="900" b="0" i="0" u="none" strike="noStrike" cap="none">
              <a:solidFill>
                <a:srgbClr val="000000"/>
              </a:solidFill>
              <a:latin typeface="Helvetica Neue"/>
              <a:ea typeface="Helvetica Neue"/>
              <a:cs typeface="Helvetica Neue"/>
              <a:sym typeface="Helvetica Neue"/>
            </a:endParaRPr>
          </a:p>
        </p:txBody>
      </p:sp>
      <p:sp>
        <p:nvSpPr>
          <p:cNvPr id="1894" name="Google Shape;1894;p302"/>
          <p:cNvSpPr txBox="1"/>
          <p:nvPr/>
        </p:nvSpPr>
        <p:spPr>
          <a:xfrm>
            <a:off x="4721660" y="1400323"/>
            <a:ext cx="1844700" cy="2937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chemeClr val="dk1"/>
              </a:buClr>
              <a:buSzPts val="800"/>
              <a:buFont typeface="Arial"/>
              <a:buNone/>
            </a:pPr>
            <a:r>
              <a:rPr lang="en" sz="900" b="1" i="0" u="none" strike="noStrike" cap="none">
                <a:solidFill>
                  <a:schemeClr val="dk1"/>
                </a:solidFill>
                <a:latin typeface="Helvetica Neue"/>
                <a:ea typeface="Helvetica Neue"/>
                <a:cs typeface="Helvetica Neue"/>
                <a:sym typeface="Helvetica Neue"/>
              </a:rPr>
              <a:t>Valsts aizsardzība un drošība </a:t>
            </a:r>
            <a:endParaRPr sz="900" b="1" i="0" u="none" strike="noStrike" cap="none">
              <a:solidFill>
                <a:srgbClr val="000000"/>
              </a:solidFill>
              <a:latin typeface="Helvetica Neue"/>
              <a:ea typeface="Helvetica Neue"/>
              <a:cs typeface="Helvetica Neue"/>
              <a:sym typeface="Helvetica Neue"/>
            </a:endParaRPr>
          </a:p>
        </p:txBody>
      </p:sp>
      <p:sp>
        <p:nvSpPr>
          <p:cNvPr id="1895" name="Google Shape;1895;p302"/>
          <p:cNvSpPr txBox="1"/>
          <p:nvPr/>
        </p:nvSpPr>
        <p:spPr>
          <a:xfrm>
            <a:off x="4721723" y="3590773"/>
            <a:ext cx="1844700" cy="2937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900" b="0" i="0" u="none" strike="noStrike" cap="none">
                <a:solidFill>
                  <a:schemeClr val="dk1"/>
                </a:solidFill>
                <a:latin typeface="Helvetica Neue"/>
                <a:ea typeface="Helvetica Neue"/>
                <a:cs typeface="Helvetica Neue"/>
                <a:sym typeface="Helvetica Neue"/>
              </a:rPr>
              <a:t>Reakcija uz energokrīzi</a:t>
            </a:r>
            <a:endParaRPr sz="900" b="0" i="0" u="none" strike="noStrike" cap="none">
              <a:solidFill>
                <a:srgbClr val="000000"/>
              </a:solidFill>
              <a:latin typeface="Helvetica Neue"/>
              <a:ea typeface="Helvetica Neue"/>
              <a:cs typeface="Helvetica Neue"/>
              <a:sym typeface="Helvetica Neue"/>
            </a:endParaRPr>
          </a:p>
        </p:txBody>
      </p:sp>
      <p:sp>
        <p:nvSpPr>
          <p:cNvPr id="1896" name="Google Shape;1896;p302"/>
          <p:cNvSpPr txBox="1"/>
          <p:nvPr/>
        </p:nvSpPr>
        <p:spPr>
          <a:xfrm>
            <a:off x="4721438" y="2130473"/>
            <a:ext cx="1844700" cy="2937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chemeClr val="dk1"/>
              </a:buClr>
              <a:buSzPts val="800"/>
              <a:buFont typeface="Arial"/>
              <a:buNone/>
            </a:pPr>
            <a:r>
              <a:rPr lang="en" sz="900" b="1" i="0" u="none" strike="noStrike" cap="none">
                <a:solidFill>
                  <a:schemeClr val="dk1"/>
                </a:solidFill>
                <a:latin typeface="Helvetica Neue"/>
                <a:ea typeface="Helvetica Neue"/>
                <a:cs typeface="Helvetica Neue"/>
                <a:sym typeface="Helvetica Neue"/>
              </a:rPr>
              <a:t>Izglītības politikas atbilstība ekonomiskās vides izmaiņām </a:t>
            </a:r>
            <a:endParaRPr sz="900" b="1" i="0" u="none" strike="noStrike" cap="none">
              <a:solidFill>
                <a:srgbClr val="000000"/>
              </a:solidFill>
              <a:latin typeface="Helvetica Neue"/>
              <a:ea typeface="Helvetica Neue"/>
              <a:cs typeface="Helvetica Neue"/>
              <a:sym typeface="Helvetica Neue"/>
            </a:endParaRPr>
          </a:p>
        </p:txBody>
      </p:sp>
      <p:sp>
        <p:nvSpPr>
          <p:cNvPr id="1897" name="Google Shape;1897;p302"/>
          <p:cNvSpPr txBox="1"/>
          <p:nvPr/>
        </p:nvSpPr>
        <p:spPr>
          <a:xfrm>
            <a:off x="4722231" y="1035248"/>
            <a:ext cx="1844700" cy="2937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800"/>
              <a:buFont typeface="Arial"/>
              <a:buNone/>
            </a:pPr>
            <a:r>
              <a:rPr lang="en" sz="900" b="1" i="0" u="none" strike="noStrike" cap="none">
                <a:solidFill>
                  <a:srgbClr val="000000"/>
                </a:solidFill>
                <a:latin typeface="Helvetica Neue"/>
                <a:ea typeface="Helvetica Neue"/>
                <a:cs typeface="Helvetica Neue"/>
                <a:sym typeface="Helvetica Neue"/>
              </a:rPr>
              <a:t>Uzņēmējdarbības vides attīstīšana</a:t>
            </a:r>
            <a:endParaRPr sz="900" b="1" i="0" u="none" strike="noStrike" cap="none">
              <a:solidFill>
                <a:srgbClr val="000000"/>
              </a:solidFill>
              <a:latin typeface="Helvetica Neue"/>
              <a:ea typeface="Helvetica Neue"/>
              <a:cs typeface="Helvetica Neue"/>
              <a:sym typeface="Helvetica Neue"/>
            </a:endParaRPr>
          </a:p>
        </p:txBody>
      </p:sp>
      <p:sp>
        <p:nvSpPr>
          <p:cNvPr id="1898" name="Google Shape;1898;p302"/>
          <p:cNvSpPr txBox="1"/>
          <p:nvPr/>
        </p:nvSpPr>
        <p:spPr>
          <a:xfrm>
            <a:off x="4721818" y="3225698"/>
            <a:ext cx="1844700" cy="2937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chemeClr val="dk1"/>
              </a:buClr>
              <a:buSzPts val="800"/>
              <a:buFont typeface="Arial"/>
              <a:buNone/>
            </a:pPr>
            <a:r>
              <a:rPr lang="en" sz="900" b="0" i="0" u="none" strike="noStrike" cap="none">
                <a:solidFill>
                  <a:schemeClr val="dk1"/>
                </a:solidFill>
                <a:latin typeface="Helvetica Neue"/>
                <a:ea typeface="Helvetica Neue"/>
                <a:cs typeface="Helvetica Neue"/>
                <a:sym typeface="Helvetica Neue"/>
              </a:rPr>
              <a:t>Lielu valsts infrastruktūras projektu uzsākšana</a:t>
            </a:r>
            <a:endParaRPr sz="900" b="0" i="0" u="none" strike="noStrike" cap="none">
              <a:solidFill>
                <a:srgbClr val="000000"/>
              </a:solidFill>
              <a:latin typeface="Helvetica Neue"/>
              <a:ea typeface="Helvetica Neue"/>
              <a:cs typeface="Helvetica Neue"/>
              <a:sym typeface="Helvetica Neue"/>
            </a:endParaRPr>
          </a:p>
        </p:txBody>
      </p:sp>
      <p:sp>
        <p:nvSpPr>
          <p:cNvPr id="1899" name="Google Shape;1899;p302"/>
          <p:cNvSpPr txBox="1"/>
          <p:nvPr/>
        </p:nvSpPr>
        <p:spPr>
          <a:xfrm>
            <a:off x="3853236" y="299589"/>
            <a:ext cx="569100" cy="138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900" b="1" i="0" u="none" strike="noStrike" cap="none">
                <a:solidFill>
                  <a:srgbClr val="000000"/>
                </a:solidFill>
                <a:latin typeface="Helvetica Neue"/>
                <a:ea typeface="Helvetica Neue"/>
                <a:cs typeface="Helvetica Neue"/>
                <a:sym typeface="Helvetica Neue"/>
              </a:rPr>
              <a:t>Baltija</a:t>
            </a:r>
            <a:endParaRPr sz="900" b="0" i="0" u="none" strike="noStrike" cap="none">
              <a:solidFill>
                <a:srgbClr val="000000"/>
              </a:solidFill>
              <a:latin typeface="Helvetica Neue"/>
              <a:ea typeface="Helvetica Neue"/>
              <a:cs typeface="Helvetica Neue"/>
              <a:sym typeface="Helvetica Neue"/>
            </a:endParaRPr>
          </a:p>
        </p:txBody>
      </p:sp>
      <p:sp>
        <p:nvSpPr>
          <p:cNvPr id="1900" name="Google Shape;1900;p302"/>
          <p:cNvSpPr txBox="1"/>
          <p:nvPr/>
        </p:nvSpPr>
        <p:spPr>
          <a:xfrm>
            <a:off x="3853225" y="574377"/>
            <a:ext cx="987600" cy="1888500"/>
          </a:xfrm>
          <a:prstGeom prst="rect">
            <a:avLst/>
          </a:prstGeom>
          <a:ln>
            <a:headEnd type="none" w="sm" len="sm"/>
            <a:tailEnd type="none" w="sm" len="sm"/>
          </a:ln>
        </p:spPr>
        <p:style>
          <a:lnRef idx="3">
            <a:schemeClr val="lt1"/>
          </a:lnRef>
          <a:fillRef idx="1">
            <a:schemeClr val="accent2"/>
          </a:fillRef>
          <a:effectRef idx="1">
            <a:schemeClr val="accent2"/>
          </a:effectRef>
          <a:fontRef idx="minor">
            <a:schemeClr val="lt1"/>
          </a:fontRef>
        </p:style>
        <p:txBody>
          <a:bodyPr spcFirstLastPara="1" wrap="square" lIns="91425" tIns="0" rIns="0" bIns="0"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en" sz="900" b="1" i="0" u="none" strike="noStrike" cap="none">
                <a:solidFill>
                  <a:srgbClr val="000000"/>
                </a:solidFill>
                <a:latin typeface="Helvetica Neue"/>
                <a:ea typeface="Helvetica Neue"/>
                <a:cs typeface="Helvetica Neue"/>
                <a:sym typeface="Helvetica Neue"/>
              </a:rPr>
              <a:t>TOP</a:t>
            </a:r>
            <a:r>
              <a:rPr lang="en" sz="900" b="1">
                <a:latin typeface="Helvetica Neue"/>
                <a:ea typeface="Helvetica Neue"/>
                <a:cs typeface="Helvetica Neue"/>
                <a:sym typeface="Helvetica Neue"/>
              </a:rPr>
              <a:t>5</a:t>
            </a:r>
            <a:r>
              <a:rPr lang="en" sz="900" b="1" i="0" u="none" strike="noStrike" cap="none">
                <a:solidFill>
                  <a:srgbClr val="000000"/>
                </a:solidFill>
                <a:latin typeface="Helvetica Neue"/>
                <a:ea typeface="Helvetica Neue"/>
                <a:cs typeface="Helvetica Neue"/>
                <a:sym typeface="Helvetica Neue"/>
              </a:rPr>
              <a:t> valdības prioritātes Latvijā </a:t>
            </a:r>
            <a:endParaRPr sz="900" b="1" i="0" u="none" strike="noStrike" cap="none">
              <a:solidFill>
                <a:srgbClr val="000000"/>
              </a:solidFill>
              <a:latin typeface="Helvetica Neue"/>
              <a:ea typeface="Helvetica Neue"/>
              <a:cs typeface="Helvetica Neue"/>
              <a:sym typeface="Helvetica Neue"/>
            </a:endParaRPr>
          </a:p>
        </p:txBody>
      </p:sp>
      <p:sp>
        <p:nvSpPr>
          <p:cNvPr id="1901" name="Google Shape;1901;p302"/>
          <p:cNvSpPr txBox="1"/>
          <p:nvPr/>
        </p:nvSpPr>
        <p:spPr>
          <a:xfrm>
            <a:off x="331800" y="202638"/>
            <a:ext cx="2481900" cy="161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dk1"/>
                </a:solidFill>
                <a:latin typeface="Helvetica Neue"/>
                <a:ea typeface="Helvetica Neue"/>
                <a:cs typeface="Helvetica Neue"/>
                <a:sym typeface="Helvetica Neue"/>
              </a:rPr>
              <a:t>Uzņēmējdarbības vide</a:t>
            </a:r>
            <a:endParaRPr/>
          </a:p>
        </p:txBody>
      </p:sp>
      <p:pic>
        <p:nvPicPr>
          <p:cNvPr id="1902" name="Google Shape;1902;p302"/>
          <p:cNvPicPr preferRelativeResize="0"/>
          <p:nvPr/>
        </p:nvPicPr>
        <p:blipFill rotWithShape="1">
          <a:blip r:embed="rId5">
            <a:alphaModFix/>
          </a:blip>
          <a:srcRect/>
          <a:stretch/>
        </p:blipFill>
        <p:spPr>
          <a:xfrm>
            <a:off x="6565900" y="552450"/>
            <a:ext cx="2105100" cy="4172100"/>
          </a:xfrm>
          <a:prstGeom prst="rect">
            <a:avLst/>
          </a:prstGeom>
          <a:noFill/>
          <a:ln>
            <a:noFill/>
          </a:ln>
        </p:spPr>
      </p:pic>
      <p:sp>
        <p:nvSpPr>
          <p:cNvPr id="1903" name="Google Shape;1903;p302"/>
          <p:cNvSpPr txBox="1"/>
          <p:nvPr/>
        </p:nvSpPr>
        <p:spPr>
          <a:xfrm>
            <a:off x="7794873" y="768350"/>
            <a:ext cx="2670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42%</a:t>
            </a:r>
            <a:endParaRPr sz="700" b="1" i="0" u="none" strike="noStrike" cap="none">
              <a:solidFill>
                <a:schemeClr val="dk1"/>
              </a:solidFill>
              <a:latin typeface="Helvetica Neue"/>
              <a:ea typeface="Helvetica Neue"/>
              <a:cs typeface="Helvetica Neue"/>
              <a:sym typeface="Helvetica Neue"/>
            </a:endParaRPr>
          </a:p>
        </p:txBody>
      </p:sp>
      <p:sp>
        <p:nvSpPr>
          <p:cNvPr id="1904" name="Google Shape;1904;p302"/>
          <p:cNvSpPr txBox="1"/>
          <p:nvPr/>
        </p:nvSpPr>
        <p:spPr>
          <a:xfrm>
            <a:off x="8064650" y="873125"/>
            <a:ext cx="2670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52%</a:t>
            </a:r>
            <a:endParaRPr sz="700" b="1" i="0" u="none" strike="noStrike" cap="none">
              <a:solidFill>
                <a:schemeClr val="dk1"/>
              </a:solidFill>
              <a:latin typeface="Helvetica Neue"/>
              <a:ea typeface="Helvetica Neue"/>
              <a:cs typeface="Helvetica Neue"/>
              <a:sym typeface="Helvetica Neue"/>
            </a:endParaRPr>
          </a:p>
        </p:txBody>
      </p:sp>
      <p:sp>
        <p:nvSpPr>
          <p:cNvPr id="1905" name="Google Shape;1905;p302"/>
          <p:cNvSpPr txBox="1"/>
          <p:nvPr/>
        </p:nvSpPr>
        <p:spPr>
          <a:xfrm>
            <a:off x="7875974" y="1028700"/>
            <a:ext cx="2670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45%</a:t>
            </a:r>
            <a:endParaRPr sz="700" b="1" i="0" u="none" strike="noStrike" cap="none">
              <a:solidFill>
                <a:schemeClr val="dk1"/>
              </a:solidFill>
              <a:latin typeface="Helvetica Neue"/>
              <a:ea typeface="Helvetica Neue"/>
              <a:cs typeface="Helvetica Neue"/>
              <a:sym typeface="Helvetica Neue"/>
            </a:endParaRPr>
          </a:p>
        </p:txBody>
      </p:sp>
      <p:sp>
        <p:nvSpPr>
          <p:cNvPr id="1906" name="Google Shape;1906;p302"/>
          <p:cNvSpPr txBox="1"/>
          <p:nvPr/>
        </p:nvSpPr>
        <p:spPr>
          <a:xfrm>
            <a:off x="7794874" y="1133475"/>
            <a:ext cx="2424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42%</a:t>
            </a:r>
            <a:endParaRPr sz="700" b="1" i="0" u="none" strike="noStrike" cap="none">
              <a:solidFill>
                <a:schemeClr val="dk1"/>
              </a:solidFill>
              <a:latin typeface="Helvetica Neue"/>
              <a:ea typeface="Helvetica Neue"/>
              <a:cs typeface="Helvetica Neue"/>
              <a:sym typeface="Helvetica Neue"/>
            </a:endParaRPr>
          </a:p>
        </p:txBody>
      </p:sp>
      <p:sp>
        <p:nvSpPr>
          <p:cNvPr id="1907" name="Google Shape;1907;p302"/>
          <p:cNvSpPr txBox="1"/>
          <p:nvPr/>
        </p:nvSpPr>
        <p:spPr>
          <a:xfrm>
            <a:off x="7606199" y="1238250"/>
            <a:ext cx="2424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35%</a:t>
            </a:r>
            <a:endParaRPr sz="700" b="1" i="0" u="none" strike="noStrike" cap="none">
              <a:solidFill>
                <a:schemeClr val="dk1"/>
              </a:solidFill>
              <a:latin typeface="Helvetica Neue"/>
              <a:ea typeface="Helvetica Neue"/>
              <a:cs typeface="Helvetica Neue"/>
              <a:sym typeface="Helvetica Neue"/>
            </a:endParaRPr>
          </a:p>
        </p:txBody>
      </p:sp>
      <p:sp>
        <p:nvSpPr>
          <p:cNvPr id="1908" name="Google Shape;1908;p302"/>
          <p:cNvSpPr txBox="1"/>
          <p:nvPr/>
        </p:nvSpPr>
        <p:spPr>
          <a:xfrm>
            <a:off x="7875975" y="1393825"/>
            <a:ext cx="2424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45%</a:t>
            </a:r>
            <a:endParaRPr sz="700" b="1" i="0" u="none" strike="noStrike" cap="none">
              <a:solidFill>
                <a:schemeClr val="dk1"/>
              </a:solidFill>
              <a:latin typeface="Helvetica Neue"/>
              <a:ea typeface="Helvetica Neue"/>
              <a:cs typeface="Helvetica Neue"/>
              <a:sym typeface="Helvetica Neue"/>
            </a:endParaRPr>
          </a:p>
        </p:txBody>
      </p:sp>
      <p:sp>
        <p:nvSpPr>
          <p:cNvPr id="1909" name="Google Shape;1909;p302"/>
          <p:cNvSpPr txBox="1"/>
          <p:nvPr/>
        </p:nvSpPr>
        <p:spPr>
          <a:xfrm>
            <a:off x="8532875" y="1497025"/>
            <a:ext cx="2424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75%</a:t>
            </a:r>
            <a:endParaRPr sz="700" b="1" i="0" u="none" strike="noStrike" cap="none">
              <a:solidFill>
                <a:schemeClr val="dk1"/>
              </a:solidFill>
              <a:latin typeface="Helvetica Neue"/>
              <a:ea typeface="Helvetica Neue"/>
              <a:cs typeface="Helvetica Neue"/>
              <a:sym typeface="Helvetica Neue"/>
            </a:endParaRPr>
          </a:p>
        </p:txBody>
      </p:sp>
      <p:sp>
        <p:nvSpPr>
          <p:cNvPr id="1910" name="Google Shape;1910;p302"/>
          <p:cNvSpPr txBox="1"/>
          <p:nvPr/>
        </p:nvSpPr>
        <p:spPr>
          <a:xfrm>
            <a:off x="7983550" y="1601800"/>
            <a:ext cx="2424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49%</a:t>
            </a:r>
            <a:endParaRPr sz="700" b="1" i="0" u="none" strike="noStrike" cap="none">
              <a:solidFill>
                <a:schemeClr val="dk1"/>
              </a:solidFill>
              <a:latin typeface="Helvetica Neue"/>
              <a:ea typeface="Helvetica Neue"/>
              <a:cs typeface="Helvetica Neue"/>
              <a:sym typeface="Helvetica Neue"/>
            </a:endParaRPr>
          </a:p>
        </p:txBody>
      </p:sp>
      <p:sp>
        <p:nvSpPr>
          <p:cNvPr id="1911" name="Google Shape;1911;p302"/>
          <p:cNvSpPr txBox="1"/>
          <p:nvPr/>
        </p:nvSpPr>
        <p:spPr>
          <a:xfrm>
            <a:off x="7849500" y="1757375"/>
            <a:ext cx="2670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44%</a:t>
            </a:r>
            <a:endParaRPr sz="700" b="1" i="0" u="none" strike="noStrike" cap="none">
              <a:solidFill>
                <a:schemeClr val="dk1"/>
              </a:solidFill>
              <a:latin typeface="Helvetica Neue"/>
              <a:ea typeface="Helvetica Neue"/>
              <a:cs typeface="Helvetica Neue"/>
              <a:sym typeface="Helvetica Neue"/>
            </a:endParaRPr>
          </a:p>
        </p:txBody>
      </p:sp>
      <p:sp>
        <p:nvSpPr>
          <p:cNvPr id="1912" name="Google Shape;1912;p302"/>
          <p:cNvSpPr txBox="1"/>
          <p:nvPr/>
        </p:nvSpPr>
        <p:spPr>
          <a:xfrm>
            <a:off x="6932625" y="1862150"/>
            <a:ext cx="2424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10%</a:t>
            </a:r>
            <a:endParaRPr sz="700" b="1" i="0" u="none" strike="noStrike" cap="none">
              <a:solidFill>
                <a:schemeClr val="dk1"/>
              </a:solidFill>
              <a:latin typeface="Helvetica Neue"/>
              <a:ea typeface="Helvetica Neue"/>
              <a:cs typeface="Helvetica Neue"/>
              <a:sym typeface="Helvetica Neue"/>
            </a:endParaRPr>
          </a:p>
        </p:txBody>
      </p:sp>
      <p:sp>
        <p:nvSpPr>
          <p:cNvPr id="1913" name="Google Shape;1913;p302"/>
          <p:cNvSpPr txBox="1"/>
          <p:nvPr/>
        </p:nvSpPr>
        <p:spPr>
          <a:xfrm>
            <a:off x="8064650" y="1966925"/>
            <a:ext cx="2424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52%</a:t>
            </a:r>
            <a:endParaRPr sz="700" b="1" i="0" u="none" strike="noStrike" cap="none">
              <a:solidFill>
                <a:schemeClr val="dk1"/>
              </a:solidFill>
              <a:latin typeface="Helvetica Neue"/>
              <a:ea typeface="Helvetica Neue"/>
              <a:cs typeface="Helvetica Neue"/>
              <a:sym typeface="Helvetica Neue"/>
            </a:endParaRPr>
          </a:p>
        </p:txBody>
      </p:sp>
      <p:sp>
        <p:nvSpPr>
          <p:cNvPr id="1914" name="Google Shape;1914;p302"/>
          <p:cNvSpPr txBox="1"/>
          <p:nvPr/>
        </p:nvSpPr>
        <p:spPr>
          <a:xfrm>
            <a:off x="7741925" y="2122500"/>
            <a:ext cx="2424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40%</a:t>
            </a:r>
            <a:endParaRPr sz="700" b="1" i="0" u="none" strike="noStrike" cap="none">
              <a:solidFill>
                <a:schemeClr val="dk1"/>
              </a:solidFill>
              <a:latin typeface="Helvetica Neue"/>
              <a:ea typeface="Helvetica Neue"/>
              <a:cs typeface="Helvetica Neue"/>
              <a:sym typeface="Helvetica Neue"/>
            </a:endParaRPr>
          </a:p>
        </p:txBody>
      </p:sp>
      <p:sp>
        <p:nvSpPr>
          <p:cNvPr id="1915" name="Google Shape;1915;p302"/>
          <p:cNvSpPr txBox="1"/>
          <p:nvPr/>
        </p:nvSpPr>
        <p:spPr>
          <a:xfrm>
            <a:off x="7794874" y="2225675"/>
            <a:ext cx="2424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42%</a:t>
            </a:r>
            <a:endParaRPr sz="700" b="1" i="0" u="none" strike="noStrike" cap="none">
              <a:solidFill>
                <a:schemeClr val="dk1"/>
              </a:solidFill>
              <a:latin typeface="Helvetica Neue"/>
              <a:ea typeface="Helvetica Neue"/>
              <a:cs typeface="Helvetica Neue"/>
              <a:sym typeface="Helvetica Neue"/>
            </a:endParaRPr>
          </a:p>
        </p:txBody>
      </p:sp>
      <p:sp>
        <p:nvSpPr>
          <p:cNvPr id="1916" name="Google Shape;1916;p302"/>
          <p:cNvSpPr txBox="1"/>
          <p:nvPr/>
        </p:nvSpPr>
        <p:spPr>
          <a:xfrm>
            <a:off x="7634350" y="2330450"/>
            <a:ext cx="2424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36%</a:t>
            </a:r>
            <a:endParaRPr sz="700" b="1" i="0" u="none" strike="noStrike" cap="none">
              <a:solidFill>
                <a:schemeClr val="dk1"/>
              </a:solidFill>
              <a:latin typeface="Helvetica Neue"/>
              <a:ea typeface="Helvetica Neue"/>
              <a:cs typeface="Helvetica Neue"/>
              <a:sym typeface="Helvetica Neue"/>
            </a:endParaRPr>
          </a:p>
        </p:txBody>
      </p:sp>
      <p:sp>
        <p:nvSpPr>
          <p:cNvPr id="1917" name="Google Shape;1917;p302"/>
          <p:cNvSpPr txBox="1"/>
          <p:nvPr/>
        </p:nvSpPr>
        <p:spPr>
          <a:xfrm>
            <a:off x="7472149" y="2486025"/>
            <a:ext cx="2424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30%</a:t>
            </a:r>
            <a:endParaRPr sz="700" b="1" i="0" u="none" strike="noStrike" cap="none">
              <a:solidFill>
                <a:schemeClr val="dk1"/>
              </a:solidFill>
              <a:latin typeface="Helvetica Neue"/>
              <a:ea typeface="Helvetica Neue"/>
              <a:cs typeface="Helvetica Neue"/>
              <a:sym typeface="Helvetica Neue"/>
            </a:endParaRPr>
          </a:p>
        </p:txBody>
      </p:sp>
      <p:sp>
        <p:nvSpPr>
          <p:cNvPr id="1918" name="Google Shape;1918;p302"/>
          <p:cNvSpPr txBox="1"/>
          <p:nvPr/>
        </p:nvSpPr>
        <p:spPr>
          <a:xfrm>
            <a:off x="7336450" y="2590800"/>
            <a:ext cx="2424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25%</a:t>
            </a:r>
            <a:endParaRPr sz="700" b="1" i="0" u="none" strike="noStrike" cap="none">
              <a:solidFill>
                <a:schemeClr val="dk1"/>
              </a:solidFill>
              <a:latin typeface="Helvetica Neue"/>
              <a:ea typeface="Helvetica Neue"/>
              <a:cs typeface="Helvetica Neue"/>
              <a:sym typeface="Helvetica Neue"/>
            </a:endParaRPr>
          </a:p>
        </p:txBody>
      </p:sp>
      <p:sp>
        <p:nvSpPr>
          <p:cNvPr id="1919" name="Google Shape;1919;p302"/>
          <p:cNvSpPr txBox="1"/>
          <p:nvPr/>
        </p:nvSpPr>
        <p:spPr>
          <a:xfrm>
            <a:off x="8092773" y="665175"/>
            <a:ext cx="2670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53%</a:t>
            </a:r>
            <a:endParaRPr sz="700" b="1" i="0" u="none" strike="noStrike" cap="none">
              <a:solidFill>
                <a:schemeClr val="dk1"/>
              </a:solidFill>
              <a:latin typeface="Helvetica Neue"/>
              <a:ea typeface="Helvetica Neue"/>
              <a:cs typeface="Helvetica Neue"/>
              <a:sym typeface="Helvetica Neue"/>
            </a:endParaRPr>
          </a:p>
        </p:txBody>
      </p:sp>
      <p:sp>
        <p:nvSpPr>
          <p:cNvPr id="1920" name="Google Shape;1920;p302"/>
          <p:cNvSpPr txBox="1"/>
          <p:nvPr/>
        </p:nvSpPr>
        <p:spPr>
          <a:xfrm>
            <a:off x="7040200" y="2851150"/>
            <a:ext cx="2424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14%</a:t>
            </a:r>
            <a:endParaRPr sz="700" b="1" i="0" u="none" strike="noStrike" cap="none">
              <a:solidFill>
                <a:schemeClr val="dk1"/>
              </a:solidFill>
              <a:latin typeface="Helvetica Neue"/>
              <a:ea typeface="Helvetica Neue"/>
              <a:cs typeface="Helvetica Neue"/>
              <a:sym typeface="Helvetica Neue"/>
            </a:endParaRPr>
          </a:p>
        </p:txBody>
      </p:sp>
      <p:sp>
        <p:nvSpPr>
          <p:cNvPr id="1921" name="Google Shape;1921;p302"/>
          <p:cNvSpPr txBox="1"/>
          <p:nvPr/>
        </p:nvSpPr>
        <p:spPr>
          <a:xfrm>
            <a:off x="7147775" y="2954350"/>
            <a:ext cx="2424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18%</a:t>
            </a:r>
            <a:endParaRPr sz="700" b="1" i="0" u="none" strike="noStrike" cap="none">
              <a:solidFill>
                <a:schemeClr val="dk1"/>
              </a:solidFill>
              <a:latin typeface="Helvetica Neue"/>
              <a:ea typeface="Helvetica Neue"/>
              <a:cs typeface="Helvetica Neue"/>
              <a:sym typeface="Helvetica Neue"/>
            </a:endParaRPr>
          </a:p>
        </p:txBody>
      </p:sp>
      <p:sp>
        <p:nvSpPr>
          <p:cNvPr id="1922" name="Google Shape;1922;p302"/>
          <p:cNvSpPr txBox="1"/>
          <p:nvPr/>
        </p:nvSpPr>
        <p:spPr>
          <a:xfrm>
            <a:off x="7066675" y="3059125"/>
            <a:ext cx="2424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15%</a:t>
            </a:r>
            <a:endParaRPr sz="700" b="1" i="0" u="none" strike="noStrike" cap="none">
              <a:solidFill>
                <a:schemeClr val="dk1"/>
              </a:solidFill>
              <a:latin typeface="Helvetica Neue"/>
              <a:ea typeface="Helvetica Neue"/>
              <a:cs typeface="Helvetica Neue"/>
              <a:sym typeface="Helvetica Neue"/>
            </a:endParaRPr>
          </a:p>
        </p:txBody>
      </p:sp>
      <p:sp>
        <p:nvSpPr>
          <p:cNvPr id="1923" name="Google Shape;1923;p302"/>
          <p:cNvSpPr txBox="1"/>
          <p:nvPr/>
        </p:nvSpPr>
        <p:spPr>
          <a:xfrm>
            <a:off x="6987251" y="3214700"/>
            <a:ext cx="2424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12%</a:t>
            </a:r>
            <a:endParaRPr sz="700" b="1" i="0" u="none" strike="noStrike" cap="none">
              <a:solidFill>
                <a:schemeClr val="dk1"/>
              </a:solidFill>
              <a:latin typeface="Helvetica Neue"/>
              <a:ea typeface="Helvetica Neue"/>
              <a:cs typeface="Helvetica Neue"/>
              <a:sym typeface="Helvetica Neue"/>
            </a:endParaRPr>
          </a:p>
        </p:txBody>
      </p:sp>
      <p:sp>
        <p:nvSpPr>
          <p:cNvPr id="1924" name="Google Shape;1924;p302"/>
          <p:cNvSpPr txBox="1"/>
          <p:nvPr/>
        </p:nvSpPr>
        <p:spPr>
          <a:xfrm>
            <a:off x="7013726" y="3319475"/>
            <a:ext cx="2424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13%</a:t>
            </a:r>
            <a:endParaRPr sz="700" b="1" i="0" u="none" strike="noStrike" cap="none">
              <a:solidFill>
                <a:schemeClr val="dk1"/>
              </a:solidFill>
              <a:latin typeface="Helvetica Neue"/>
              <a:ea typeface="Helvetica Neue"/>
              <a:cs typeface="Helvetica Neue"/>
              <a:sym typeface="Helvetica Neue"/>
            </a:endParaRPr>
          </a:p>
        </p:txBody>
      </p:sp>
      <p:sp>
        <p:nvSpPr>
          <p:cNvPr id="1925" name="Google Shape;1925;p302"/>
          <p:cNvSpPr txBox="1"/>
          <p:nvPr/>
        </p:nvSpPr>
        <p:spPr>
          <a:xfrm>
            <a:off x="7013726" y="3424250"/>
            <a:ext cx="2424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13%</a:t>
            </a:r>
            <a:endParaRPr sz="700" b="1" i="0" u="none" strike="noStrike" cap="none">
              <a:solidFill>
                <a:schemeClr val="dk1"/>
              </a:solidFill>
              <a:latin typeface="Helvetica Neue"/>
              <a:ea typeface="Helvetica Neue"/>
              <a:cs typeface="Helvetica Neue"/>
              <a:sym typeface="Helvetica Neue"/>
            </a:endParaRPr>
          </a:p>
        </p:txBody>
      </p:sp>
      <p:sp>
        <p:nvSpPr>
          <p:cNvPr id="1926" name="Google Shape;1926;p302"/>
          <p:cNvSpPr txBox="1"/>
          <p:nvPr/>
        </p:nvSpPr>
        <p:spPr>
          <a:xfrm>
            <a:off x="6880225" y="3579825"/>
            <a:ext cx="189000" cy="954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8%</a:t>
            </a:r>
            <a:endParaRPr sz="700" b="1" i="0" u="none" strike="noStrike" cap="none">
              <a:solidFill>
                <a:schemeClr val="dk1"/>
              </a:solidFill>
              <a:latin typeface="Helvetica Neue"/>
              <a:ea typeface="Helvetica Neue"/>
              <a:cs typeface="Helvetica Neue"/>
              <a:sym typeface="Helvetica Neue"/>
            </a:endParaRPr>
          </a:p>
        </p:txBody>
      </p:sp>
      <p:sp>
        <p:nvSpPr>
          <p:cNvPr id="1927" name="Google Shape;1927;p302"/>
          <p:cNvSpPr txBox="1"/>
          <p:nvPr/>
        </p:nvSpPr>
        <p:spPr>
          <a:xfrm>
            <a:off x="6829425" y="3683000"/>
            <a:ext cx="189000" cy="954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6%</a:t>
            </a:r>
            <a:endParaRPr sz="700" b="1" i="0" u="none" strike="noStrike" cap="none">
              <a:solidFill>
                <a:schemeClr val="dk1"/>
              </a:solidFill>
              <a:latin typeface="Helvetica Neue"/>
              <a:ea typeface="Helvetica Neue"/>
              <a:cs typeface="Helvetica Neue"/>
              <a:sym typeface="Helvetica Neue"/>
            </a:endParaRPr>
          </a:p>
        </p:txBody>
      </p:sp>
      <p:sp>
        <p:nvSpPr>
          <p:cNvPr id="1928" name="Google Shape;1928;p302"/>
          <p:cNvSpPr txBox="1"/>
          <p:nvPr/>
        </p:nvSpPr>
        <p:spPr>
          <a:xfrm>
            <a:off x="7255350" y="3787775"/>
            <a:ext cx="2424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22%</a:t>
            </a:r>
            <a:endParaRPr sz="700" b="1" i="0" u="none" strike="noStrike" cap="none">
              <a:solidFill>
                <a:schemeClr val="dk1"/>
              </a:solidFill>
              <a:latin typeface="Helvetica Neue"/>
              <a:ea typeface="Helvetica Neue"/>
              <a:cs typeface="Helvetica Neue"/>
              <a:sym typeface="Helvetica Neue"/>
            </a:endParaRPr>
          </a:p>
        </p:txBody>
      </p:sp>
      <p:sp>
        <p:nvSpPr>
          <p:cNvPr id="1929" name="Google Shape;1929;p302"/>
          <p:cNvSpPr txBox="1"/>
          <p:nvPr/>
        </p:nvSpPr>
        <p:spPr>
          <a:xfrm>
            <a:off x="6726254" y="3943350"/>
            <a:ext cx="206400" cy="954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2%</a:t>
            </a:r>
            <a:endParaRPr sz="700" b="1" i="0" u="none" strike="noStrike" cap="none">
              <a:solidFill>
                <a:schemeClr val="dk1"/>
              </a:solidFill>
              <a:latin typeface="Helvetica Neue"/>
              <a:ea typeface="Helvetica Neue"/>
              <a:cs typeface="Helvetica Neue"/>
              <a:sym typeface="Helvetica Neue"/>
            </a:endParaRPr>
          </a:p>
        </p:txBody>
      </p:sp>
      <p:sp>
        <p:nvSpPr>
          <p:cNvPr id="1930" name="Google Shape;1930;p302"/>
          <p:cNvSpPr txBox="1"/>
          <p:nvPr/>
        </p:nvSpPr>
        <p:spPr>
          <a:xfrm>
            <a:off x="6958027" y="4048125"/>
            <a:ext cx="242400" cy="954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11%</a:t>
            </a:r>
            <a:endParaRPr sz="700" b="1" i="0" u="none" strike="noStrike" cap="none">
              <a:solidFill>
                <a:schemeClr val="dk1"/>
              </a:solidFill>
              <a:latin typeface="Helvetica Neue"/>
              <a:ea typeface="Helvetica Neue"/>
              <a:cs typeface="Helvetica Neue"/>
              <a:sym typeface="Helvetica Neue"/>
            </a:endParaRPr>
          </a:p>
        </p:txBody>
      </p:sp>
      <p:sp>
        <p:nvSpPr>
          <p:cNvPr id="1931" name="Google Shape;1931;p302"/>
          <p:cNvSpPr txBox="1"/>
          <p:nvPr/>
        </p:nvSpPr>
        <p:spPr>
          <a:xfrm>
            <a:off x="6751653" y="4152900"/>
            <a:ext cx="189000" cy="954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3%</a:t>
            </a:r>
            <a:endParaRPr sz="700" b="1" i="0" u="none" strike="noStrike" cap="none">
              <a:solidFill>
                <a:schemeClr val="dk1"/>
              </a:solidFill>
              <a:latin typeface="Helvetica Neue"/>
              <a:ea typeface="Helvetica Neue"/>
              <a:cs typeface="Helvetica Neue"/>
              <a:sym typeface="Helvetica Neue"/>
            </a:endParaRPr>
          </a:p>
        </p:txBody>
      </p:sp>
      <p:sp>
        <p:nvSpPr>
          <p:cNvPr id="1932" name="Google Shape;1932;p302"/>
          <p:cNvSpPr txBox="1"/>
          <p:nvPr/>
        </p:nvSpPr>
        <p:spPr>
          <a:xfrm>
            <a:off x="6726252" y="4308475"/>
            <a:ext cx="189000" cy="954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2%</a:t>
            </a:r>
            <a:endParaRPr sz="700" b="1" i="0" u="none" strike="noStrike" cap="none">
              <a:solidFill>
                <a:schemeClr val="dk1"/>
              </a:solidFill>
              <a:latin typeface="Helvetica Neue"/>
              <a:ea typeface="Helvetica Neue"/>
              <a:cs typeface="Helvetica Neue"/>
              <a:sym typeface="Helvetica Neue"/>
            </a:endParaRPr>
          </a:p>
        </p:txBody>
      </p:sp>
      <p:sp>
        <p:nvSpPr>
          <p:cNvPr id="1933" name="Google Shape;1933;p302"/>
          <p:cNvSpPr txBox="1"/>
          <p:nvPr/>
        </p:nvSpPr>
        <p:spPr>
          <a:xfrm>
            <a:off x="6802452" y="4411675"/>
            <a:ext cx="189000" cy="954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5%</a:t>
            </a:r>
            <a:endParaRPr sz="700" b="1" i="0" u="none" strike="noStrike" cap="none">
              <a:solidFill>
                <a:schemeClr val="dk1"/>
              </a:solidFill>
              <a:latin typeface="Helvetica Neue"/>
              <a:ea typeface="Helvetica Neue"/>
              <a:cs typeface="Helvetica Neue"/>
              <a:sym typeface="Helvetica Neue"/>
            </a:endParaRPr>
          </a:p>
        </p:txBody>
      </p:sp>
      <p:sp>
        <p:nvSpPr>
          <p:cNvPr id="1934" name="Google Shape;1934;p302"/>
          <p:cNvSpPr txBox="1"/>
          <p:nvPr/>
        </p:nvSpPr>
        <p:spPr>
          <a:xfrm>
            <a:off x="6777053" y="4516450"/>
            <a:ext cx="189000" cy="954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4%</a:t>
            </a:r>
            <a:endParaRPr sz="700" b="1" i="0" u="none" strike="noStrike" cap="none">
              <a:solidFill>
                <a:schemeClr val="dk1"/>
              </a:solidFill>
              <a:latin typeface="Helvetica Neue"/>
              <a:ea typeface="Helvetica Neue"/>
              <a:cs typeface="Helvetica Neue"/>
              <a:sym typeface="Helvetica Neue"/>
            </a:endParaRPr>
          </a:p>
        </p:txBody>
      </p:sp>
      <p:sp>
        <p:nvSpPr>
          <p:cNvPr id="1935" name="Google Shape;1935;p302"/>
          <p:cNvSpPr txBox="1"/>
          <p:nvPr/>
        </p:nvSpPr>
        <p:spPr>
          <a:xfrm>
            <a:off x="7040200" y="2695575"/>
            <a:ext cx="242400" cy="951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b="1" i="0" u="none" strike="noStrike" cap="none">
                <a:solidFill>
                  <a:schemeClr val="dk1"/>
                </a:solidFill>
                <a:latin typeface="Helvetica Neue"/>
                <a:ea typeface="Helvetica Neue"/>
                <a:cs typeface="Helvetica Neue"/>
                <a:sym typeface="Helvetica Neue"/>
              </a:rPr>
              <a:t>14%</a:t>
            </a:r>
            <a:endParaRPr sz="700" b="1" i="0" u="none" strike="noStrike" cap="none">
              <a:solidFill>
                <a:schemeClr val="dk1"/>
              </a:solidFill>
              <a:latin typeface="Helvetica Neue"/>
              <a:ea typeface="Helvetica Neue"/>
              <a:cs typeface="Helvetica Neue"/>
              <a:sym typeface="Helvetica Neue"/>
            </a:endParaRPr>
          </a:p>
        </p:txBody>
      </p:sp>
      <p:cxnSp>
        <p:nvCxnSpPr>
          <p:cNvPr id="1936" name="Google Shape;1936;p302"/>
          <p:cNvCxnSpPr/>
          <p:nvPr/>
        </p:nvCxnSpPr>
        <p:spPr>
          <a:xfrm>
            <a:off x="3854765" y="481955"/>
            <a:ext cx="4965300" cy="0"/>
          </a:xfrm>
          <a:prstGeom prst="straightConnector1">
            <a:avLst/>
          </a:prstGeom>
          <a:noFill/>
          <a:ln w="9525" cap="flat" cmpd="sng">
            <a:solidFill>
              <a:schemeClr val="accent6"/>
            </a:solidFill>
            <a:prstDash val="solid"/>
            <a:round/>
            <a:headEnd type="none" w="sm" len="sm"/>
            <a:tailEnd type="none" w="sm" len="sm"/>
          </a:ln>
        </p:spPr>
      </p:cxnSp>
      <p:sp>
        <p:nvSpPr>
          <p:cNvPr id="1937" name="Google Shape;1937;p302"/>
          <p:cNvSpPr/>
          <p:nvPr/>
        </p:nvSpPr>
        <p:spPr>
          <a:xfrm>
            <a:off x="8216900" y="4137025"/>
            <a:ext cx="142800" cy="1065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38" name="Google Shape;1938;p302"/>
          <p:cNvSpPr/>
          <p:nvPr/>
        </p:nvSpPr>
        <p:spPr>
          <a:xfrm>
            <a:off x="8216900" y="4310063"/>
            <a:ext cx="142800" cy="1065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39" name="Google Shape;1939;p302"/>
          <p:cNvSpPr/>
          <p:nvPr/>
        </p:nvSpPr>
        <p:spPr>
          <a:xfrm>
            <a:off x="8216900" y="4483100"/>
            <a:ext cx="142800" cy="1065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40" name="Google Shape;1940;p302"/>
          <p:cNvSpPr txBox="1"/>
          <p:nvPr/>
        </p:nvSpPr>
        <p:spPr>
          <a:xfrm>
            <a:off x="8410575" y="4132275"/>
            <a:ext cx="364800" cy="1221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en" sz="800" b="0" i="0" u="none" strike="noStrike" cap="none">
                <a:solidFill>
                  <a:schemeClr val="dk1"/>
                </a:solidFill>
                <a:latin typeface="Helvetica Neue"/>
                <a:ea typeface="Helvetica Neue"/>
                <a:cs typeface="Helvetica Neue"/>
                <a:sym typeface="Helvetica Neue"/>
              </a:rPr>
              <a:t>Latvija</a:t>
            </a:r>
            <a:endParaRPr sz="1100" b="0" i="0" u="none" strike="noStrike" cap="none">
              <a:solidFill>
                <a:srgbClr val="000000"/>
              </a:solidFill>
              <a:latin typeface="Arial"/>
              <a:ea typeface="Arial"/>
              <a:cs typeface="Arial"/>
              <a:sym typeface="Arial"/>
            </a:endParaRPr>
          </a:p>
        </p:txBody>
      </p:sp>
      <p:sp>
        <p:nvSpPr>
          <p:cNvPr id="1941" name="Google Shape;1941;p302"/>
          <p:cNvSpPr txBox="1"/>
          <p:nvPr/>
        </p:nvSpPr>
        <p:spPr>
          <a:xfrm>
            <a:off x="8410575" y="4305307"/>
            <a:ext cx="408600" cy="1221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en" sz="800" b="0" i="0" u="none" strike="noStrike" cap="none">
                <a:solidFill>
                  <a:schemeClr val="dk1"/>
                </a:solidFill>
                <a:latin typeface="Helvetica Neue"/>
                <a:ea typeface="Helvetica Neue"/>
                <a:cs typeface="Helvetica Neue"/>
                <a:sym typeface="Helvetica Neue"/>
              </a:rPr>
              <a:t>Lietuva</a:t>
            </a:r>
            <a:endParaRPr sz="1100" b="0" i="0" u="none" strike="noStrike" cap="none">
              <a:solidFill>
                <a:srgbClr val="000000"/>
              </a:solidFill>
              <a:latin typeface="Arial"/>
              <a:ea typeface="Arial"/>
              <a:cs typeface="Arial"/>
              <a:sym typeface="Arial"/>
            </a:endParaRPr>
          </a:p>
        </p:txBody>
      </p:sp>
      <p:sp>
        <p:nvSpPr>
          <p:cNvPr id="1942" name="Google Shape;1942;p302"/>
          <p:cNvSpPr txBox="1"/>
          <p:nvPr/>
        </p:nvSpPr>
        <p:spPr>
          <a:xfrm>
            <a:off x="8410575" y="4478340"/>
            <a:ext cx="440100" cy="1221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en" sz="800" b="0" i="0" u="none" strike="noStrike" cap="none">
                <a:solidFill>
                  <a:schemeClr val="dk1"/>
                </a:solidFill>
                <a:latin typeface="Helvetica Neue"/>
                <a:ea typeface="Helvetica Neue"/>
                <a:cs typeface="Helvetica Neue"/>
                <a:sym typeface="Helvetica Neue"/>
              </a:rPr>
              <a:t>Igaunija</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47"/>
        <p:cNvGrpSpPr/>
        <p:nvPr/>
      </p:nvGrpSpPr>
      <p:grpSpPr>
        <a:xfrm>
          <a:off x="0" y="0"/>
          <a:ext cx="0" cy="0"/>
          <a:chOff x="0" y="0"/>
          <a:chExt cx="0" cy="0"/>
        </a:xfrm>
      </p:grpSpPr>
      <p:sp>
        <p:nvSpPr>
          <p:cNvPr id="1948" name="Google Shape;1948;p303"/>
          <p:cNvSpPr/>
          <p:nvPr/>
        </p:nvSpPr>
        <p:spPr>
          <a:xfrm>
            <a:off x="0" y="-3600"/>
            <a:ext cx="3625800" cy="5143500"/>
          </a:xfrm>
          <a:prstGeom prst="rect">
            <a:avLst/>
          </a:prstGeom>
          <a:solidFill>
            <a:srgbClr val="F2F2F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9" name="Google Shape;1949;p303"/>
          <p:cNvSpPr txBox="1"/>
          <p:nvPr/>
        </p:nvSpPr>
        <p:spPr>
          <a:xfrm>
            <a:off x="332175" y="1756650"/>
            <a:ext cx="3192000" cy="6831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000" b="1" i="0" u="none" strike="noStrike" cap="none">
                <a:solidFill>
                  <a:srgbClr val="000000"/>
                </a:solidFill>
                <a:latin typeface="Helvetica Neue"/>
                <a:ea typeface="Helvetica Neue"/>
                <a:cs typeface="Helvetica Neue"/>
                <a:sym typeface="Helvetica Neue"/>
              </a:rPr>
              <a:t>J. </a:t>
            </a:r>
            <a:r>
              <a:rPr lang="en" sz="1000" b="0" i="0" u="none" strike="noStrike" cap="none">
                <a:solidFill>
                  <a:schemeClr val="dk1"/>
                </a:solidFill>
                <a:latin typeface="Helvetica Neue"/>
                <a:ea typeface="Helvetica Neue"/>
                <a:cs typeface="Helvetica Neue"/>
                <a:sym typeface="Helvetica Neue"/>
              </a:rPr>
              <a:t>Cik Jūs esat noraizējies/-usies par turpmāk minētajiem globālajiem draudiem, kas nākamo 12 mēnešu laikā varētu negatīvi ietekmēt Jūsu uzņēmumu? </a:t>
            </a:r>
            <a:endParaRPr sz="12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Helvetica Neue"/>
              <a:ea typeface="Helvetica Neue"/>
              <a:cs typeface="Helvetica Neue"/>
              <a:sym typeface="Helvetica Neue"/>
            </a:endParaRPr>
          </a:p>
        </p:txBody>
      </p:sp>
      <p:sp>
        <p:nvSpPr>
          <p:cNvPr id="1950" name="Google Shape;1950;p303"/>
          <p:cNvSpPr txBox="1"/>
          <p:nvPr/>
        </p:nvSpPr>
        <p:spPr>
          <a:xfrm>
            <a:off x="332164" y="4879672"/>
            <a:ext cx="1595400" cy="92400"/>
          </a:xfrm>
          <a:prstGeom prst="rect">
            <a:avLst/>
          </a:prstGeom>
          <a:noFill/>
          <a:ln>
            <a:noFill/>
          </a:ln>
        </p:spPr>
        <p:txBody>
          <a:bodyPr spcFirstLastPara="1" wrap="square" lIns="0" tIns="0" rIns="0" bIns="0" anchor="b" anchorCtr="0">
            <a:spAutoFit/>
          </a:bodyPr>
          <a:lstStyle/>
          <a:p>
            <a:pPr marL="0" marR="0" lvl="0" indent="0" algn="l" rtl="0">
              <a:lnSpc>
                <a:spcPct val="100000"/>
              </a:lnSpc>
              <a:spcBef>
                <a:spcPts val="0"/>
              </a:spcBef>
              <a:spcAft>
                <a:spcPts val="0"/>
              </a:spcAft>
              <a:buClr>
                <a:schemeClr val="dk1"/>
              </a:buClr>
              <a:buSzPts val="600"/>
              <a:buFont typeface="Arial"/>
              <a:buNone/>
            </a:pPr>
            <a:r>
              <a:rPr lang="en" sz="600" b="0" i="0" u="none" strike="noStrike" cap="none">
                <a:solidFill>
                  <a:schemeClr val="dk1"/>
                </a:solidFill>
                <a:latin typeface="Helvetica Neue"/>
                <a:ea typeface="Helvetica Neue"/>
                <a:cs typeface="Helvetica Neue"/>
                <a:sym typeface="Helvetica Neue"/>
              </a:rPr>
              <a:t>PwC Baltijas uzņēmumu vadītāju aptauja 202</a:t>
            </a:r>
            <a:r>
              <a:rPr lang="en" sz="600">
                <a:solidFill>
                  <a:schemeClr val="dk1"/>
                </a:solidFill>
                <a:latin typeface="Helvetica Neue"/>
                <a:ea typeface="Helvetica Neue"/>
                <a:cs typeface="Helvetica Neue"/>
                <a:sym typeface="Helvetica Neue"/>
              </a:rPr>
              <a:t>4</a:t>
            </a:r>
            <a:endParaRPr sz="1100" b="0" i="0" u="none" strike="noStrike" cap="none">
              <a:solidFill>
                <a:schemeClr val="dk1"/>
              </a:solidFill>
              <a:latin typeface="Helvetica Neue"/>
              <a:ea typeface="Helvetica Neue"/>
              <a:cs typeface="Helvetica Neue"/>
              <a:sym typeface="Helvetica Neue"/>
            </a:endParaRPr>
          </a:p>
        </p:txBody>
      </p:sp>
      <p:sp>
        <p:nvSpPr>
          <p:cNvPr id="1951" name="Google Shape;1951;p303"/>
          <p:cNvSpPr txBox="1"/>
          <p:nvPr/>
        </p:nvSpPr>
        <p:spPr>
          <a:xfrm>
            <a:off x="332175" y="573821"/>
            <a:ext cx="2758800" cy="758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Georgia"/>
              <a:buNone/>
            </a:pPr>
            <a:r>
              <a:rPr lang="en" sz="2000" b="0" i="0" u="none" strike="noStrike" cap="none">
                <a:solidFill>
                  <a:schemeClr val="dk1"/>
                </a:solidFill>
                <a:latin typeface="Helvetica Neue Light"/>
                <a:ea typeface="Helvetica Neue Light"/>
                <a:cs typeface="Helvetica Neue Light"/>
                <a:sym typeface="Helvetica Neue Light"/>
              </a:rPr>
              <a:t>Uzņēmējiem Baltijā lielākās bažas rada ģeopolitiskā situācij</a:t>
            </a:r>
            <a:r>
              <a:rPr lang="en" sz="2000">
                <a:solidFill>
                  <a:schemeClr val="dk1"/>
                </a:solidFill>
                <a:latin typeface="Helvetica Neue Light"/>
                <a:ea typeface="Helvetica Neue Light"/>
                <a:cs typeface="Helvetica Neue Light"/>
                <a:sym typeface="Helvetica Neue Light"/>
              </a:rPr>
              <a:t>a</a:t>
            </a:r>
            <a:endParaRPr sz="2000" b="0" i="0" u="none" strike="noStrike" cap="none">
              <a:solidFill>
                <a:srgbClr val="000000"/>
              </a:solidFill>
              <a:latin typeface="Helvetica Neue Light"/>
              <a:ea typeface="Helvetica Neue Light"/>
              <a:cs typeface="Helvetica Neue Light"/>
              <a:sym typeface="Helvetica Neue Light"/>
            </a:endParaRPr>
          </a:p>
        </p:txBody>
      </p:sp>
      <p:sp>
        <p:nvSpPr>
          <p:cNvPr id="1952" name="Google Shape;1952;p303"/>
          <p:cNvSpPr/>
          <p:nvPr/>
        </p:nvSpPr>
        <p:spPr>
          <a:xfrm>
            <a:off x="3436790" y="1"/>
            <a:ext cx="189000" cy="189000"/>
          </a:xfrm>
          <a:prstGeom prst="rect">
            <a:avLst/>
          </a:prstGeom>
          <a:solidFill>
            <a:srgbClr val="E0301E"/>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53" name="Google Shape;1953;p303"/>
          <p:cNvPicPr preferRelativeResize="0"/>
          <p:nvPr/>
        </p:nvPicPr>
        <p:blipFill rotWithShape="1">
          <a:blip r:embed="rId3">
            <a:alphaModFix/>
          </a:blip>
          <a:srcRect/>
          <a:stretch/>
        </p:blipFill>
        <p:spPr>
          <a:xfrm flipH="1">
            <a:off x="3247800" y="2"/>
            <a:ext cx="189000" cy="189000"/>
          </a:xfrm>
          <a:prstGeom prst="rect">
            <a:avLst/>
          </a:prstGeom>
          <a:noFill/>
          <a:ln>
            <a:noFill/>
          </a:ln>
        </p:spPr>
      </p:pic>
      <p:sp>
        <p:nvSpPr>
          <p:cNvPr id="1954" name="Google Shape;1954;p303"/>
          <p:cNvSpPr/>
          <p:nvPr/>
        </p:nvSpPr>
        <p:spPr>
          <a:xfrm>
            <a:off x="3436790" y="189001"/>
            <a:ext cx="189000" cy="189000"/>
          </a:xfrm>
          <a:prstGeom prst="rect">
            <a:avLst/>
          </a:prstGeom>
          <a:solidFill>
            <a:srgbClr val="EB8C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55" name="Google Shape;1955;p303"/>
          <p:cNvPicPr preferRelativeResize="0"/>
          <p:nvPr/>
        </p:nvPicPr>
        <p:blipFill rotWithShape="1">
          <a:blip r:embed="rId4">
            <a:alphaModFix/>
          </a:blip>
          <a:srcRect/>
          <a:stretch/>
        </p:blipFill>
        <p:spPr>
          <a:xfrm rot="5400000">
            <a:off x="3436795" y="4954500"/>
            <a:ext cx="189000" cy="189000"/>
          </a:xfrm>
          <a:prstGeom prst="rect">
            <a:avLst/>
          </a:prstGeom>
          <a:noFill/>
          <a:ln>
            <a:noFill/>
          </a:ln>
        </p:spPr>
      </p:pic>
      <p:sp>
        <p:nvSpPr>
          <p:cNvPr id="1956" name="Google Shape;1956;p303"/>
          <p:cNvSpPr/>
          <p:nvPr/>
        </p:nvSpPr>
        <p:spPr>
          <a:xfrm>
            <a:off x="0" y="-3600"/>
            <a:ext cx="53700" cy="51435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57" name="Google Shape;1957;p303"/>
          <p:cNvPicPr preferRelativeResize="0"/>
          <p:nvPr/>
        </p:nvPicPr>
        <p:blipFill rotWithShape="1">
          <a:blip r:embed="rId4">
            <a:alphaModFix/>
          </a:blip>
          <a:srcRect/>
          <a:stretch/>
        </p:blipFill>
        <p:spPr>
          <a:xfrm rot="5400000">
            <a:off x="3436795" y="4954500"/>
            <a:ext cx="189000" cy="189000"/>
          </a:xfrm>
          <a:prstGeom prst="rect">
            <a:avLst/>
          </a:prstGeom>
          <a:noFill/>
          <a:ln>
            <a:noFill/>
          </a:ln>
        </p:spPr>
      </p:pic>
      <p:sp>
        <p:nvSpPr>
          <p:cNvPr id="1958" name="Google Shape;1958;p303"/>
          <p:cNvSpPr/>
          <p:nvPr/>
        </p:nvSpPr>
        <p:spPr>
          <a:xfrm>
            <a:off x="8030850" y="322263"/>
            <a:ext cx="376500" cy="4306800"/>
          </a:xfrm>
          <a:prstGeom prst="rect">
            <a:avLst/>
          </a:prstGeom>
          <a:solidFill>
            <a:srgbClr val="F2F2F2"/>
          </a:solidFill>
          <a:ln w="9525" cap="flat" cmpd="sng">
            <a:solidFill>
              <a:schemeClr val="dk2"/>
            </a:solidFill>
            <a:prstDash val="dash"/>
            <a:round/>
            <a:headEnd type="none" w="sm" len="sm"/>
            <a:tailEnd type="none" w="sm" len="sm"/>
          </a:ln>
        </p:spPr>
        <p:txBody>
          <a:bodyPr spcFirstLastPara="1" wrap="square" lIns="0" tIns="68575" rIns="0" bIns="68575"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1959" name="Google Shape;1959;p303"/>
          <p:cNvSpPr txBox="1"/>
          <p:nvPr/>
        </p:nvSpPr>
        <p:spPr>
          <a:xfrm>
            <a:off x="4290991" y="530858"/>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Ģeopolitiskais konflikts</a:t>
            </a:r>
            <a:endParaRPr sz="700" b="0" i="0" u="none" strike="noStrike" cap="none">
              <a:solidFill>
                <a:schemeClr val="dk1"/>
              </a:solidFill>
              <a:latin typeface="Helvetica Neue"/>
              <a:ea typeface="Helvetica Neue"/>
              <a:cs typeface="Helvetica Neue"/>
              <a:sym typeface="Helvetica Neue"/>
            </a:endParaRPr>
          </a:p>
        </p:txBody>
      </p:sp>
      <p:sp>
        <p:nvSpPr>
          <p:cNvPr id="1960" name="Google Shape;1960;p303"/>
          <p:cNvSpPr txBox="1"/>
          <p:nvPr/>
        </p:nvSpPr>
        <p:spPr>
          <a:xfrm>
            <a:off x="8065824" y="551821"/>
            <a:ext cx="306600" cy="942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dk1"/>
                </a:solidFill>
                <a:latin typeface="Helvetica Neue"/>
                <a:ea typeface="Helvetica Neue"/>
                <a:cs typeface="Helvetica Neue"/>
                <a:sym typeface="Helvetica Neue"/>
              </a:rPr>
              <a:t>79%</a:t>
            </a:r>
            <a:endParaRPr sz="700" b="1" i="0" u="none" strike="noStrike" cap="none">
              <a:solidFill>
                <a:schemeClr val="dk1"/>
              </a:solidFill>
              <a:latin typeface="Helvetica Neue"/>
              <a:ea typeface="Helvetica Neue"/>
              <a:cs typeface="Helvetica Neue"/>
              <a:sym typeface="Helvetica Neue"/>
            </a:endParaRPr>
          </a:p>
        </p:txBody>
      </p:sp>
      <p:sp>
        <p:nvSpPr>
          <p:cNvPr id="1961" name="Google Shape;1961;p303"/>
          <p:cNvSpPr txBox="1"/>
          <p:nvPr/>
        </p:nvSpPr>
        <p:spPr>
          <a:xfrm>
            <a:off x="8065824" y="713055"/>
            <a:ext cx="306600" cy="9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dk1"/>
                </a:solidFill>
                <a:latin typeface="Helvetica Neue"/>
                <a:ea typeface="Helvetica Neue"/>
                <a:cs typeface="Helvetica Neue"/>
                <a:sym typeface="Helvetica Neue"/>
              </a:rPr>
              <a:t>53%</a:t>
            </a:r>
            <a:endParaRPr sz="700" b="1" i="0" u="none" strike="noStrike" cap="none">
              <a:solidFill>
                <a:schemeClr val="dk1"/>
              </a:solidFill>
              <a:latin typeface="Helvetica Neue"/>
              <a:ea typeface="Helvetica Neue"/>
              <a:cs typeface="Helvetica Neue"/>
              <a:sym typeface="Helvetica Neue"/>
            </a:endParaRPr>
          </a:p>
        </p:txBody>
      </p:sp>
      <p:sp>
        <p:nvSpPr>
          <p:cNvPr id="1962" name="Google Shape;1962;p303"/>
          <p:cNvSpPr txBox="1"/>
          <p:nvPr/>
        </p:nvSpPr>
        <p:spPr>
          <a:xfrm>
            <a:off x="8065824" y="873810"/>
            <a:ext cx="306600" cy="9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dk1"/>
                </a:solidFill>
                <a:latin typeface="Helvetica Neue"/>
                <a:ea typeface="Helvetica Neue"/>
                <a:cs typeface="Helvetica Neue"/>
                <a:sym typeface="Helvetica Neue"/>
              </a:rPr>
              <a:t>48%</a:t>
            </a:r>
            <a:endParaRPr sz="700" b="1" i="0" u="none" strike="noStrike" cap="none">
              <a:solidFill>
                <a:schemeClr val="dk1"/>
              </a:solidFill>
              <a:latin typeface="Helvetica Neue"/>
              <a:ea typeface="Helvetica Neue"/>
              <a:cs typeface="Helvetica Neue"/>
              <a:sym typeface="Helvetica Neue"/>
            </a:endParaRPr>
          </a:p>
        </p:txBody>
      </p:sp>
      <p:sp>
        <p:nvSpPr>
          <p:cNvPr id="1963" name="Google Shape;1963;p303"/>
          <p:cNvSpPr txBox="1"/>
          <p:nvPr/>
        </p:nvSpPr>
        <p:spPr>
          <a:xfrm>
            <a:off x="8065824" y="1034565"/>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38%</a:t>
            </a:r>
            <a:endParaRPr sz="700" b="1" i="0" u="none" strike="noStrike" cap="none">
              <a:solidFill>
                <a:schemeClr val="accent6"/>
              </a:solidFill>
              <a:latin typeface="Helvetica Neue"/>
              <a:ea typeface="Helvetica Neue"/>
              <a:cs typeface="Helvetica Neue"/>
              <a:sym typeface="Helvetica Neue"/>
            </a:endParaRPr>
          </a:p>
        </p:txBody>
      </p:sp>
      <p:sp>
        <p:nvSpPr>
          <p:cNvPr id="1964" name="Google Shape;1964;p303"/>
          <p:cNvSpPr txBox="1"/>
          <p:nvPr/>
        </p:nvSpPr>
        <p:spPr>
          <a:xfrm>
            <a:off x="8065824" y="1195320"/>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36%</a:t>
            </a:r>
            <a:endParaRPr sz="700" b="1" i="0" u="none" strike="noStrike" cap="none">
              <a:solidFill>
                <a:schemeClr val="accent6"/>
              </a:solidFill>
              <a:latin typeface="Helvetica Neue"/>
              <a:ea typeface="Helvetica Neue"/>
              <a:cs typeface="Helvetica Neue"/>
              <a:sym typeface="Helvetica Neue"/>
            </a:endParaRPr>
          </a:p>
        </p:txBody>
      </p:sp>
      <p:sp>
        <p:nvSpPr>
          <p:cNvPr id="1965" name="Google Shape;1965;p303"/>
          <p:cNvSpPr txBox="1"/>
          <p:nvPr/>
        </p:nvSpPr>
        <p:spPr>
          <a:xfrm>
            <a:off x="8065824" y="1356075"/>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35%</a:t>
            </a:r>
            <a:endParaRPr sz="700" b="1" i="0" u="none" strike="noStrike" cap="none">
              <a:solidFill>
                <a:schemeClr val="accent6"/>
              </a:solidFill>
              <a:latin typeface="Helvetica Neue"/>
              <a:ea typeface="Helvetica Neue"/>
              <a:cs typeface="Helvetica Neue"/>
              <a:sym typeface="Helvetica Neue"/>
            </a:endParaRPr>
          </a:p>
        </p:txBody>
      </p:sp>
      <p:sp>
        <p:nvSpPr>
          <p:cNvPr id="1966" name="Google Shape;1966;p303"/>
          <p:cNvSpPr txBox="1"/>
          <p:nvPr/>
        </p:nvSpPr>
        <p:spPr>
          <a:xfrm>
            <a:off x="8094024" y="336341"/>
            <a:ext cx="250200" cy="1077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700"/>
              <a:buFont typeface="Arial"/>
              <a:buNone/>
            </a:pPr>
            <a:r>
              <a:rPr lang="en" sz="700" b="0" i="0" u="none" strike="noStrike" cap="none">
                <a:solidFill>
                  <a:srgbClr val="000000"/>
                </a:solidFill>
                <a:latin typeface="Helvetica Neue"/>
                <a:ea typeface="Helvetica Neue"/>
                <a:cs typeface="Helvetica Neue"/>
                <a:sym typeface="Helvetica Neue"/>
              </a:rPr>
              <a:t>Kopā</a:t>
            </a:r>
            <a:endParaRPr sz="700" b="0" i="0" u="none" strike="noStrike" cap="none">
              <a:solidFill>
                <a:srgbClr val="000000"/>
              </a:solidFill>
              <a:latin typeface="Helvetica Neue"/>
              <a:ea typeface="Helvetica Neue"/>
              <a:cs typeface="Helvetica Neue"/>
              <a:sym typeface="Helvetica Neue"/>
            </a:endParaRPr>
          </a:p>
        </p:txBody>
      </p:sp>
      <p:cxnSp>
        <p:nvCxnSpPr>
          <p:cNvPr id="1967" name="Google Shape;1967;p303"/>
          <p:cNvCxnSpPr/>
          <p:nvPr/>
        </p:nvCxnSpPr>
        <p:spPr>
          <a:xfrm>
            <a:off x="8009467" y="3431382"/>
            <a:ext cx="419100" cy="0"/>
          </a:xfrm>
          <a:prstGeom prst="straightConnector1">
            <a:avLst/>
          </a:prstGeom>
          <a:noFill/>
          <a:ln w="9525" cap="flat" cmpd="sng">
            <a:solidFill>
              <a:schemeClr val="dk1"/>
            </a:solidFill>
            <a:prstDash val="solid"/>
            <a:round/>
            <a:headEnd type="none" w="sm" len="sm"/>
            <a:tailEnd type="none" w="sm" len="sm"/>
          </a:ln>
        </p:spPr>
      </p:cxnSp>
      <p:sp>
        <p:nvSpPr>
          <p:cNvPr id="1968" name="Google Shape;1968;p303"/>
          <p:cNvSpPr txBox="1"/>
          <p:nvPr/>
        </p:nvSpPr>
        <p:spPr>
          <a:xfrm>
            <a:off x="4290991" y="687610"/>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Kiberdrošības riski</a:t>
            </a:r>
            <a:endParaRPr sz="700" b="0" i="0" u="none" strike="noStrike" cap="none">
              <a:solidFill>
                <a:schemeClr val="dk1"/>
              </a:solidFill>
              <a:latin typeface="Helvetica Neue"/>
              <a:ea typeface="Helvetica Neue"/>
              <a:cs typeface="Helvetica Neue"/>
              <a:sym typeface="Helvetica Neue"/>
            </a:endParaRPr>
          </a:p>
        </p:txBody>
      </p:sp>
      <p:sp>
        <p:nvSpPr>
          <p:cNvPr id="1969" name="Google Shape;1969;p303"/>
          <p:cNvSpPr txBox="1"/>
          <p:nvPr/>
        </p:nvSpPr>
        <p:spPr>
          <a:xfrm>
            <a:off x="4294928" y="844362"/>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Energokrīze</a:t>
            </a:r>
            <a:endParaRPr sz="700" b="0" i="0" u="none" strike="noStrike" cap="none">
              <a:solidFill>
                <a:schemeClr val="dk1"/>
              </a:solidFill>
              <a:latin typeface="Helvetica Neue"/>
              <a:ea typeface="Helvetica Neue"/>
              <a:cs typeface="Helvetica Neue"/>
              <a:sym typeface="Helvetica Neue"/>
            </a:endParaRPr>
          </a:p>
        </p:txBody>
      </p:sp>
      <p:sp>
        <p:nvSpPr>
          <p:cNvPr id="1970" name="Google Shape;1970;p303"/>
          <p:cNvSpPr txBox="1"/>
          <p:nvPr/>
        </p:nvSpPr>
        <p:spPr>
          <a:xfrm>
            <a:off x="4294632" y="1001114"/>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Makroekonomiskā nepastāvība</a:t>
            </a:r>
            <a:endParaRPr sz="700" b="0" i="0" u="none" strike="noStrike" cap="none">
              <a:solidFill>
                <a:schemeClr val="dk1"/>
              </a:solidFill>
              <a:latin typeface="Helvetica Neue"/>
              <a:ea typeface="Helvetica Neue"/>
              <a:cs typeface="Helvetica Neue"/>
              <a:sym typeface="Helvetica Neue"/>
            </a:endParaRPr>
          </a:p>
        </p:txBody>
      </p:sp>
      <p:sp>
        <p:nvSpPr>
          <p:cNvPr id="1971" name="Google Shape;1971;p303"/>
          <p:cNvSpPr txBox="1"/>
          <p:nvPr/>
        </p:nvSpPr>
        <p:spPr>
          <a:xfrm>
            <a:off x="4291007" y="1157866"/>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Veselības apdraudējumi</a:t>
            </a:r>
            <a:endParaRPr sz="700" b="0" i="0" u="none" strike="noStrike" cap="none">
              <a:solidFill>
                <a:schemeClr val="dk1"/>
              </a:solidFill>
              <a:latin typeface="Helvetica Neue"/>
              <a:ea typeface="Helvetica Neue"/>
              <a:cs typeface="Helvetica Neue"/>
              <a:sym typeface="Helvetica Neue"/>
            </a:endParaRPr>
          </a:p>
        </p:txBody>
      </p:sp>
      <p:sp>
        <p:nvSpPr>
          <p:cNvPr id="1972" name="Google Shape;1972;p303"/>
          <p:cNvSpPr txBox="1"/>
          <p:nvPr/>
        </p:nvSpPr>
        <p:spPr>
          <a:xfrm>
            <a:off x="4294632" y="1314618"/>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Inflācija</a:t>
            </a:r>
            <a:endParaRPr sz="700" b="0" i="0" u="none" strike="noStrike" cap="none">
              <a:solidFill>
                <a:schemeClr val="dk1"/>
              </a:solidFill>
              <a:latin typeface="Helvetica Neue"/>
              <a:ea typeface="Helvetica Neue"/>
              <a:cs typeface="Helvetica Neue"/>
              <a:sym typeface="Helvetica Neue"/>
            </a:endParaRPr>
          </a:p>
        </p:txBody>
      </p:sp>
      <p:sp>
        <p:nvSpPr>
          <p:cNvPr id="1973" name="Google Shape;1973;p303"/>
          <p:cNvSpPr txBox="1"/>
          <p:nvPr/>
        </p:nvSpPr>
        <p:spPr>
          <a:xfrm>
            <a:off x="4294632" y="1471370"/>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Klimata pārmaiņas</a:t>
            </a:r>
            <a:endParaRPr sz="700" b="0" i="0" u="none" strike="noStrike" cap="none">
              <a:solidFill>
                <a:schemeClr val="dk1"/>
              </a:solidFill>
              <a:latin typeface="Helvetica Neue"/>
              <a:ea typeface="Helvetica Neue"/>
              <a:cs typeface="Helvetica Neue"/>
              <a:sym typeface="Helvetica Neue"/>
            </a:endParaRPr>
          </a:p>
        </p:txBody>
      </p:sp>
      <p:sp>
        <p:nvSpPr>
          <p:cNvPr id="1974" name="Google Shape;1974;p303"/>
          <p:cNvSpPr txBox="1"/>
          <p:nvPr/>
        </p:nvSpPr>
        <p:spPr>
          <a:xfrm>
            <a:off x="4294632" y="1628121"/>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Sociālā nevienlīdzība</a:t>
            </a:r>
            <a:endParaRPr sz="700" b="0" i="0" u="none" strike="noStrike" cap="none">
              <a:solidFill>
                <a:schemeClr val="dk1"/>
              </a:solidFill>
              <a:latin typeface="Helvetica Neue"/>
              <a:ea typeface="Helvetica Neue"/>
              <a:cs typeface="Helvetica Neue"/>
              <a:sym typeface="Helvetica Neue"/>
            </a:endParaRPr>
          </a:p>
        </p:txBody>
      </p:sp>
      <p:sp>
        <p:nvSpPr>
          <p:cNvPr id="1975" name="Google Shape;1975;p303"/>
          <p:cNvSpPr txBox="1"/>
          <p:nvPr/>
        </p:nvSpPr>
        <p:spPr>
          <a:xfrm>
            <a:off x="4290991" y="2015271"/>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Ģeopolitiskais konflikts</a:t>
            </a:r>
            <a:endParaRPr sz="700" b="0" i="0" u="none" strike="noStrike" cap="none">
              <a:solidFill>
                <a:schemeClr val="dk1"/>
              </a:solidFill>
              <a:latin typeface="Helvetica Neue"/>
              <a:ea typeface="Helvetica Neue"/>
              <a:cs typeface="Helvetica Neue"/>
              <a:sym typeface="Helvetica Neue"/>
            </a:endParaRPr>
          </a:p>
        </p:txBody>
      </p:sp>
      <p:sp>
        <p:nvSpPr>
          <p:cNvPr id="1976" name="Google Shape;1976;p303"/>
          <p:cNvSpPr txBox="1"/>
          <p:nvPr/>
        </p:nvSpPr>
        <p:spPr>
          <a:xfrm>
            <a:off x="4290991" y="2172275"/>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Kiberdrošības riski</a:t>
            </a:r>
            <a:endParaRPr sz="700" b="0" i="0" u="none" strike="noStrike" cap="none">
              <a:solidFill>
                <a:schemeClr val="dk1"/>
              </a:solidFill>
              <a:latin typeface="Helvetica Neue"/>
              <a:ea typeface="Helvetica Neue"/>
              <a:cs typeface="Helvetica Neue"/>
              <a:sym typeface="Helvetica Neue"/>
            </a:endParaRPr>
          </a:p>
        </p:txBody>
      </p:sp>
      <p:sp>
        <p:nvSpPr>
          <p:cNvPr id="1977" name="Google Shape;1977;p303"/>
          <p:cNvSpPr txBox="1"/>
          <p:nvPr/>
        </p:nvSpPr>
        <p:spPr>
          <a:xfrm>
            <a:off x="4294928" y="2329279"/>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Inflācija</a:t>
            </a:r>
            <a:endParaRPr sz="700" b="0" i="0" u="none" strike="noStrike" cap="none">
              <a:solidFill>
                <a:schemeClr val="dk1"/>
              </a:solidFill>
              <a:latin typeface="Helvetica Neue"/>
              <a:ea typeface="Helvetica Neue"/>
              <a:cs typeface="Helvetica Neue"/>
              <a:sym typeface="Helvetica Neue"/>
            </a:endParaRPr>
          </a:p>
        </p:txBody>
      </p:sp>
      <p:sp>
        <p:nvSpPr>
          <p:cNvPr id="1978" name="Google Shape;1978;p303"/>
          <p:cNvSpPr txBox="1"/>
          <p:nvPr/>
        </p:nvSpPr>
        <p:spPr>
          <a:xfrm>
            <a:off x="4294632" y="2486283"/>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Energokrīze</a:t>
            </a:r>
            <a:endParaRPr sz="700" b="0" i="0" u="none" strike="noStrike" cap="none">
              <a:solidFill>
                <a:schemeClr val="dk1"/>
              </a:solidFill>
              <a:latin typeface="Helvetica Neue"/>
              <a:ea typeface="Helvetica Neue"/>
              <a:cs typeface="Helvetica Neue"/>
              <a:sym typeface="Helvetica Neue"/>
            </a:endParaRPr>
          </a:p>
        </p:txBody>
      </p:sp>
      <p:sp>
        <p:nvSpPr>
          <p:cNvPr id="1979" name="Google Shape;1979;p303"/>
          <p:cNvSpPr txBox="1"/>
          <p:nvPr/>
        </p:nvSpPr>
        <p:spPr>
          <a:xfrm>
            <a:off x="4291007" y="2643287"/>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Makroekonomiskā nepastāvība</a:t>
            </a:r>
            <a:endParaRPr sz="700" b="0" i="0" u="none" strike="noStrike" cap="none">
              <a:solidFill>
                <a:schemeClr val="dk1"/>
              </a:solidFill>
              <a:latin typeface="Helvetica Neue"/>
              <a:ea typeface="Helvetica Neue"/>
              <a:cs typeface="Helvetica Neue"/>
              <a:sym typeface="Helvetica Neue"/>
            </a:endParaRPr>
          </a:p>
        </p:txBody>
      </p:sp>
      <p:sp>
        <p:nvSpPr>
          <p:cNvPr id="1980" name="Google Shape;1980;p303"/>
          <p:cNvSpPr txBox="1"/>
          <p:nvPr/>
        </p:nvSpPr>
        <p:spPr>
          <a:xfrm>
            <a:off x="4294632" y="2800291"/>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Veselības apdraudējumi</a:t>
            </a:r>
            <a:endParaRPr sz="700" b="0" i="0" u="none" strike="noStrike" cap="none">
              <a:solidFill>
                <a:schemeClr val="dk1"/>
              </a:solidFill>
              <a:latin typeface="Helvetica Neue"/>
              <a:ea typeface="Helvetica Neue"/>
              <a:cs typeface="Helvetica Neue"/>
              <a:sym typeface="Helvetica Neue"/>
            </a:endParaRPr>
          </a:p>
        </p:txBody>
      </p:sp>
      <p:sp>
        <p:nvSpPr>
          <p:cNvPr id="1981" name="Google Shape;1981;p303"/>
          <p:cNvSpPr txBox="1"/>
          <p:nvPr/>
        </p:nvSpPr>
        <p:spPr>
          <a:xfrm>
            <a:off x="4294632" y="2957295"/>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Klimata pārmaiņas</a:t>
            </a:r>
            <a:endParaRPr sz="700" b="0" i="0" u="none" strike="noStrike" cap="none">
              <a:solidFill>
                <a:schemeClr val="dk1"/>
              </a:solidFill>
              <a:latin typeface="Helvetica Neue"/>
              <a:ea typeface="Helvetica Neue"/>
              <a:cs typeface="Helvetica Neue"/>
              <a:sym typeface="Helvetica Neue"/>
            </a:endParaRPr>
          </a:p>
        </p:txBody>
      </p:sp>
      <p:sp>
        <p:nvSpPr>
          <p:cNvPr id="1982" name="Google Shape;1982;p303"/>
          <p:cNvSpPr txBox="1"/>
          <p:nvPr/>
        </p:nvSpPr>
        <p:spPr>
          <a:xfrm>
            <a:off x="4294632" y="3114297"/>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Sociālā nevienlīdzība</a:t>
            </a:r>
            <a:endParaRPr sz="700" b="0" i="0" u="none" strike="noStrike" cap="none">
              <a:solidFill>
                <a:schemeClr val="dk1"/>
              </a:solidFill>
              <a:latin typeface="Helvetica Neue"/>
              <a:ea typeface="Helvetica Neue"/>
              <a:cs typeface="Helvetica Neue"/>
              <a:sym typeface="Helvetica Neue"/>
            </a:endParaRPr>
          </a:p>
        </p:txBody>
      </p:sp>
      <p:sp>
        <p:nvSpPr>
          <p:cNvPr id="1983" name="Google Shape;1983;p303"/>
          <p:cNvSpPr txBox="1"/>
          <p:nvPr/>
        </p:nvSpPr>
        <p:spPr>
          <a:xfrm>
            <a:off x="4294975" y="3502193"/>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Ģeopolitiskais konflikts</a:t>
            </a:r>
            <a:endParaRPr sz="700" b="0" i="0" u="none" strike="noStrike" cap="none">
              <a:solidFill>
                <a:schemeClr val="dk1"/>
              </a:solidFill>
              <a:latin typeface="Helvetica Neue"/>
              <a:ea typeface="Helvetica Neue"/>
              <a:cs typeface="Helvetica Neue"/>
              <a:sym typeface="Helvetica Neue"/>
            </a:endParaRPr>
          </a:p>
        </p:txBody>
      </p:sp>
      <p:sp>
        <p:nvSpPr>
          <p:cNvPr id="1984" name="Google Shape;1984;p303"/>
          <p:cNvSpPr txBox="1"/>
          <p:nvPr/>
        </p:nvSpPr>
        <p:spPr>
          <a:xfrm>
            <a:off x="4294975" y="3643601"/>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Kiberdrošības riski</a:t>
            </a:r>
            <a:endParaRPr sz="700" b="0" i="0" u="none" strike="noStrike" cap="none">
              <a:solidFill>
                <a:schemeClr val="dk1"/>
              </a:solidFill>
              <a:latin typeface="Helvetica Neue"/>
              <a:ea typeface="Helvetica Neue"/>
              <a:cs typeface="Helvetica Neue"/>
              <a:sym typeface="Helvetica Neue"/>
            </a:endParaRPr>
          </a:p>
        </p:txBody>
      </p:sp>
      <p:sp>
        <p:nvSpPr>
          <p:cNvPr id="1985" name="Google Shape;1985;p303"/>
          <p:cNvSpPr txBox="1"/>
          <p:nvPr/>
        </p:nvSpPr>
        <p:spPr>
          <a:xfrm>
            <a:off x="4298913" y="3785009"/>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Energokrīze</a:t>
            </a:r>
            <a:endParaRPr sz="700" b="0" i="0" u="none" strike="noStrike" cap="none">
              <a:solidFill>
                <a:schemeClr val="dk1"/>
              </a:solidFill>
              <a:latin typeface="Helvetica Neue"/>
              <a:ea typeface="Helvetica Neue"/>
              <a:cs typeface="Helvetica Neue"/>
              <a:sym typeface="Helvetica Neue"/>
            </a:endParaRPr>
          </a:p>
        </p:txBody>
      </p:sp>
      <p:sp>
        <p:nvSpPr>
          <p:cNvPr id="1986" name="Google Shape;1986;p303"/>
          <p:cNvSpPr txBox="1"/>
          <p:nvPr/>
        </p:nvSpPr>
        <p:spPr>
          <a:xfrm>
            <a:off x="4298616" y="3926417"/>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Inflācija</a:t>
            </a:r>
            <a:endParaRPr sz="700" b="0" i="0" u="none" strike="noStrike" cap="none">
              <a:solidFill>
                <a:schemeClr val="dk1"/>
              </a:solidFill>
              <a:latin typeface="Helvetica Neue"/>
              <a:ea typeface="Helvetica Neue"/>
              <a:cs typeface="Helvetica Neue"/>
              <a:sym typeface="Helvetica Neue"/>
            </a:endParaRPr>
          </a:p>
        </p:txBody>
      </p:sp>
      <p:sp>
        <p:nvSpPr>
          <p:cNvPr id="1987" name="Google Shape;1987;p303"/>
          <p:cNvSpPr txBox="1"/>
          <p:nvPr/>
        </p:nvSpPr>
        <p:spPr>
          <a:xfrm>
            <a:off x="4294991" y="4067825"/>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Makroekonomiskā nepastāvība</a:t>
            </a:r>
            <a:endParaRPr sz="700" b="0" i="0" u="none" strike="noStrike" cap="none">
              <a:solidFill>
                <a:schemeClr val="dk1"/>
              </a:solidFill>
              <a:latin typeface="Helvetica Neue"/>
              <a:ea typeface="Helvetica Neue"/>
              <a:cs typeface="Helvetica Neue"/>
              <a:sym typeface="Helvetica Neue"/>
            </a:endParaRPr>
          </a:p>
        </p:txBody>
      </p:sp>
      <p:sp>
        <p:nvSpPr>
          <p:cNvPr id="1988" name="Google Shape;1988;p303"/>
          <p:cNvSpPr txBox="1"/>
          <p:nvPr/>
        </p:nvSpPr>
        <p:spPr>
          <a:xfrm>
            <a:off x="4298616" y="4209233"/>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Veselības apdraudējumi</a:t>
            </a:r>
            <a:endParaRPr sz="700" b="0" i="0" u="none" strike="noStrike" cap="none">
              <a:solidFill>
                <a:schemeClr val="dk1"/>
              </a:solidFill>
              <a:latin typeface="Helvetica Neue"/>
              <a:ea typeface="Helvetica Neue"/>
              <a:cs typeface="Helvetica Neue"/>
              <a:sym typeface="Helvetica Neue"/>
            </a:endParaRPr>
          </a:p>
        </p:txBody>
      </p:sp>
      <p:sp>
        <p:nvSpPr>
          <p:cNvPr id="1989" name="Google Shape;1989;p303"/>
          <p:cNvSpPr txBox="1"/>
          <p:nvPr/>
        </p:nvSpPr>
        <p:spPr>
          <a:xfrm>
            <a:off x="4298616" y="4350641"/>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Klimata pārmaiņas</a:t>
            </a:r>
            <a:endParaRPr sz="700" b="0" i="0" u="none" strike="noStrike" cap="none">
              <a:solidFill>
                <a:schemeClr val="dk1"/>
              </a:solidFill>
              <a:latin typeface="Helvetica Neue"/>
              <a:ea typeface="Helvetica Neue"/>
              <a:cs typeface="Helvetica Neue"/>
              <a:sym typeface="Helvetica Neue"/>
            </a:endParaRPr>
          </a:p>
        </p:txBody>
      </p:sp>
      <p:sp>
        <p:nvSpPr>
          <p:cNvPr id="1990" name="Google Shape;1990;p303"/>
          <p:cNvSpPr txBox="1"/>
          <p:nvPr/>
        </p:nvSpPr>
        <p:spPr>
          <a:xfrm>
            <a:off x="4298616" y="4492050"/>
            <a:ext cx="1331100" cy="137100"/>
          </a:xfrm>
          <a:prstGeom prst="rect">
            <a:avLst/>
          </a:prstGeom>
          <a:noFill/>
          <a:ln>
            <a:noFill/>
          </a:ln>
        </p:spPr>
        <p:txBody>
          <a:bodyPr spcFirstLastPara="1" wrap="square" lIns="0" tIns="0" rIns="64000" bIns="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en" sz="700" b="0" i="0" u="none" strike="noStrike" cap="none">
                <a:solidFill>
                  <a:schemeClr val="dk1"/>
                </a:solidFill>
                <a:latin typeface="Helvetica Neue"/>
                <a:ea typeface="Helvetica Neue"/>
                <a:cs typeface="Helvetica Neue"/>
                <a:sym typeface="Helvetica Neue"/>
              </a:rPr>
              <a:t>Sociālā nevienlīdzība</a:t>
            </a:r>
            <a:endParaRPr sz="700" b="0" i="0" u="none" strike="noStrike" cap="none">
              <a:solidFill>
                <a:schemeClr val="dk1"/>
              </a:solidFill>
              <a:latin typeface="Helvetica Neue"/>
              <a:ea typeface="Helvetica Neue"/>
              <a:cs typeface="Helvetica Neue"/>
              <a:sym typeface="Helvetica Neue"/>
            </a:endParaRPr>
          </a:p>
        </p:txBody>
      </p:sp>
      <p:sp>
        <p:nvSpPr>
          <p:cNvPr id="1991" name="Google Shape;1991;p303"/>
          <p:cNvSpPr txBox="1"/>
          <p:nvPr/>
        </p:nvSpPr>
        <p:spPr>
          <a:xfrm>
            <a:off x="8065824" y="1516830"/>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18%</a:t>
            </a:r>
            <a:endParaRPr sz="700" b="1" i="0" u="none" strike="noStrike" cap="none">
              <a:solidFill>
                <a:schemeClr val="accent6"/>
              </a:solidFill>
              <a:latin typeface="Helvetica Neue"/>
              <a:ea typeface="Helvetica Neue"/>
              <a:cs typeface="Helvetica Neue"/>
              <a:sym typeface="Helvetica Neue"/>
            </a:endParaRPr>
          </a:p>
        </p:txBody>
      </p:sp>
      <p:sp>
        <p:nvSpPr>
          <p:cNvPr id="1992" name="Google Shape;1992;p303"/>
          <p:cNvSpPr txBox="1"/>
          <p:nvPr/>
        </p:nvSpPr>
        <p:spPr>
          <a:xfrm>
            <a:off x="8065824" y="1677586"/>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14%</a:t>
            </a:r>
            <a:endParaRPr sz="700" b="1" i="0" u="none" strike="noStrike" cap="none">
              <a:solidFill>
                <a:schemeClr val="accent6"/>
              </a:solidFill>
              <a:latin typeface="Helvetica Neue"/>
              <a:ea typeface="Helvetica Neue"/>
              <a:cs typeface="Helvetica Neue"/>
              <a:sym typeface="Helvetica Neue"/>
            </a:endParaRPr>
          </a:p>
        </p:txBody>
      </p:sp>
      <p:sp>
        <p:nvSpPr>
          <p:cNvPr id="1993" name="Google Shape;1993;p303"/>
          <p:cNvSpPr txBox="1"/>
          <p:nvPr/>
        </p:nvSpPr>
        <p:spPr>
          <a:xfrm>
            <a:off x="8065824" y="2042320"/>
            <a:ext cx="306600" cy="9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dk1"/>
                </a:solidFill>
                <a:latin typeface="Helvetica Neue"/>
                <a:ea typeface="Helvetica Neue"/>
                <a:cs typeface="Helvetica Neue"/>
                <a:sym typeface="Helvetica Neue"/>
              </a:rPr>
              <a:t>66%</a:t>
            </a:r>
            <a:endParaRPr sz="700" b="1" i="0" u="none" strike="noStrike" cap="none">
              <a:solidFill>
                <a:schemeClr val="dk1"/>
              </a:solidFill>
              <a:latin typeface="Helvetica Neue"/>
              <a:ea typeface="Helvetica Neue"/>
              <a:cs typeface="Helvetica Neue"/>
              <a:sym typeface="Helvetica Neue"/>
            </a:endParaRPr>
          </a:p>
        </p:txBody>
      </p:sp>
      <p:sp>
        <p:nvSpPr>
          <p:cNvPr id="1994" name="Google Shape;1994;p303"/>
          <p:cNvSpPr txBox="1"/>
          <p:nvPr/>
        </p:nvSpPr>
        <p:spPr>
          <a:xfrm>
            <a:off x="8065824" y="2200276"/>
            <a:ext cx="306600" cy="9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dk1"/>
                </a:solidFill>
                <a:latin typeface="Helvetica Neue"/>
                <a:ea typeface="Helvetica Neue"/>
                <a:cs typeface="Helvetica Neue"/>
                <a:sym typeface="Helvetica Neue"/>
              </a:rPr>
              <a:t>48%</a:t>
            </a:r>
            <a:endParaRPr sz="700" b="1" i="0" u="none" strike="noStrike" cap="none">
              <a:solidFill>
                <a:schemeClr val="dk1"/>
              </a:solidFill>
              <a:latin typeface="Helvetica Neue"/>
              <a:ea typeface="Helvetica Neue"/>
              <a:cs typeface="Helvetica Neue"/>
              <a:sym typeface="Helvetica Neue"/>
            </a:endParaRPr>
          </a:p>
        </p:txBody>
      </p:sp>
      <p:sp>
        <p:nvSpPr>
          <p:cNvPr id="1995" name="Google Shape;1995;p303"/>
          <p:cNvSpPr txBox="1"/>
          <p:nvPr/>
        </p:nvSpPr>
        <p:spPr>
          <a:xfrm>
            <a:off x="8065824" y="2358232"/>
            <a:ext cx="306600" cy="9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dk1"/>
                </a:solidFill>
                <a:latin typeface="Helvetica Neue"/>
                <a:ea typeface="Helvetica Neue"/>
                <a:cs typeface="Helvetica Neue"/>
                <a:sym typeface="Helvetica Neue"/>
              </a:rPr>
              <a:t>48%</a:t>
            </a:r>
            <a:endParaRPr sz="700" b="1" i="0" u="none" strike="noStrike" cap="none">
              <a:solidFill>
                <a:schemeClr val="dk1"/>
              </a:solidFill>
              <a:latin typeface="Helvetica Neue"/>
              <a:ea typeface="Helvetica Neue"/>
              <a:cs typeface="Helvetica Neue"/>
              <a:sym typeface="Helvetica Neue"/>
            </a:endParaRPr>
          </a:p>
        </p:txBody>
      </p:sp>
      <p:sp>
        <p:nvSpPr>
          <p:cNvPr id="1996" name="Google Shape;1996;p303"/>
          <p:cNvSpPr txBox="1"/>
          <p:nvPr/>
        </p:nvSpPr>
        <p:spPr>
          <a:xfrm>
            <a:off x="8065824" y="2516188"/>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42%</a:t>
            </a:r>
            <a:endParaRPr sz="700" b="1" i="0" u="none" strike="noStrike" cap="none">
              <a:solidFill>
                <a:schemeClr val="accent6"/>
              </a:solidFill>
              <a:latin typeface="Helvetica Neue"/>
              <a:ea typeface="Helvetica Neue"/>
              <a:cs typeface="Helvetica Neue"/>
              <a:sym typeface="Helvetica Neue"/>
            </a:endParaRPr>
          </a:p>
        </p:txBody>
      </p:sp>
      <p:sp>
        <p:nvSpPr>
          <p:cNvPr id="1997" name="Google Shape;1997;p303"/>
          <p:cNvSpPr txBox="1"/>
          <p:nvPr/>
        </p:nvSpPr>
        <p:spPr>
          <a:xfrm>
            <a:off x="8065824" y="2674144"/>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39%</a:t>
            </a:r>
            <a:endParaRPr sz="700" b="1" i="0" u="none" strike="noStrike" cap="none">
              <a:solidFill>
                <a:schemeClr val="accent6"/>
              </a:solidFill>
              <a:latin typeface="Helvetica Neue"/>
              <a:ea typeface="Helvetica Neue"/>
              <a:cs typeface="Helvetica Neue"/>
              <a:sym typeface="Helvetica Neue"/>
            </a:endParaRPr>
          </a:p>
        </p:txBody>
      </p:sp>
      <p:sp>
        <p:nvSpPr>
          <p:cNvPr id="1998" name="Google Shape;1998;p303"/>
          <p:cNvSpPr txBox="1"/>
          <p:nvPr/>
        </p:nvSpPr>
        <p:spPr>
          <a:xfrm>
            <a:off x="8065824" y="2832100"/>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20%</a:t>
            </a:r>
            <a:endParaRPr sz="700" b="1" i="0" u="none" strike="noStrike" cap="none">
              <a:solidFill>
                <a:schemeClr val="accent6"/>
              </a:solidFill>
              <a:latin typeface="Helvetica Neue"/>
              <a:ea typeface="Helvetica Neue"/>
              <a:cs typeface="Helvetica Neue"/>
              <a:sym typeface="Helvetica Neue"/>
            </a:endParaRPr>
          </a:p>
        </p:txBody>
      </p:sp>
      <p:sp>
        <p:nvSpPr>
          <p:cNvPr id="1999" name="Google Shape;1999;p303"/>
          <p:cNvSpPr txBox="1"/>
          <p:nvPr/>
        </p:nvSpPr>
        <p:spPr>
          <a:xfrm>
            <a:off x="8065824" y="2990056"/>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14%</a:t>
            </a:r>
            <a:endParaRPr sz="700" b="1" i="0" u="none" strike="noStrike" cap="none">
              <a:solidFill>
                <a:schemeClr val="accent6"/>
              </a:solidFill>
              <a:latin typeface="Helvetica Neue"/>
              <a:ea typeface="Helvetica Neue"/>
              <a:cs typeface="Helvetica Neue"/>
              <a:sym typeface="Helvetica Neue"/>
            </a:endParaRPr>
          </a:p>
        </p:txBody>
      </p:sp>
      <p:sp>
        <p:nvSpPr>
          <p:cNvPr id="2000" name="Google Shape;2000;p303"/>
          <p:cNvSpPr txBox="1"/>
          <p:nvPr/>
        </p:nvSpPr>
        <p:spPr>
          <a:xfrm>
            <a:off x="8065824" y="3148014"/>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12%</a:t>
            </a:r>
            <a:endParaRPr sz="700" b="1" i="0" u="none" strike="noStrike" cap="none">
              <a:solidFill>
                <a:schemeClr val="accent6"/>
              </a:solidFill>
              <a:latin typeface="Helvetica Neue"/>
              <a:ea typeface="Helvetica Neue"/>
              <a:cs typeface="Helvetica Neue"/>
              <a:sym typeface="Helvetica Neue"/>
            </a:endParaRPr>
          </a:p>
        </p:txBody>
      </p:sp>
      <p:sp>
        <p:nvSpPr>
          <p:cNvPr id="2001" name="Google Shape;2001;p303"/>
          <p:cNvSpPr txBox="1"/>
          <p:nvPr/>
        </p:nvSpPr>
        <p:spPr>
          <a:xfrm>
            <a:off x="8065824" y="3521771"/>
            <a:ext cx="306600" cy="9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dk1"/>
                </a:solidFill>
                <a:latin typeface="Helvetica Neue"/>
                <a:ea typeface="Helvetica Neue"/>
                <a:cs typeface="Helvetica Neue"/>
                <a:sym typeface="Helvetica Neue"/>
              </a:rPr>
              <a:t>66%</a:t>
            </a:r>
            <a:endParaRPr sz="700" b="1" i="0" u="none" strike="noStrike" cap="none">
              <a:solidFill>
                <a:schemeClr val="dk1"/>
              </a:solidFill>
              <a:latin typeface="Helvetica Neue"/>
              <a:ea typeface="Helvetica Neue"/>
              <a:cs typeface="Helvetica Neue"/>
              <a:sym typeface="Helvetica Neue"/>
            </a:endParaRPr>
          </a:p>
        </p:txBody>
      </p:sp>
      <p:sp>
        <p:nvSpPr>
          <p:cNvPr id="2002" name="Google Shape;2002;p303"/>
          <p:cNvSpPr txBox="1"/>
          <p:nvPr/>
        </p:nvSpPr>
        <p:spPr>
          <a:xfrm>
            <a:off x="8065824" y="3661415"/>
            <a:ext cx="306600" cy="9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dk1"/>
                </a:solidFill>
                <a:latin typeface="Helvetica Neue"/>
                <a:ea typeface="Helvetica Neue"/>
                <a:cs typeface="Helvetica Neue"/>
                <a:sym typeface="Helvetica Neue"/>
              </a:rPr>
              <a:t>50%</a:t>
            </a:r>
            <a:endParaRPr sz="700" b="1" i="0" u="none" strike="noStrike" cap="none">
              <a:solidFill>
                <a:schemeClr val="dk1"/>
              </a:solidFill>
              <a:latin typeface="Helvetica Neue"/>
              <a:ea typeface="Helvetica Neue"/>
              <a:cs typeface="Helvetica Neue"/>
              <a:sym typeface="Helvetica Neue"/>
            </a:endParaRPr>
          </a:p>
        </p:txBody>
      </p:sp>
      <p:sp>
        <p:nvSpPr>
          <p:cNvPr id="2003" name="Google Shape;2003;p303"/>
          <p:cNvSpPr txBox="1"/>
          <p:nvPr/>
        </p:nvSpPr>
        <p:spPr>
          <a:xfrm>
            <a:off x="8065824" y="3801059"/>
            <a:ext cx="306600" cy="9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dk1"/>
                </a:solidFill>
                <a:latin typeface="Helvetica Neue"/>
                <a:ea typeface="Helvetica Neue"/>
                <a:cs typeface="Helvetica Neue"/>
                <a:sym typeface="Helvetica Neue"/>
              </a:rPr>
              <a:t>42%</a:t>
            </a:r>
            <a:endParaRPr sz="700" b="1" i="0" u="none" strike="noStrike" cap="none">
              <a:solidFill>
                <a:schemeClr val="dk1"/>
              </a:solidFill>
              <a:latin typeface="Helvetica Neue"/>
              <a:ea typeface="Helvetica Neue"/>
              <a:cs typeface="Helvetica Neue"/>
              <a:sym typeface="Helvetica Neue"/>
            </a:endParaRPr>
          </a:p>
        </p:txBody>
      </p:sp>
      <p:sp>
        <p:nvSpPr>
          <p:cNvPr id="2004" name="Google Shape;2004;p303"/>
          <p:cNvSpPr txBox="1"/>
          <p:nvPr/>
        </p:nvSpPr>
        <p:spPr>
          <a:xfrm>
            <a:off x="8065824" y="3940703"/>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30%</a:t>
            </a:r>
            <a:endParaRPr sz="700" b="1" i="0" u="none" strike="noStrike" cap="none">
              <a:solidFill>
                <a:schemeClr val="accent6"/>
              </a:solidFill>
              <a:latin typeface="Helvetica Neue"/>
              <a:ea typeface="Helvetica Neue"/>
              <a:cs typeface="Helvetica Neue"/>
              <a:sym typeface="Helvetica Neue"/>
            </a:endParaRPr>
          </a:p>
        </p:txBody>
      </p:sp>
      <p:sp>
        <p:nvSpPr>
          <p:cNvPr id="2005" name="Google Shape;2005;p303"/>
          <p:cNvSpPr txBox="1"/>
          <p:nvPr/>
        </p:nvSpPr>
        <p:spPr>
          <a:xfrm>
            <a:off x="8065824" y="4080347"/>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26%</a:t>
            </a:r>
            <a:endParaRPr sz="700" b="1" i="0" u="none" strike="noStrike" cap="none">
              <a:solidFill>
                <a:schemeClr val="accent6"/>
              </a:solidFill>
              <a:latin typeface="Helvetica Neue"/>
              <a:ea typeface="Helvetica Neue"/>
              <a:cs typeface="Helvetica Neue"/>
              <a:sym typeface="Helvetica Neue"/>
            </a:endParaRPr>
          </a:p>
        </p:txBody>
      </p:sp>
      <p:sp>
        <p:nvSpPr>
          <p:cNvPr id="2006" name="Google Shape;2006;p303"/>
          <p:cNvSpPr txBox="1"/>
          <p:nvPr/>
        </p:nvSpPr>
        <p:spPr>
          <a:xfrm>
            <a:off x="8065824" y="4219991"/>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21%</a:t>
            </a:r>
            <a:endParaRPr sz="700" b="1" i="0" u="none" strike="noStrike" cap="none">
              <a:solidFill>
                <a:schemeClr val="accent6"/>
              </a:solidFill>
              <a:latin typeface="Helvetica Neue"/>
              <a:ea typeface="Helvetica Neue"/>
              <a:cs typeface="Helvetica Neue"/>
              <a:sym typeface="Helvetica Neue"/>
            </a:endParaRPr>
          </a:p>
        </p:txBody>
      </p:sp>
      <p:sp>
        <p:nvSpPr>
          <p:cNvPr id="2007" name="Google Shape;2007;p303"/>
          <p:cNvSpPr txBox="1"/>
          <p:nvPr/>
        </p:nvSpPr>
        <p:spPr>
          <a:xfrm>
            <a:off x="8065824" y="4359635"/>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9%</a:t>
            </a:r>
            <a:endParaRPr sz="700" b="1" i="0" u="none" strike="noStrike" cap="none">
              <a:solidFill>
                <a:schemeClr val="accent6"/>
              </a:solidFill>
              <a:latin typeface="Helvetica Neue"/>
              <a:ea typeface="Helvetica Neue"/>
              <a:cs typeface="Helvetica Neue"/>
              <a:sym typeface="Helvetica Neue"/>
            </a:endParaRPr>
          </a:p>
        </p:txBody>
      </p:sp>
      <p:sp>
        <p:nvSpPr>
          <p:cNvPr id="2008" name="Google Shape;2008;p303"/>
          <p:cNvSpPr txBox="1"/>
          <p:nvPr/>
        </p:nvSpPr>
        <p:spPr>
          <a:xfrm>
            <a:off x="8065824" y="4499280"/>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9%</a:t>
            </a:r>
            <a:endParaRPr sz="700" b="1" i="0" u="none" strike="noStrike" cap="none">
              <a:solidFill>
                <a:schemeClr val="accent6"/>
              </a:solidFill>
              <a:latin typeface="Helvetica Neue"/>
              <a:ea typeface="Helvetica Neue"/>
              <a:cs typeface="Helvetica Neue"/>
              <a:sym typeface="Helvetica Neue"/>
            </a:endParaRPr>
          </a:p>
        </p:txBody>
      </p:sp>
      <p:sp>
        <p:nvSpPr>
          <p:cNvPr id="2009" name="Google Shape;2009;p303"/>
          <p:cNvSpPr/>
          <p:nvPr/>
        </p:nvSpPr>
        <p:spPr>
          <a:xfrm>
            <a:off x="8512175" y="322263"/>
            <a:ext cx="376200" cy="4306800"/>
          </a:xfrm>
          <a:prstGeom prst="rect">
            <a:avLst/>
          </a:prstGeom>
          <a:solidFill>
            <a:srgbClr val="F2F2F2"/>
          </a:solidFill>
          <a:ln w="9525" cap="flat" cmpd="sng">
            <a:solidFill>
              <a:schemeClr val="dk2"/>
            </a:solidFill>
            <a:prstDash val="dash"/>
            <a:round/>
            <a:headEnd type="none" w="sm" len="sm"/>
            <a:tailEnd type="none" w="sm" len="sm"/>
          </a:ln>
        </p:spPr>
        <p:txBody>
          <a:bodyPr spcFirstLastPara="1" wrap="square" lIns="0" tIns="68575" rIns="0" bIns="68575"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2010" name="Google Shape;2010;p303"/>
          <p:cNvSpPr txBox="1"/>
          <p:nvPr/>
        </p:nvSpPr>
        <p:spPr>
          <a:xfrm>
            <a:off x="8546994" y="552300"/>
            <a:ext cx="306600" cy="9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dk1"/>
                </a:solidFill>
                <a:latin typeface="Helvetica Neue"/>
                <a:ea typeface="Helvetica Neue"/>
                <a:cs typeface="Helvetica Neue"/>
                <a:sym typeface="Helvetica Neue"/>
              </a:rPr>
              <a:t>-1%</a:t>
            </a:r>
            <a:endParaRPr sz="700" b="1" i="0" u="none" strike="noStrike" cap="none">
              <a:solidFill>
                <a:schemeClr val="dk1"/>
              </a:solidFill>
              <a:latin typeface="Helvetica Neue"/>
              <a:ea typeface="Helvetica Neue"/>
              <a:cs typeface="Helvetica Neue"/>
              <a:sym typeface="Helvetica Neue"/>
            </a:endParaRPr>
          </a:p>
        </p:txBody>
      </p:sp>
      <p:sp>
        <p:nvSpPr>
          <p:cNvPr id="2011" name="Google Shape;2011;p303"/>
          <p:cNvSpPr txBox="1"/>
          <p:nvPr/>
        </p:nvSpPr>
        <p:spPr>
          <a:xfrm>
            <a:off x="8546994" y="713055"/>
            <a:ext cx="306600" cy="9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dk1"/>
                </a:solidFill>
                <a:latin typeface="Helvetica Neue"/>
                <a:ea typeface="Helvetica Neue"/>
                <a:cs typeface="Helvetica Neue"/>
                <a:sym typeface="Helvetica Neue"/>
              </a:rPr>
              <a:t>+1%</a:t>
            </a:r>
            <a:endParaRPr sz="700" b="1" i="0" u="none" strike="noStrike" cap="none">
              <a:solidFill>
                <a:schemeClr val="dk1"/>
              </a:solidFill>
              <a:latin typeface="Helvetica Neue"/>
              <a:ea typeface="Helvetica Neue"/>
              <a:cs typeface="Helvetica Neue"/>
              <a:sym typeface="Helvetica Neue"/>
            </a:endParaRPr>
          </a:p>
        </p:txBody>
      </p:sp>
      <p:sp>
        <p:nvSpPr>
          <p:cNvPr id="2012" name="Google Shape;2012;p303"/>
          <p:cNvSpPr txBox="1"/>
          <p:nvPr/>
        </p:nvSpPr>
        <p:spPr>
          <a:xfrm>
            <a:off x="8546994" y="873810"/>
            <a:ext cx="306600" cy="9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dk1"/>
                </a:solidFill>
                <a:latin typeface="Helvetica Neue"/>
                <a:ea typeface="Helvetica Neue"/>
                <a:cs typeface="Helvetica Neue"/>
                <a:sym typeface="Helvetica Neue"/>
              </a:rPr>
              <a:t>-24%</a:t>
            </a:r>
            <a:endParaRPr sz="700" b="1" i="0" u="none" strike="noStrike" cap="none">
              <a:solidFill>
                <a:schemeClr val="dk1"/>
              </a:solidFill>
              <a:latin typeface="Helvetica Neue"/>
              <a:ea typeface="Helvetica Neue"/>
              <a:cs typeface="Helvetica Neue"/>
              <a:sym typeface="Helvetica Neue"/>
            </a:endParaRPr>
          </a:p>
        </p:txBody>
      </p:sp>
      <p:sp>
        <p:nvSpPr>
          <p:cNvPr id="2013" name="Google Shape;2013;p303"/>
          <p:cNvSpPr txBox="1"/>
          <p:nvPr/>
        </p:nvSpPr>
        <p:spPr>
          <a:xfrm>
            <a:off x="8546994" y="1034565"/>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-3%</a:t>
            </a:r>
            <a:endParaRPr sz="700" b="1" i="0" u="none" strike="noStrike" cap="none">
              <a:solidFill>
                <a:schemeClr val="accent6"/>
              </a:solidFill>
              <a:latin typeface="Helvetica Neue"/>
              <a:ea typeface="Helvetica Neue"/>
              <a:cs typeface="Helvetica Neue"/>
              <a:sym typeface="Helvetica Neue"/>
            </a:endParaRPr>
          </a:p>
        </p:txBody>
      </p:sp>
      <p:sp>
        <p:nvSpPr>
          <p:cNvPr id="2014" name="Google Shape;2014;p303"/>
          <p:cNvSpPr txBox="1"/>
          <p:nvPr/>
        </p:nvSpPr>
        <p:spPr>
          <a:xfrm>
            <a:off x="8546994" y="1195320"/>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+7%</a:t>
            </a:r>
            <a:endParaRPr sz="700" b="1" i="0" u="none" strike="noStrike" cap="none">
              <a:solidFill>
                <a:schemeClr val="accent6"/>
              </a:solidFill>
              <a:latin typeface="Helvetica Neue"/>
              <a:ea typeface="Helvetica Neue"/>
              <a:cs typeface="Helvetica Neue"/>
              <a:sym typeface="Helvetica Neue"/>
            </a:endParaRPr>
          </a:p>
        </p:txBody>
      </p:sp>
      <p:sp>
        <p:nvSpPr>
          <p:cNvPr id="2015" name="Google Shape;2015;p303"/>
          <p:cNvSpPr txBox="1"/>
          <p:nvPr/>
        </p:nvSpPr>
        <p:spPr>
          <a:xfrm>
            <a:off x="8546994" y="1356075"/>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-44%</a:t>
            </a:r>
            <a:endParaRPr sz="700" b="1" i="0" u="none" strike="noStrike" cap="none">
              <a:solidFill>
                <a:schemeClr val="accent6"/>
              </a:solidFill>
              <a:latin typeface="Helvetica Neue"/>
              <a:ea typeface="Helvetica Neue"/>
              <a:cs typeface="Helvetica Neue"/>
              <a:sym typeface="Helvetica Neue"/>
            </a:endParaRPr>
          </a:p>
        </p:txBody>
      </p:sp>
      <p:sp>
        <p:nvSpPr>
          <p:cNvPr id="2016" name="Google Shape;2016;p303"/>
          <p:cNvSpPr txBox="1"/>
          <p:nvPr/>
        </p:nvSpPr>
        <p:spPr>
          <a:xfrm>
            <a:off x="8493594" y="336341"/>
            <a:ext cx="413400" cy="1848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700"/>
              <a:buFont typeface="Arial"/>
              <a:buNone/>
            </a:pPr>
            <a:r>
              <a:rPr lang="en" sz="600" b="0" i="0" u="none" strike="noStrike" cap="none">
                <a:solidFill>
                  <a:srgbClr val="000000"/>
                </a:solidFill>
                <a:latin typeface="Helvetica Neue"/>
                <a:ea typeface="Helvetica Neue"/>
                <a:cs typeface="Helvetica Neue"/>
                <a:sym typeface="Helvetica Neue"/>
              </a:rPr>
              <a:t>Izmaiņas pret 2023</a:t>
            </a:r>
            <a:endParaRPr sz="600" b="0" i="0" u="none" strike="noStrike" cap="none">
              <a:solidFill>
                <a:srgbClr val="000000"/>
              </a:solidFill>
              <a:latin typeface="Helvetica Neue"/>
              <a:ea typeface="Helvetica Neue"/>
              <a:cs typeface="Helvetica Neue"/>
              <a:sym typeface="Helvetica Neue"/>
            </a:endParaRPr>
          </a:p>
        </p:txBody>
      </p:sp>
      <p:sp>
        <p:nvSpPr>
          <p:cNvPr id="2017" name="Google Shape;2017;p303"/>
          <p:cNvSpPr txBox="1"/>
          <p:nvPr/>
        </p:nvSpPr>
        <p:spPr>
          <a:xfrm>
            <a:off x="8546994" y="1516830"/>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+1%</a:t>
            </a:r>
            <a:endParaRPr sz="700" b="1" i="0" u="none" strike="noStrike" cap="none">
              <a:solidFill>
                <a:schemeClr val="accent6"/>
              </a:solidFill>
              <a:latin typeface="Helvetica Neue"/>
              <a:ea typeface="Helvetica Neue"/>
              <a:cs typeface="Helvetica Neue"/>
              <a:sym typeface="Helvetica Neue"/>
            </a:endParaRPr>
          </a:p>
        </p:txBody>
      </p:sp>
      <p:sp>
        <p:nvSpPr>
          <p:cNvPr id="2018" name="Google Shape;2018;p303"/>
          <p:cNvSpPr txBox="1"/>
          <p:nvPr/>
        </p:nvSpPr>
        <p:spPr>
          <a:xfrm>
            <a:off x="8546994" y="1677586"/>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a:t>
            </a:r>
            <a:endParaRPr sz="700" b="1" i="0" u="none" strike="noStrike" cap="none">
              <a:solidFill>
                <a:schemeClr val="accent6"/>
              </a:solidFill>
              <a:latin typeface="Helvetica Neue"/>
              <a:ea typeface="Helvetica Neue"/>
              <a:cs typeface="Helvetica Neue"/>
              <a:sym typeface="Helvetica Neue"/>
            </a:endParaRPr>
          </a:p>
        </p:txBody>
      </p:sp>
      <p:sp>
        <p:nvSpPr>
          <p:cNvPr id="2019" name="Google Shape;2019;p303"/>
          <p:cNvSpPr txBox="1"/>
          <p:nvPr/>
        </p:nvSpPr>
        <p:spPr>
          <a:xfrm>
            <a:off x="8546994" y="2042320"/>
            <a:ext cx="306600" cy="9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dk1"/>
                </a:solidFill>
                <a:latin typeface="Helvetica Neue"/>
                <a:ea typeface="Helvetica Neue"/>
                <a:cs typeface="Helvetica Neue"/>
                <a:sym typeface="Helvetica Neue"/>
              </a:rPr>
              <a:t>-16%</a:t>
            </a:r>
            <a:endParaRPr sz="700" b="1" i="0" u="none" strike="noStrike" cap="none">
              <a:solidFill>
                <a:schemeClr val="dk1"/>
              </a:solidFill>
              <a:latin typeface="Helvetica Neue"/>
              <a:ea typeface="Helvetica Neue"/>
              <a:cs typeface="Helvetica Neue"/>
              <a:sym typeface="Helvetica Neue"/>
            </a:endParaRPr>
          </a:p>
        </p:txBody>
      </p:sp>
      <p:sp>
        <p:nvSpPr>
          <p:cNvPr id="2020" name="Google Shape;2020;p303"/>
          <p:cNvSpPr txBox="1"/>
          <p:nvPr/>
        </p:nvSpPr>
        <p:spPr>
          <a:xfrm>
            <a:off x="8546994" y="2200276"/>
            <a:ext cx="306600" cy="9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dk1"/>
                </a:solidFill>
                <a:latin typeface="Helvetica Neue"/>
                <a:ea typeface="Helvetica Neue"/>
                <a:cs typeface="Helvetica Neue"/>
                <a:sym typeface="Helvetica Neue"/>
              </a:rPr>
              <a:t>-5%</a:t>
            </a:r>
            <a:endParaRPr sz="700" b="1" i="0" u="none" strike="noStrike" cap="none">
              <a:solidFill>
                <a:schemeClr val="dk1"/>
              </a:solidFill>
              <a:latin typeface="Helvetica Neue"/>
              <a:ea typeface="Helvetica Neue"/>
              <a:cs typeface="Helvetica Neue"/>
              <a:sym typeface="Helvetica Neue"/>
            </a:endParaRPr>
          </a:p>
        </p:txBody>
      </p:sp>
      <p:sp>
        <p:nvSpPr>
          <p:cNvPr id="2021" name="Google Shape;2021;p303"/>
          <p:cNvSpPr txBox="1"/>
          <p:nvPr/>
        </p:nvSpPr>
        <p:spPr>
          <a:xfrm>
            <a:off x="8546994" y="2358232"/>
            <a:ext cx="306600" cy="9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dk1"/>
                </a:solidFill>
                <a:latin typeface="Helvetica Neue"/>
                <a:ea typeface="Helvetica Neue"/>
                <a:cs typeface="Helvetica Neue"/>
                <a:sym typeface="Helvetica Neue"/>
              </a:rPr>
              <a:t>-16%</a:t>
            </a:r>
            <a:endParaRPr sz="700" b="1" i="0" u="none" strike="noStrike" cap="none">
              <a:solidFill>
                <a:schemeClr val="dk1"/>
              </a:solidFill>
              <a:latin typeface="Helvetica Neue"/>
              <a:ea typeface="Helvetica Neue"/>
              <a:cs typeface="Helvetica Neue"/>
              <a:sym typeface="Helvetica Neue"/>
            </a:endParaRPr>
          </a:p>
        </p:txBody>
      </p:sp>
      <p:sp>
        <p:nvSpPr>
          <p:cNvPr id="2022" name="Google Shape;2022;p303"/>
          <p:cNvSpPr txBox="1"/>
          <p:nvPr/>
        </p:nvSpPr>
        <p:spPr>
          <a:xfrm>
            <a:off x="8546994" y="2516188"/>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-22%</a:t>
            </a:r>
            <a:endParaRPr sz="700" b="1" i="0" u="none" strike="noStrike" cap="none">
              <a:solidFill>
                <a:schemeClr val="accent6"/>
              </a:solidFill>
              <a:latin typeface="Helvetica Neue"/>
              <a:ea typeface="Helvetica Neue"/>
              <a:cs typeface="Helvetica Neue"/>
              <a:sym typeface="Helvetica Neue"/>
            </a:endParaRPr>
          </a:p>
        </p:txBody>
      </p:sp>
      <p:sp>
        <p:nvSpPr>
          <p:cNvPr id="2023" name="Google Shape;2023;p303"/>
          <p:cNvSpPr txBox="1"/>
          <p:nvPr/>
        </p:nvSpPr>
        <p:spPr>
          <a:xfrm>
            <a:off x="8546994" y="2674144"/>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-5%</a:t>
            </a:r>
            <a:endParaRPr sz="700" b="1" i="0" u="none" strike="noStrike" cap="none">
              <a:solidFill>
                <a:schemeClr val="accent6"/>
              </a:solidFill>
              <a:latin typeface="Helvetica Neue"/>
              <a:ea typeface="Helvetica Neue"/>
              <a:cs typeface="Helvetica Neue"/>
              <a:sym typeface="Helvetica Neue"/>
            </a:endParaRPr>
          </a:p>
        </p:txBody>
      </p:sp>
      <p:sp>
        <p:nvSpPr>
          <p:cNvPr id="2024" name="Google Shape;2024;p303"/>
          <p:cNvSpPr txBox="1"/>
          <p:nvPr/>
        </p:nvSpPr>
        <p:spPr>
          <a:xfrm>
            <a:off x="8546994" y="2832100"/>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-15%</a:t>
            </a:r>
            <a:endParaRPr sz="700" b="1" i="0" u="none" strike="noStrike" cap="none">
              <a:solidFill>
                <a:schemeClr val="accent6"/>
              </a:solidFill>
              <a:latin typeface="Helvetica Neue"/>
              <a:ea typeface="Helvetica Neue"/>
              <a:cs typeface="Helvetica Neue"/>
              <a:sym typeface="Helvetica Neue"/>
            </a:endParaRPr>
          </a:p>
        </p:txBody>
      </p:sp>
      <p:sp>
        <p:nvSpPr>
          <p:cNvPr id="2025" name="Google Shape;2025;p303"/>
          <p:cNvSpPr txBox="1"/>
          <p:nvPr/>
        </p:nvSpPr>
        <p:spPr>
          <a:xfrm>
            <a:off x="8546994" y="2990056"/>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-8%</a:t>
            </a:r>
            <a:endParaRPr sz="700" b="1" i="0" u="none" strike="noStrike" cap="none">
              <a:solidFill>
                <a:schemeClr val="accent6"/>
              </a:solidFill>
              <a:latin typeface="Helvetica Neue"/>
              <a:ea typeface="Helvetica Neue"/>
              <a:cs typeface="Helvetica Neue"/>
              <a:sym typeface="Helvetica Neue"/>
            </a:endParaRPr>
          </a:p>
        </p:txBody>
      </p:sp>
      <p:sp>
        <p:nvSpPr>
          <p:cNvPr id="2026" name="Google Shape;2026;p303"/>
          <p:cNvSpPr txBox="1"/>
          <p:nvPr/>
        </p:nvSpPr>
        <p:spPr>
          <a:xfrm>
            <a:off x="8546994" y="3148014"/>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a:t>
            </a:r>
            <a:endParaRPr sz="700" b="1" i="0" u="none" strike="noStrike" cap="none">
              <a:solidFill>
                <a:schemeClr val="accent6"/>
              </a:solidFill>
              <a:latin typeface="Helvetica Neue"/>
              <a:ea typeface="Helvetica Neue"/>
              <a:cs typeface="Helvetica Neue"/>
              <a:sym typeface="Helvetica Neue"/>
            </a:endParaRPr>
          </a:p>
        </p:txBody>
      </p:sp>
      <p:sp>
        <p:nvSpPr>
          <p:cNvPr id="2027" name="Google Shape;2027;p303"/>
          <p:cNvSpPr txBox="1"/>
          <p:nvPr/>
        </p:nvSpPr>
        <p:spPr>
          <a:xfrm>
            <a:off x="8546994" y="3521771"/>
            <a:ext cx="306600" cy="9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dk1"/>
                </a:solidFill>
                <a:latin typeface="Helvetica Neue"/>
                <a:ea typeface="Helvetica Neue"/>
                <a:cs typeface="Helvetica Neue"/>
                <a:sym typeface="Helvetica Neue"/>
              </a:rPr>
              <a:t>+16%</a:t>
            </a:r>
            <a:endParaRPr sz="700" b="1" i="0" u="none" strike="noStrike" cap="none">
              <a:solidFill>
                <a:schemeClr val="dk1"/>
              </a:solidFill>
              <a:latin typeface="Helvetica Neue"/>
              <a:ea typeface="Helvetica Neue"/>
              <a:cs typeface="Helvetica Neue"/>
              <a:sym typeface="Helvetica Neue"/>
            </a:endParaRPr>
          </a:p>
        </p:txBody>
      </p:sp>
      <p:sp>
        <p:nvSpPr>
          <p:cNvPr id="2028" name="Google Shape;2028;p303"/>
          <p:cNvSpPr txBox="1"/>
          <p:nvPr/>
        </p:nvSpPr>
        <p:spPr>
          <a:xfrm>
            <a:off x="8546994" y="3661415"/>
            <a:ext cx="306600" cy="9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dk1"/>
                </a:solidFill>
                <a:latin typeface="Helvetica Neue"/>
                <a:ea typeface="Helvetica Neue"/>
                <a:cs typeface="Helvetica Neue"/>
                <a:sym typeface="Helvetica Neue"/>
              </a:rPr>
              <a:t>+9%</a:t>
            </a:r>
            <a:endParaRPr sz="700" b="1" i="0" u="none" strike="noStrike" cap="none">
              <a:solidFill>
                <a:schemeClr val="dk1"/>
              </a:solidFill>
              <a:latin typeface="Helvetica Neue"/>
              <a:ea typeface="Helvetica Neue"/>
              <a:cs typeface="Helvetica Neue"/>
              <a:sym typeface="Helvetica Neue"/>
            </a:endParaRPr>
          </a:p>
        </p:txBody>
      </p:sp>
      <p:sp>
        <p:nvSpPr>
          <p:cNvPr id="2029" name="Google Shape;2029;p303"/>
          <p:cNvSpPr txBox="1"/>
          <p:nvPr/>
        </p:nvSpPr>
        <p:spPr>
          <a:xfrm>
            <a:off x="8546994" y="3801059"/>
            <a:ext cx="306600" cy="93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dk1"/>
                </a:solidFill>
                <a:latin typeface="Helvetica Neue"/>
                <a:ea typeface="Helvetica Neue"/>
                <a:cs typeface="Helvetica Neue"/>
                <a:sym typeface="Helvetica Neue"/>
              </a:rPr>
              <a:t>-12%</a:t>
            </a:r>
            <a:endParaRPr sz="700" b="1" i="0" u="none" strike="noStrike" cap="none">
              <a:solidFill>
                <a:schemeClr val="dk1"/>
              </a:solidFill>
              <a:latin typeface="Helvetica Neue"/>
              <a:ea typeface="Helvetica Neue"/>
              <a:cs typeface="Helvetica Neue"/>
              <a:sym typeface="Helvetica Neue"/>
            </a:endParaRPr>
          </a:p>
        </p:txBody>
      </p:sp>
      <p:sp>
        <p:nvSpPr>
          <p:cNvPr id="2030" name="Google Shape;2030;p303"/>
          <p:cNvSpPr txBox="1"/>
          <p:nvPr/>
        </p:nvSpPr>
        <p:spPr>
          <a:xfrm>
            <a:off x="8546994" y="3940703"/>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-30%</a:t>
            </a:r>
            <a:endParaRPr sz="700" b="1" i="0" u="none" strike="noStrike" cap="none">
              <a:solidFill>
                <a:schemeClr val="accent6"/>
              </a:solidFill>
              <a:latin typeface="Helvetica Neue"/>
              <a:ea typeface="Helvetica Neue"/>
              <a:cs typeface="Helvetica Neue"/>
              <a:sym typeface="Helvetica Neue"/>
            </a:endParaRPr>
          </a:p>
        </p:txBody>
      </p:sp>
      <p:sp>
        <p:nvSpPr>
          <p:cNvPr id="2031" name="Google Shape;2031;p303"/>
          <p:cNvSpPr txBox="1"/>
          <p:nvPr/>
        </p:nvSpPr>
        <p:spPr>
          <a:xfrm>
            <a:off x="8546994" y="4080347"/>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-10%</a:t>
            </a:r>
            <a:endParaRPr sz="700" b="1" i="0" u="none" strike="noStrike" cap="none">
              <a:solidFill>
                <a:schemeClr val="accent6"/>
              </a:solidFill>
              <a:latin typeface="Helvetica Neue"/>
              <a:ea typeface="Helvetica Neue"/>
              <a:cs typeface="Helvetica Neue"/>
              <a:sym typeface="Helvetica Neue"/>
            </a:endParaRPr>
          </a:p>
        </p:txBody>
      </p:sp>
      <p:sp>
        <p:nvSpPr>
          <p:cNvPr id="2032" name="Google Shape;2032;p303"/>
          <p:cNvSpPr txBox="1"/>
          <p:nvPr/>
        </p:nvSpPr>
        <p:spPr>
          <a:xfrm>
            <a:off x="8546994" y="4219991"/>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+1%</a:t>
            </a:r>
            <a:endParaRPr sz="700" b="1" i="0" u="none" strike="noStrike" cap="none">
              <a:solidFill>
                <a:schemeClr val="accent6"/>
              </a:solidFill>
              <a:latin typeface="Helvetica Neue"/>
              <a:ea typeface="Helvetica Neue"/>
              <a:cs typeface="Helvetica Neue"/>
              <a:sym typeface="Helvetica Neue"/>
            </a:endParaRPr>
          </a:p>
        </p:txBody>
      </p:sp>
      <p:sp>
        <p:nvSpPr>
          <p:cNvPr id="2033" name="Google Shape;2033;p303"/>
          <p:cNvSpPr txBox="1"/>
          <p:nvPr/>
        </p:nvSpPr>
        <p:spPr>
          <a:xfrm>
            <a:off x="8546994" y="4359635"/>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-4%</a:t>
            </a:r>
            <a:endParaRPr sz="700" b="1" i="0" u="none" strike="noStrike" cap="none">
              <a:solidFill>
                <a:schemeClr val="accent6"/>
              </a:solidFill>
              <a:latin typeface="Helvetica Neue"/>
              <a:ea typeface="Helvetica Neue"/>
              <a:cs typeface="Helvetica Neue"/>
              <a:sym typeface="Helvetica Neue"/>
            </a:endParaRPr>
          </a:p>
        </p:txBody>
      </p:sp>
      <p:sp>
        <p:nvSpPr>
          <p:cNvPr id="2034" name="Google Shape;2034;p303"/>
          <p:cNvSpPr txBox="1"/>
          <p:nvPr/>
        </p:nvSpPr>
        <p:spPr>
          <a:xfrm>
            <a:off x="8546994" y="4499280"/>
            <a:ext cx="306600" cy="93600"/>
          </a:xfrm>
          <a:prstGeom prst="rect">
            <a:avLst/>
          </a:prstGeom>
          <a:noFill/>
          <a:ln w="9525" cap="flat" cmpd="sng">
            <a:solidFill>
              <a:schemeClr val="accent6"/>
            </a:solidFill>
            <a:prstDash val="solid"/>
            <a:round/>
            <a:headEnd type="none" w="sm" len="sm"/>
            <a:tailEnd type="none" w="sm" len="sm"/>
          </a:ln>
        </p:spPr>
        <p:txBody>
          <a:bodyPr spcFirstLastPara="1" wrap="square" lIns="0" tIns="68575" rIns="0" bIns="685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700" b="1" i="0" u="none" strike="noStrike" cap="none">
                <a:solidFill>
                  <a:schemeClr val="accent6"/>
                </a:solidFill>
                <a:latin typeface="Helvetica Neue"/>
                <a:ea typeface="Helvetica Neue"/>
                <a:cs typeface="Helvetica Neue"/>
                <a:sym typeface="Helvetica Neue"/>
              </a:rPr>
              <a:t>–</a:t>
            </a:r>
            <a:endParaRPr sz="700" b="1" i="0" u="none" strike="noStrike" cap="none">
              <a:solidFill>
                <a:schemeClr val="accent6"/>
              </a:solidFill>
              <a:latin typeface="Helvetica Neue"/>
              <a:ea typeface="Helvetica Neue"/>
              <a:cs typeface="Helvetica Neue"/>
              <a:sym typeface="Helvetica Neue"/>
            </a:endParaRPr>
          </a:p>
        </p:txBody>
      </p:sp>
      <p:sp>
        <p:nvSpPr>
          <p:cNvPr id="2035" name="Google Shape;2035;p303"/>
          <p:cNvSpPr/>
          <p:nvPr/>
        </p:nvSpPr>
        <p:spPr>
          <a:xfrm>
            <a:off x="6264248" y="4505276"/>
            <a:ext cx="108000" cy="108000"/>
          </a:xfrm>
          <a:prstGeom prst="rect">
            <a:avLst/>
          </a:prstGeom>
          <a:solidFill>
            <a:schemeClr val="lt2"/>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Helvetica Neue"/>
              <a:ea typeface="Helvetica Neue"/>
              <a:cs typeface="Helvetica Neue"/>
              <a:sym typeface="Helvetica Neue"/>
            </a:endParaRPr>
          </a:p>
        </p:txBody>
      </p:sp>
      <p:sp>
        <p:nvSpPr>
          <p:cNvPr id="2036" name="Google Shape;2036;p303"/>
          <p:cNvSpPr txBox="1"/>
          <p:nvPr/>
        </p:nvSpPr>
        <p:spPr>
          <a:xfrm>
            <a:off x="6447113" y="4505423"/>
            <a:ext cx="987600" cy="107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 sz="700" b="0" i="0" u="none" strike="noStrike" cap="none">
                <a:solidFill>
                  <a:srgbClr val="000000"/>
                </a:solidFill>
                <a:latin typeface="Helvetica Neue"/>
                <a:ea typeface="Helvetica Neue"/>
                <a:cs typeface="Helvetica Neue"/>
                <a:sym typeface="Helvetica Neue"/>
              </a:rPr>
              <a:t>Ļoti uztrauc</a:t>
            </a:r>
            <a:endParaRPr sz="1000" b="0" i="0" u="none" strike="noStrike" cap="none">
              <a:solidFill>
                <a:srgbClr val="000000"/>
              </a:solidFill>
              <a:latin typeface="Arial"/>
              <a:ea typeface="Arial"/>
              <a:cs typeface="Arial"/>
              <a:sym typeface="Arial"/>
            </a:endParaRPr>
          </a:p>
        </p:txBody>
      </p:sp>
      <p:sp>
        <p:nvSpPr>
          <p:cNvPr id="2037" name="Google Shape;2037;p303"/>
          <p:cNvSpPr/>
          <p:nvPr/>
        </p:nvSpPr>
        <p:spPr>
          <a:xfrm>
            <a:off x="7032048" y="4505271"/>
            <a:ext cx="108000" cy="108000"/>
          </a:xfrm>
          <a:prstGeom prst="rect">
            <a:avLst/>
          </a:prstGeom>
          <a:solidFill>
            <a:schemeClr val="accent1"/>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Helvetica Neue"/>
              <a:ea typeface="Helvetica Neue"/>
              <a:cs typeface="Helvetica Neue"/>
              <a:sym typeface="Helvetica Neue"/>
            </a:endParaRPr>
          </a:p>
        </p:txBody>
      </p:sp>
      <p:sp>
        <p:nvSpPr>
          <p:cNvPr id="2038" name="Google Shape;2038;p303"/>
          <p:cNvSpPr txBox="1"/>
          <p:nvPr/>
        </p:nvSpPr>
        <p:spPr>
          <a:xfrm>
            <a:off x="7214901" y="4505423"/>
            <a:ext cx="685800" cy="107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 sz="700" b="0" i="0" u="none" strike="noStrike" cap="none">
                <a:solidFill>
                  <a:srgbClr val="000000"/>
                </a:solidFill>
                <a:latin typeface="Helvetica Neue"/>
                <a:ea typeface="Helvetica Neue"/>
                <a:cs typeface="Helvetica Neue"/>
                <a:sym typeface="Helvetica Neue"/>
              </a:rPr>
              <a:t>Ārkārtīgi uztrauc</a:t>
            </a:r>
            <a:endParaRPr sz="1000" b="0" i="0" u="none" strike="noStrike" cap="none">
              <a:solidFill>
                <a:srgbClr val="000000"/>
              </a:solidFill>
              <a:latin typeface="Arial"/>
              <a:ea typeface="Arial"/>
              <a:cs typeface="Arial"/>
              <a:sym typeface="Arial"/>
            </a:endParaRPr>
          </a:p>
        </p:txBody>
      </p:sp>
      <p:sp>
        <p:nvSpPr>
          <p:cNvPr id="2039" name="Google Shape;2039;p303"/>
          <p:cNvSpPr txBox="1"/>
          <p:nvPr/>
        </p:nvSpPr>
        <p:spPr>
          <a:xfrm>
            <a:off x="331800" y="188988"/>
            <a:ext cx="2481900" cy="161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dk1"/>
                </a:solidFill>
                <a:latin typeface="Helvetica Neue"/>
                <a:ea typeface="Helvetica Neue"/>
                <a:cs typeface="Helvetica Neue"/>
                <a:sym typeface="Helvetica Neue"/>
              </a:rPr>
              <a:t>Uzņēmējdarbības vide</a:t>
            </a:r>
            <a:endParaRPr/>
          </a:p>
        </p:txBody>
      </p:sp>
      <p:pic>
        <p:nvPicPr>
          <p:cNvPr id="2040" name="Google Shape;2040;p303"/>
          <p:cNvPicPr preferRelativeResize="0"/>
          <p:nvPr/>
        </p:nvPicPr>
        <p:blipFill rotWithShape="1">
          <a:blip r:embed="rId5">
            <a:alphaModFix/>
          </a:blip>
          <a:srcRect/>
          <a:stretch/>
        </p:blipFill>
        <p:spPr>
          <a:xfrm>
            <a:off x="5538788" y="436563"/>
            <a:ext cx="2444700" cy="1419300"/>
          </a:xfrm>
          <a:prstGeom prst="rect">
            <a:avLst/>
          </a:prstGeom>
          <a:noFill/>
          <a:ln>
            <a:noFill/>
          </a:ln>
        </p:spPr>
      </p:pic>
      <p:sp>
        <p:nvSpPr>
          <p:cNvPr id="2041" name="Google Shape;2041;p303"/>
          <p:cNvSpPr txBox="1"/>
          <p:nvPr/>
        </p:nvSpPr>
        <p:spPr>
          <a:xfrm>
            <a:off x="6037277" y="549275"/>
            <a:ext cx="237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36%</a:t>
            </a:r>
            <a:endParaRPr sz="700" i="0" u="none" strike="noStrike" cap="none">
              <a:solidFill>
                <a:schemeClr val="dk1"/>
              </a:solidFill>
              <a:latin typeface="Helvetica Neue"/>
              <a:ea typeface="Helvetica Neue"/>
              <a:cs typeface="Helvetica Neue"/>
              <a:sym typeface="Helvetica Neue"/>
            </a:endParaRPr>
          </a:p>
        </p:txBody>
      </p:sp>
      <p:sp>
        <p:nvSpPr>
          <p:cNvPr id="2042" name="Google Shape;2042;p303"/>
          <p:cNvSpPr txBox="1"/>
          <p:nvPr/>
        </p:nvSpPr>
        <p:spPr>
          <a:xfrm>
            <a:off x="7177102" y="549275"/>
            <a:ext cx="237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lt1"/>
                </a:solidFill>
                <a:latin typeface="Helvetica Neue"/>
                <a:ea typeface="Helvetica Neue"/>
                <a:cs typeface="Helvetica Neue"/>
                <a:sym typeface="Helvetica Neue"/>
              </a:rPr>
              <a:t>43%</a:t>
            </a:r>
            <a:endParaRPr sz="700" i="0" u="none" strike="noStrike" cap="none">
              <a:solidFill>
                <a:schemeClr val="lt1"/>
              </a:solidFill>
              <a:latin typeface="Helvetica Neue"/>
              <a:ea typeface="Helvetica Neue"/>
              <a:cs typeface="Helvetica Neue"/>
              <a:sym typeface="Helvetica Neue"/>
            </a:endParaRPr>
          </a:p>
        </p:txBody>
      </p:sp>
      <p:sp>
        <p:nvSpPr>
          <p:cNvPr id="2043" name="Google Shape;2043;p303"/>
          <p:cNvSpPr txBox="1"/>
          <p:nvPr/>
        </p:nvSpPr>
        <p:spPr>
          <a:xfrm>
            <a:off x="5964252" y="706450"/>
            <a:ext cx="237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31%</a:t>
            </a:r>
            <a:endParaRPr sz="700" i="0" u="none" strike="noStrike" cap="none">
              <a:solidFill>
                <a:schemeClr val="dk1"/>
              </a:solidFill>
              <a:latin typeface="Helvetica Neue"/>
              <a:ea typeface="Helvetica Neue"/>
              <a:cs typeface="Helvetica Neue"/>
              <a:sym typeface="Helvetica Neue"/>
            </a:endParaRPr>
          </a:p>
        </p:txBody>
      </p:sp>
      <p:sp>
        <p:nvSpPr>
          <p:cNvPr id="2044" name="Google Shape;2044;p303"/>
          <p:cNvSpPr txBox="1"/>
          <p:nvPr/>
        </p:nvSpPr>
        <p:spPr>
          <a:xfrm>
            <a:off x="6729426" y="706450"/>
            <a:ext cx="237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lt1"/>
                </a:solidFill>
                <a:latin typeface="Helvetica Neue"/>
                <a:ea typeface="Helvetica Neue"/>
                <a:cs typeface="Helvetica Neue"/>
                <a:sym typeface="Helvetica Neue"/>
              </a:rPr>
              <a:t>22%</a:t>
            </a:r>
            <a:endParaRPr sz="700" i="0" u="none" strike="noStrike" cap="none">
              <a:solidFill>
                <a:schemeClr val="lt1"/>
              </a:solidFill>
              <a:latin typeface="Helvetica Neue"/>
              <a:ea typeface="Helvetica Neue"/>
              <a:cs typeface="Helvetica Neue"/>
              <a:sym typeface="Helvetica Neue"/>
            </a:endParaRPr>
          </a:p>
        </p:txBody>
      </p:sp>
      <p:sp>
        <p:nvSpPr>
          <p:cNvPr id="2045" name="Google Shape;2045;p303"/>
          <p:cNvSpPr txBox="1"/>
          <p:nvPr/>
        </p:nvSpPr>
        <p:spPr>
          <a:xfrm>
            <a:off x="5964251" y="863600"/>
            <a:ext cx="237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31%</a:t>
            </a:r>
            <a:endParaRPr sz="700" i="0" u="none" strike="noStrike" cap="none">
              <a:solidFill>
                <a:schemeClr val="dk1"/>
              </a:solidFill>
              <a:latin typeface="Helvetica Neue"/>
              <a:ea typeface="Helvetica Neue"/>
              <a:cs typeface="Helvetica Neue"/>
              <a:sym typeface="Helvetica Neue"/>
            </a:endParaRPr>
          </a:p>
        </p:txBody>
      </p:sp>
      <p:sp>
        <p:nvSpPr>
          <p:cNvPr id="2046" name="Google Shape;2046;p303"/>
          <p:cNvSpPr txBox="1"/>
          <p:nvPr/>
        </p:nvSpPr>
        <p:spPr>
          <a:xfrm>
            <a:off x="6657975" y="863600"/>
            <a:ext cx="237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lt1"/>
                </a:solidFill>
                <a:latin typeface="Helvetica Neue"/>
                <a:ea typeface="Helvetica Neue"/>
                <a:cs typeface="Helvetica Neue"/>
                <a:sym typeface="Helvetica Neue"/>
              </a:rPr>
              <a:t>17%</a:t>
            </a:r>
            <a:endParaRPr sz="700" i="0" u="none" strike="noStrike" cap="none">
              <a:solidFill>
                <a:schemeClr val="lt1"/>
              </a:solidFill>
              <a:latin typeface="Helvetica Neue"/>
              <a:ea typeface="Helvetica Neue"/>
              <a:cs typeface="Helvetica Neue"/>
              <a:sym typeface="Helvetica Neue"/>
            </a:endParaRPr>
          </a:p>
        </p:txBody>
      </p:sp>
      <p:sp>
        <p:nvSpPr>
          <p:cNvPr id="2047" name="Google Shape;2047;p303"/>
          <p:cNvSpPr txBox="1"/>
          <p:nvPr/>
        </p:nvSpPr>
        <p:spPr>
          <a:xfrm>
            <a:off x="5964251" y="1019175"/>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31%</a:t>
            </a:r>
            <a:endParaRPr sz="700" i="0" u="none" strike="noStrike" cap="none">
              <a:solidFill>
                <a:schemeClr val="dk1"/>
              </a:solidFill>
              <a:latin typeface="Helvetica Neue"/>
              <a:ea typeface="Helvetica Neue"/>
              <a:cs typeface="Helvetica Neue"/>
              <a:sym typeface="Helvetica Neue"/>
            </a:endParaRPr>
          </a:p>
        </p:txBody>
      </p:sp>
      <p:sp>
        <p:nvSpPr>
          <p:cNvPr id="2048" name="Google Shape;2048;p303"/>
          <p:cNvSpPr txBox="1"/>
          <p:nvPr/>
        </p:nvSpPr>
        <p:spPr>
          <a:xfrm>
            <a:off x="6520626" y="1019175"/>
            <a:ext cx="1755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lt1"/>
                </a:solidFill>
                <a:latin typeface="Helvetica Neue"/>
                <a:ea typeface="Helvetica Neue"/>
                <a:cs typeface="Helvetica Neue"/>
                <a:sym typeface="Helvetica Neue"/>
              </a:rPr>
              <a:t>7%</a:t>
            </a:r>
            <a:endParaRPr sz="700" i="0" u="none" strike="noStrike" cap="none">
              <a:solidFill>
                <a:schemeClr val="lt1"/>
              </a:solidFill>
              <a:latin typeface="Helvetica Neue"/>
              <a:ea typeface="Helvetica Neue"/>
              <a:cs typeface="Helvetica Neue"/>
              <a:sym typeface="Helvetica Neue"/>
            </a:endParaRPr>
          </a:p>
        </p:txBody>
      </p:sp>
      <p:sp>
        <p:nvSpPr>
          <p:cNvPr id="2049" name="Google Shape;2049;p303"/>
          <p:cNvSpPr txBox="1"/>
          <p:nvPr/>
        </p:nvSpPr>
        <p:spPr>
          <a:xfrm>
            <a:off x="5821376" y="1176350"/>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21%</a:t>
            </a:r>
            <a:endParaRPr sz="700" i="0" u="none" strike="noStrike" cap="none">
              <a:solidFill>
                <a:schemeClr val="dk1"/>
              </a:solidFill>
              <a:latin typeface="Helvetica Neue"/>
              <a:ea typeface="Helvetica Neue"/>
              <a:cs typeface="Helvetica Neue"/>
              <a:sym typeface="Helvetica Neue"/>
            </a:endParaRPr>
          </a:p>
        </p:txBody>
      </p:sp>
      <p:sp>
        <p:nvSpPr>
          <p:cNvPr id="2050" name="Google Shape;2050;p303"/>
          <p:cNvSpPr txBox="1"/>
          <p:nvPr/>
        </p:nvSpPr>
        <p:spPr>
          <a:xfrm>
            <a:off x="6340475" y="1176350"/>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lt1"/>
                </a:solidFill>
                <a:latin typeface="Helvetica Neue"/>
                <a:ea typeface="Helvetica Neue"/>
                <a:cs typeface="Helvetica Neue"/>
                <a:sym typeface="Helvetica Neue"/>
              </a:rPr>
              <a:t>15%</a:t>
            </a:r>
            <a:endParaRPr sz="700" i="0" u="none" strike="noStrike" cap="none">
              <a:solidFill>
                <a:schemeClr val="lt1"/>
              </a:solidFill>
              <a:latin typeface="Helvetica Neue"/>
              <a:ea typeface="Helvetica Neue"/>
              <a:cs typeface="Helvetica Neue"/>
              <a:sym typeface="Helvetica Neue"/>
            </a:endParaRPr>
          </a:p>
        </p:txBody>
      </p:sp>
      <p:sp>
        <p:nvSpPr>
          <p:cNvPr id="2051" name="Google Shape;2051;p303"/>
          <p:cNvSpPr txBox="1"/>
          <p:nvPr/>
        </p:nvSpPr>
        <p:spPr>
          <a:xfrm>
            <a:off x="5849951" y="1333500"/>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23%</a:t>
            </a:r>
            <a:endParaRPr sz="700" i="0" u="none" strike="noStrike" cap="none">
              <a:solidFill>
                <a:schemeClr val="dk1"/>
              </a:solidFill>
              <a:latin typeface="Helvetica Neue"/>
              <a:ea typeface="Helvetica Neue"/>
              <a:cs typeface="Helvetica Neue"/>
              <a:sym typeface="Helvetica Neue"/>
            </a:endParaRPr>
          </a:p>
        </p:txBody>
      </p:sp>
      <p:sp>
        <p:nvSpPr>
          <p:cNvPr id="2052" name="Google Shape;2052;p303"/>
          <p:cNvSpPr txBox="1"/>
          <p:nvPr/>
        </p:nvSpPr>
        <p:spPr>
          <a:xfrm>
            <a:off x="6354776" y="1333500"/>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lt1"/>
                </a:solidFill>
                <a:latin typeface="Helvetica Neue"/>
                <a:ea typeface="Helvetica Neue"/>
                <a:cs typeface="Helvetica Neue"/>
                <a:sym typeface="Helvetica Neue"/>
              </a:rPr>
              <a:t>12%</a:t>
            </a:r>
            <a:endParaRPr sz="700" i="0" u="none" strike="noStrike" cap="none">
              <a:solidFill>
                <a:schemeClr val="lt1"/>
              </a:solidFill>
              <a:latin typeface="Helvetica Neue"/>
              <a:ea typeface="Helvetica Neue"/>
              <a:cs typeface="Helvetica Neue"/>
              <a:sym typeface="Helvetica Neue"/>
            </a:endParaRPr>
          </a:p>
        </p:txBody>
      </p:sp>
      <p:sp>
        <p:nvSpPr>
          <p:cNvPr id="2053" name="Google Shape;2053;p303"/>
          <p:cNvSpPr txBox="1"/>
          <p:nvPr/>
        </p:nvSpPr>
        <p:spPr>
          <a:xfrm>
            <a:off x="5691201" y="1490675"/>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12%</a:t>
            </a:r>
            <a:endParaRPr sz="700" i="0" u="none" strike="noStrike" cap="none">
              <a:solidFill>
                <a:schemeClr val="dk1"/>
              </a:solidFill>
              <a:latin typeface="Helvetica Neue"/>
              <a:ea typeface="Helvetica Neue"/>
              <a:cs typeface="Helvetica Neue"/>
              <a:sym typeface="Helvetica Neue"/>
            </a:endParaRPr>
          </a:p>
        </p:txBody>
      </p:sp>
      <p:sp>
        <p:nvSpPr>
          <p:cNvPr id="2054" name="Google Shape;2054;p303"/>
          <p:cNvSpPr txBox="1"/>
          <p:nvPr/>
        </p:nvSpPr>
        <p:spPr>
          <a:xfrm>
            <a:off x="5975350" y="1490675"/>
            <a:ext cx="1755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lt1"/>
                </a:solidFill>
                <a:latin typeface="Helvetica Neue"/>
                <a:ea typeface="Helvetica Neue"/>
                <a:cs typeface="Helvetica Neue"/>
                <a:sym typeface="Helvetica Neue"/>
              </a:rPr>
              <a:t>6%</a:t>
            </a:r>
            <a:endParaRPr sz="700" i="0" u="none" strike="noStrike" cap="none">
              <a:solidFill>
                <a:schemeClr val="lt1"/>
              </a:solidFill>
              <a:latin typeface="Helvetica Neue"/>
              <a:ea typeface="Helvetica Neue"/>
              <a:cs typeface="Helvetica Neue"/>
              <a:sym typeface="Helvetica Neue"/>
            </a:endParaRPr>
          </a:p>
        </p:txBody>
      </p:sp>
      <p:sp>
        <p:nvSpPr>
          <p:cNvPr id="2055" name="Google Shape;2055;p303"/>
          <p:cNvSpPr txBox="1"/>
          <p:nvPr/>
        </p:nvSpPr>
        <p:spPr>
          <a:xfrm>
            <a:off x="5625276" y="1646250"/>
            <a:ext cx="1755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7%</a:t>
            </a:r>
            <a:endParaRPr sz="700" i="0" u="none" strike="noStrike" cap="none">
              <a:solidFill>
                <a:schemeClr val="dk1"/>
              </a:solidFill>
              <a:latin typeface="Helvetica Neue"/>
              <a:ea typeface="Helvetica Neue"/>
              <a:cs typeface="Helvetica Neue"/>
              <a:sym typeface="Helvetica Neue"/>
            </a:endParaRPr>
          </a:p>
        </p:txBody>
      </p:sp>
      <p:sp>
        <p:nvSpPr>
          <p:cNvPr id="2056" name="Google Shape;2056;p303"/>
          <p:cNvSpPr txBox="1"/>
          <p:nvPr/>
        </p:nvSpPr>
        <p:spPr>
          <a:xfrm>
            <a:off x="5845175" y="1646250"/>
            <a:ext cx="1755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lt1"/>
                </a:solidFill>
                <a:latin typeface="Helvetica Neue"/>
                <a:ea typeface="Helvetica Neue"/>
                <a:cs typeface="Helvetica Neue"/>
                <a:sym typeface="Helvetica Neue"/>
              </a:rPr>
              <a:t>7%</a:t>
            </a:r>
            <a:endParaRPr sz="700" i="0" u="none" strike="noStrike" cap="none">
              <a:solidFill>
                <a:schemeClr val="lt1"/>
              </a:solidFill>
              <a:latin typeface="Helvetica Neue"/>
              <a:ea typeface="Helvetica Neue"/>
              <a:cs typeface="Helvetica Neue"/>
              <a:sym typeface="Helvetica Neue"/>
            </a:endParaRPr>
          </a:p>
        </p:txBody>
      </p:sp>
      <p:cxnSp>
        <p:nvCxnSpPr>
          <p:cNvPr id="2057" name="Google Shape;2057;p303"/>
          <p:cNvCxnSpPr/>
          <p:nvPr/>
        </p:nvCxnSpPr>
        <p:spPr>
          <a:xfrm>
            <a:off x="3854449" y="1954213"/>
            <a:ext cx="4046400" cy="1500"/>
          </a:xfrm>
          <a:prstGeom prst="straightConnector1">
            <a:avLst/>
          </a:prstGeom>
          <a:noFill/>
          <a:ln w="9525" cap="flat" cmpd="sng">
            <a:solidFill>
              <a:schemeClr val="dk1"/>
            </a:solidFill>
            <a:prstDash val="solid"/>
            <a:round/>
            <a:headEnd type="none" w="sm" len="sm"/>
            <a:tailEnd type="none" w="sm" len="sm"/>
          </a:ln>
        </p:spPr>
      </p:cxnSp>
      <p:pic>
        <p:nvPicPr>
          <p:cNvPr id="2058" name="Google Shape;2058;p303"/>
          <p:cNvPicPr preferRelativeResize="0"/>
          <p:nvPr/>
        </p:nvPicPr>
        <p:blipFill rotWithShape="1">
          <a:blip r:embed="rId6">
            <a:alphaModFix/>
          </a:blip>
          <a:srcRect/>
          <a:stretch/>
        </p:blipFill>
        <p:spPr>
          <a:xfrm>
            <a:off x="5538788" y="1927225"/>
            <a:ext cx="2444700" cy="1419300"/>
          </a:xfrm>
          <a:prstGeom prst="rect">
            <a:avLst/>
          </a:prstGeom>
          <a:noFill/>
          <a:ln>
            <a:noFill/>
          </a:ln>
        </p:spPr>
      </p:pic>
      <p:sp>
        <p:nvSpPr>
          <p:cNvPr id="2059" name="Google Shape;2059;p303"/>
          <p:cNvSpPr txBox="1"/>
          <p:nvPr/>
        </p:nvSpPr>
        <p:spPr>
          <a:xfrm>
            <a:off x="7089775" y="2039950"/>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lt1"/>
                </a:solidFill>
                <a:latin typeface="Helvetica Neue"/>
                <a:ea typeface="Helvetica Neue"/>
                <a:cs typeface="Helvetica Neue"/>
                <a:sym typeface="Helvetica Neue"/>
              </a:rPr>
              <a:t>41%</a:t>
            </a:r>
            <a:endParaRPr sz="700" i="0" u="none" strike="noStrike" cap="none">
              <a:solidFill>
                <a:schemeClr val="lt1"/>
              </a:solidFill>
              <a:latin typeface="Helvetica Neue"/>
              <a:ea typeface="Helvetica Neue"/>
              <a:cs typeface="Helvetica Neue"/>
              <a:sym typeface="Helvetica Neue"/>
            </a:endParaRPr>
          </a:p>
        </p:txBody>
      </p:sp>
      <p:sp>
        <p:nvSpPr>
          <p:cNvPr id="2060" name="Google Shape;2060;p303"/>
          <p:cNvSpPr txBox="1"/>
          <p:nvPr/>
        </p:nvSpPr>
        <p:spPr>
          <a:xfrm>
            <a:off x="5949950" y="2039950"/>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25%</a:t>
            </a:r>
            <a:endParaRPr sz="700" i="0" u="none" strike="noStrike" cap="none">
              <a:solidFill>
                <a:schemeClr val="dk1"/>
              </a:solidFill>
              <a:latin typeface="Helvetica Neue"/>
              <a:ea typeface="Helvetica Neue"/>
              <a:cs typeface="Helvetica Neue"/>
              <a:sym typeface="Helvetica Neue"/>
            </a:endParaRPr>
          </a:p>
        </p:txBody>
      </p:sp>
      <p:sp>
        <p:nvSpPr>
          <p:cNvPr id="2061" name="Google Shape;2061;p303"/>
          <p:cNvSpPr txBox="1"/>
          <p:nvPr/>
        </p:nvSpPr>
        <p:spPr>
          <a:xfrm>
            <a:off x="6829425" y="2197100"/>
            <a:ext cx="237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lt1"/>
                </a:solidFill>
                <a:latin typeface="Helvetica Neue"/>
                <a:ea typeface="Helvetica Neue"/>
                <a:cs typeface="Helvetica Neue"/>
                <a:sym typeface="Helvetica Neue"/>
              </a:rPr>
              <a:t>20%</a:t>
            </a:r>
            <a:endParaRPr sz="700" i="0" u="none" strike="noStrike" cap="none">
              <a:solidFill>
                <a:schemeClr val="lt1"/>
              </a:solidFill>
              <a:latin typeface="Helvetica Neue"/>
              <a:ea typeface="Helvetica Neue"/>
              <a:cs typeface="Helvetica Neue"/>
              <a:sym typeface="Helvetica Neue"/>
            </a:endParaRPr>
          </a:p>
        </p:txBody>
      </p:sp>
      <p:sp>
        <p:nvSpPr>
          <p:cNvPr id="2062" name="Google Shape;2062;p303"/>
          <p:cNvSpPr txBox="1"/>
          <p:nvPr/>
        </p:nvSpPr>
        <p:spPr>
          <a:xfrm>
            <a:off x="6000750" y="2197100"/>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28%</a:t>
            </a:r>
            <a:endParaRPr sz="700" i="0" u="none" strike="noStrike" cap="none">
              <a:solidFill>
                <a:schemeClr val="dk1"/>
              </a:solidFill>
              <a:latin typeface="Helvetica Neue"/>
              <a:ea typeface="Helvetica Neue"/>
              <a:cs typeface="Helvetica Neue"/>
              <a:sym typeface="Helvetica Neue"/>
            </a:endParaRPr>
          </a:p>
        </p:txBody>
      </p:sp>
      <p:sp>
        <p:nvSpPr>
          <p:cNvPr id="2063" name="Google Shape;2063;p303"/>
          <p:cNvSpPr txBox="1"/>
          <p:nvPr/>
        </p:nvSpPr>
        <p:spPr>
          <a:xfrm>
            <a:off x="6880375" y="2354275"/>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lt1"/>
                </a:solidFill>
                <a:latin typeface="Helvetica Neue"/>
                <a:ea typeface="Helvetica Neue"/>
                <a:cs typeface="Helvetica Neue"/>
                <a:sym typeface="Helvetica Neue"/>
              </a:rPr>
              <a:t>16%</a:t>
            </a:r>
            <a:endParaRPr sz="700" i="0" u="none" strike="noStrike" cap="none">
              <a:solidFill>
                <a:schemeClr val="lt1"/>
              </a:solidFill>
              <a:latin typeface="Helvetica Neue"/>
              <a:ea typeface="Helvetica Neue"/>
              <a:cs typeface="Helvetica Neue"/>
              <a:sym typeface="Helvetica Neue"/>
            </a:endParaRPr>
          </a:p>
        </p:txBody>
      </p:sp>
      <p:sp>
        <p:nvSpPr>
          <p:cNvPr id="2064" name="Google Shape;2064;p303"/>
          <p:cNvSpPr txBox="1"/>
          <p:nvPr/>
        </p:nvSpPr>
        <p:spPr>
          <a:xfrm>
            <a:off x="6070600" y="2354275"/>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32%</a:t>
            </a:r>
            <a:endParaRPr sz="700" i="0" u="none" strike="noStrike" cap="none">
              <a:solidFill>
                <a:schemeClr val="dk1"/>
              </a:solidFill>
              <a:latin typeface="Helvetica Neue"/>
              <a:ea typeface="Helvetica Neue"/>
              <a:cs typeface="Helvetica Neue"/>
              <a:sym typeface="Helvetica Neue"/>
            </a:endParaRPr>
          </a:p>
        </p:txBody>
      </p:sp>
      <p:sp>
        <p:nvSpPr>
          <p:cNvPr id="2065" name="Google Shape;2065;p303"/>
          <p:cNvSpPr txBox="1"/>
          <p:nvPr/>
        </p:nvSpPr>
        <p:spPr>
          <a:xfrm>
            <a:off x="6689875" y="2509850"/>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lt1"/>
                </a:solidFill>
                <a:latin typeface="Helvetica Neue"/>
                <a:ea typeface="Helvetica Neue"/>
                <a:cs typeface="Helvetica Neue"/>
                <a:sym typeface="Helvetica Neue"/>
              </a:rPr>
              <a:t>15%</a:t>
            </a:r>
            <a:endParaRPr sz="700" i="0" u="none" strike="noStrike" cap="none">
              <a:solidFill>
                <a:schemeClr val="lt1"/>
              </a:solidFill>
              <a:latin typeface="Helvetica Neue"/>
              <a:ea typeface="Helvetica Neue"/>
              <a:cs typeface="Helvetica Neue"/>
              <a:sym typeface="Helvetica Neue"/>
            </a:endParaRPr>
          </a:p>
        </p:txBody>
      </p:sp>
      <p:sp>
        <p:nvSpPr>
          <p:cNvPr id="2066" name="Google Shape;2066;p303"/>
          <p:cNvSpPr txBox="1"/>
          <p:nvPr/>
        </p:nvSpPr>
        <p:spPr>
          <a:xfrm>
            <a:off x="5983301" y="2509850"/>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27%</a:t>
            </a:r>
            <a:endParaRPr sz="700" i="0" u="none" strike="noStrike" cap="none">
              <a:solidFill>
                <a:schemeClr val="dk1"/>
              </a:solidFill>
              <a:latin typeface="Helvetica Neue"/>
              <a:ea typeface="Helvetica Neue"/>
              <a:cs typeface="Helvetica Neue"/>
              <a:sym typeface="Helvetica Neue"/>
            </a:endParaRPr>
          </a:p>
        </p:txBody>
      </p:sp>
      <p:sp>
        <p:nvSpPr>
          <p:cNvPr id="2067" name="Google Shape;2067;p303"/>
          <p:cNvSpPr txBox="1"/>
          <p:nvPr/>
        </p:nvSpPr>
        <p:spPr>
          <a:xfrm>
            <a:off x="6760325" y="2667000"/>
            <a:ext cx="1755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lt1"/>
                </a:solidFill>
                <a:latin typeface="Helvetica Neue"/>
                <a:ea typeface="Helvetica Neue"/>
                <a:cs typeface="Helvetica Neue"/>
                <a:sym typeface="Helvetica Neue"/>
              </a:rPr>
              <a:t>5%</a:t>
            </a:r>
            <a:endParaRPr sz="700" i="0" u="none" strike="noStrike" cap="none">
              <a:solidFill>
                <a:schemeClr val="lt1"/>
              </a:solidFill>
              <a:latin typeface="Helvetica Neue"/>
              <a:ea typeface="Helvetica Neue"/>
              <a:cs typeface="Helvetica Neue"/>
              <a:sym typeface="Helvetica Neue"/>
            </a:endParaRPr>
          </a:p>
        </p:txBody>
      </p:sp>
      <p:sp>
        <p:nvSpPr>
          <p:cNvPr id="2068" name="Google Shape;2068;p303"/>
          <p:cNvSpPr txBox="1"/>
          <p:nvPr/>
        </p:nvSpPr>
        <p:spPr>
          <a:xfrm>
            <a:off x="6123001" y="2667000"/>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35%</a:t>
            </a:r>
            <a:endParaRPr sz="700" i="0" u="none" strike="noStrike" cap="none">
              <a:solidFill>
                <a:schemeClr val="dk1"/>
              </a:solidFill>
              <a:latin typeface="Helvetica Neue"/>
              <a:ea typeface="Helvetica Neue"/>
              <a:cs typeface="Helvetica Neue"/>
              <a:sym typeface="Helvetica Neue"/>
            </a:endParaRPr>
          </a:p>
        </p:txBody>
      </p:sp>
      <p:sp>
        <p:nvSpPr>
          <p:cNvPr id="2069" name="Google Shape;2069;p303"/>
          <p:cNvSpPr txBox="1"/>
          <p:nvPr/>
        </p:nvSpPr>
        <p:spPr>
          <a:xfrm>
            <a:off x="5999326" y="2824175"/>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lt1"/>
                </a:solidFill>
                <a:latin typeface="Helvetica Neue"/>
                <a:ea typeface="Helvetica Neue"/>
                <a:cs typeface="Helvetica Neue"/>
                <a:sym typeface="Helvetica Neue"/>
              </a:rPr>
              <a:t>11%</a:t>
            </a:r>
            <a:endParaRPr sz="700" i="0" u="none" strike="noStrike" cap="none">
              <a:solidFill>
                <a:schemeClr val="lt1"/>
              </a:solidFill>
              <a:latin typeface="Helvetica Neue"/>
              <a:ea typeface="Helvetica Neue"/>
              <a:cs typeface="Helvetica Neue"/>
              <a:sym typeface="Helvetica Neue"/>
            </a:endParaRPr>
          </a:p>
        </p:txBody>
      </p:sp>
      <p:sp>
        <p:nvSpPr>
          <p:cNvPr id="2070" name="Google Shape;2070;p303"/>
          <p:cNvSpPr txBox="1"/>
          <p:nvPr/>
        </p:nvSpPr>
        <p:spPr>
          <a:xfrm>
            <a:off x="5681725" y="2824175"/>
            <a:ext cx="2064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9%</a:t>
            </a:r>
            <a:endParaRPr sz="700" i="0" u="none" strike="noStrike" cap="none">
              <a:solidFill>
                <a:schemeClr val="dk1"/>
              </a:solidFill>
              <a:latin typeface="Helvetica Neue"/>
              <a:ea typeface="Helvetica Neue"/>
              <a:cs typeface="Helvetica Neue"/>
              <a:sym typeface="Helvetica Neue"/>
            </a:endParaRPr>
          </a:p>
        </p:txBody>
      </p:sp>
      <p:sp>
        <p:nvSpPr>
          <p:cNvPr id="2071" name="Google Shape;2071;p303"/>
          <p:cNvSpPr txBox="1"/>
          <p:nvPr/>
        </p:nvSpPr>
        <p:spPr>
          <a:xfrm>
            <a:off x="6010275" y="2981325"/>
            <a:ext cx="175500" cy="95400"/>
          </a:xfrm>
          <a:prstGeom prst="rect">
            <a:avLst/>
          </a:prstGeom>
          <a:solidFill>
            <a:srgbClr val="D04A02"/>
          </a:solid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lt1"/>
                </a:solidFill>
                <a:latin typeface="Helvetica Neue"/>
                <a:ea typeface="Helvetica Neue"/>
                <a:cs typeface="Helvetica Neue"/>
                <a:sym typeface="Helvetica Neue"/>
              </a:rPr>
              <a:t>1%</a:t>
            </a:r>
            <a:endParaRPr sz="700" i="0" u="none" strike="noStrike" cap="none">
              <a:solidFill>
                <a:schemeClr val="lt1"/>
              </a:solidFill>
              <a:latin typeface="Helvetica Neue"/>
              <a:ea typeface="Helvetica Neue"/>
              <a:cs typeface="Helvetica Neue"/>
              <a:sym typeface="Helvetica Neue"/>
            </a:endParaRPr>
          </a:p>
        </p:txBody>
      </p:sp>
      <p:sp>
        <p:nvSpPr>
          <p:cNvPr id="2072" name="Google Shape;2072;p303"/>
          <p:cNvSpPr txBox="1"/>
          <p:nvPr/>
        </p:nvSpPr>
        <p:spPr>
          <a:xfrm>
            <a:off x="5723101" y="2981325"/>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13%</a:t>
            </a:r>
            <a:endParaRPr sz="700" i="0" u="none" strike="noStrike" cap="none">
              <a:solidFill>
                <a:schemeClr val="dk1"/>
              </a:solidFill>
              <a:latin typeface="Helvetica Neue"/>
              <a:ea typeface="Helvetica Neue"/>
              <a:cs typeface="Helvetica Neue"/>
              <a:sym typeface="Helvetica Neue"/>
            </a:endParaRPr>
          </a:p>
        </p:txBody>
      </p:sp>
      <p:sp>
        <p:nvSpPr>
          <p:cNvPr id="2073" name="Google Shape;2073;p303"/>
          <p:cNvSpPr txBox="1"/>
          <p:nvPr/>
        </p:nvSpPr>
        <p:spPr>
          <a:xfrm>
            <a:off x="5940425" y="3136900"/>
            <a:ext cx="175500" cy="95400"/>
          </a:xfrm>
          <a:prstGeom prst="rect">
            <a:avLst/>
          </a:prstGeom>
          <a:solidFill>
            <a:srgbClr val="D04A02"/>
          </a:solid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lt1"/>
                </a:solidFill>
                <a:latin typeface="Helvetica Neue"/>
                <a:ea typeface="Helvetica Neue"/>
                <a:cs typeface="Helvetica Neue"/>
                <a:sym typeface="Helvetica Neue"/>
              </a:rPr>
              <a:t>1%</a:t>
            </a:r>
            <a:endParaRPr sz="700" i="0" u="none" strike="noStrike" cap="none">
              <a:solidFill>
                <a:schemeClr val="lt1"/>
              </a:solidFill>
              <a:latin typeface="Helvetica Neue"/>
              <a:ea typeface="Helvetica Neue"/>
              <a:cs typeface="Helvetica Neue"/>
              <a:sym typeface="Helvetica Neue"/>
            </a:endParaRPr>
          </a:p>
        </p:txBody>
      </p:sp>
      <p:sp>
        <p:nvSpPr>
          <p:cNvPr id="2074" name="Google Shape;2074;p303"/>
          <p:cNvSpPr txBox="1"/>
          <p:nvPr/>
        </p:nvSpPr>
        <p:spPr>
          <a:xfrm>
            <a:off x="5688176" y="3136900"/>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11%</a:t>
            </a:r>
            <a:endParaRPr sz="700" i="0" u="none" strike="noStrike" cap="none">
              <a:solidFill>
                <a:schemeClr val="dk1"/>
              </a:solidFill>
              <a:latin typeface="Helvetica Neue"/>
              <a:ea typeface="Helvetica Neue"/>
              <a:cs typeface="Helvetica Neue"/>
              <a:sym typeface="Helvetica Neue"/>
            </a:endParaRPr>
          </a:p>
        </p:txBody>
      </p:sp>
      <p:pic>
        <p:nvPicPr>
          <p:cNvPr id="2075" name="Google Shape;2075;p303"/>
          <p:cNvPicPr preferRelativeResize="0"/>
          <p:nvPr/>
        </p:nvPicPr>
        <p:blipFill rotWithShape="1">
          <a:blip r:embed="rId7">
            <a:alphaModFix/>
          </a:blip>
          <a:srcRect/>
          <a:stretch/>
        </p:blipFill>
        <p:spPr>
          <a:xfrm>
            <a:off x="5538788" y="3422650"/>
            <a:ext cx="2444700" cy="1282800"/>
          </a:xfrm>
          <a:prstGeom prst="rect">
            <a:avLst/>
          </a:prstGeom>
          <a:noFill/>
          <a:ln>
            <a:noFill/>
          </a:ln>
        </p:spPr>
      </p:pic>
      <p:cxnSp>
        <p:nvCxnSpPr>
          <p:cNvPr id="2076" name="Google Shape;2076;p303"/>
          <p:cNvCxnSpPr/>
          <p:nvPr/>
        </p:nvCxnSpPr>
        <p:spPr>
          <a:xfrm rot="10800000">
            <a:off x="5948351" y="4411663"/>
            <a:ext cx="65100" cy="0"/>
          </a:xfrm>
          <a:prstGeom prst="straightConnector1">
            <a:avLst/>
          </a:prstGeom>
          <a:noFill/>
          <a:ln w="9525" cap="flat" cmpd="sng">
            <a:solidFill>
              <a:schemeClr val="dk1"/>
            </a:solidFill>
            <a:prstDash val="solid"/>
            <a:round/>
            <a:headEnd type="none" w="sm" len="sm"/>
            <a:tailEnd type="none" w="sm" len="sm"/>
          </a:ln>
        </p:spPr>
      </p:cxnSp>
      <p:sp>
        <p:nvSpPr>
          <p:cNvPr id="2077" name="Google Shape;2077;p303"/>
          <p:cNvSpPr txBox="1"/>
          <p:nvPr/>
        </p:nvSpPr>
        <p:spPr>
          <a:xfrm>
            <a:off x="7177100" y="3525850"/>
            <a:ext cx="237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lt1"/>
                </a:solidFill>
                <a:latin typeface="Helvetica Neue"/>
                <a:ea typeface="Helvetica Neue"/>
                <a:cs typeface="Helvetica Neue"/>
                <a:sym typeface="Helvetica Neue"/>
              </a:rPr>
              <a:t>24%</a:t>
            </a:r>
            <a:endParaRPr sz="700" i="0" u="none" strike="noStrike" cap="none">
              <a:solidFill>
                <a:schemeClr val="lt1"/>
              </a:solidFill>
              <a:latin typeface="Helvetica Neue"/>
              <a:ea typeface="Helvetica Neue"/>
              <a:cs typeface="Helvetica Neue"/>
              <a:sym typeface="Helvetica Neue"/>
            </a:endParaRPr>
          </a:p>
        </p:txBody>
      </p:sp>
      <p:sp>
        <p:nvSpPr>
          <p:cNvPr id="2078" name="Google Shape;2078;p303"/>
          <p:cNvSpPr txBox="1"/>
          <p:nvPr/>
        </p:nvSpPr>
        <p:spPr>
          <a:xfrm>
            <a:off x="6169025" y="3525850"/>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32%</a:t>
            </a:r>
            <a:endParaRPr sz="700" i="0" u="none" strike="noStrike" cap="none">
              <a:solidFill>
                <a:schemeClr val="dk1"/>
              </a:solidFill>
              <a:latin typeface="Helvetica Neue"/>
              <a:ea typeface="Helvetica Neue"/>
              <a:cs typeface="Helvetica Neue"/>
              <a:sym typeface="Helvetica Neue"/>
            </a:endParaRPr>
          </a:p>
        </p:txBody>
      </p:sp>
      <p:sp>
        <p:nvSpPr>
          <p:cNvPr id="2079" name="Google Shape;2079;p303"/>
          <p:cNvSpPr txBox="1"/>
          <p:nvPr/>
        </p:nvSpPr>
        <p:spPr>
          <a:xfrm>
            <a:off x="7140050" y="3665550"/>
            <a:ext cx="237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lt1"/>
                </a:solidFill>
                <a:latin typeface="Helvetica Neue"/>
                <a:ea typeface="Helvetica Neue"/>
                <a:cs typeface="Helvetica Neue"/>
                <a:sym typeface="Helvetica Neue"/>
              </a:rPr>
              <a:t>14%</a:t>
            </a:r>
            <a:endParaRPr sz="700" i="0" u="none" strike="noStrike" cap="none">
              <a:solidFill>
                <a:schemeClr val="lt1"/>
              </a:solidFill>
              <a:latin typeface="Helvetica Neue"/>
              <a:ea typeface="Helvetica Neue"/>
              <a:cs typeface="Helvetica Neue"/>
              <a:sym typeface="Helvetica Neue"/>
            </a:endParaRPr>
          </a:p>
        </p:txBody>
      </p:sp>
      <p:sp>
        <p:nvSpPr>
          <p:cNvPr id="2080" name="Google Shape;2080;p303"/>
          <p:cNvSpPr txBox="1"/>
          <p:nvPr/>
        </p:nvSpPr>
        <p:spPr>
          <a:xfrm>
            <a:off x="6250001" y="3665550"/>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36%</a:t>
            </a:r>
            <a:endParaRPr sz="700" i="0" u="none" strike="noStrike" cap="none">
              <a:solidFill>
                <a:schemeClr val="dk1"/>
              </a:solidFill>
              <a:latin typeface="Helvetica Neue"/>
              <a:ea typeface="Helvetica Neue"/>
              <a:cs typeface="Helvetica Neue"/>
              <a:sym typeface="Helvetica Neue"/>
            </a:endParaRPr>
          </a:p>
        </p:txBody>
      </p:sp>
      <p:sp>
        <p:nvSpPr>
          <p:cNvPr id="2081" name="Google Shape;2081;p303"/>
          <p:cNvSpPr txBox="1"/>
          <p:nvPr/>
        </p:nvSpPr>
        <p:spPr>
          <a:xfrm>
            <a:off x="6974626" y="3805250"/>
            <a:ext cx="1755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lt1"/>
                </a:solidFill>
                <a:latin typeface="Helvetica Neue"/>
                <a:ea typeface="Helvetica Neue"/>
                <a:cs typeface="Helvetica Neue"/>
                <a:sym typeface="Helvetica Neue"/>
              </a:rPr>
              <a:t>9%</a:t>
            </a:r>
            <a:endParaRPr sz="700" i="0" u="none" strike="noStrike" cap="none">
              <a:solidFill>
                <a:schemeClr val="lt1"/>
              </a:solidFill>
              <a:latin typeface="Helvetica Neue"/>
              <a:ea typeface="Helvetica Neue"/>
              <a:cs typeface="Helvetica Neue"/>
              <a:sym typeface="Helvetica Neue"/>
            </a:endParaRPr>
          </a:p>
        </p:txBody>
      </p:sp>
      <p:sp>
        <p:nvSpPr>
          <p:cNvPr id="2082" name="Google Shape;2082;p303"/>
          <p:cNvSpPr txBox="1"/>
          <p:nvPr/>
        </p:nvSpPr>
        <p:spPr>
          <a:xfrm>
            <a:off x="6189676" y="3805250"/>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33%</a:t>
            </a:r>
            <a:endParaRPr sz="700" i="0" u="none" strike="noStrike" cap="none">
              <a:solidFill>
                <a:schemeClr val="dk1"/>
              </a:solidFill>
              <a:latin typeface="Helvetica Neue"/>
              <a:ea typeface="Helvetica Neue"/>
              <a:cs typeface="Helvetica Neue"/>
              <a:sym typeface="Helvetica Neue"/>
            </a:endParaRPr>
          </a:p>
        </p:txBody>
      </p:sp>
      <p:sp>
        <p:nvSpPr>
          <p:cNvPr id="2083" name="Google Shape;2083;p303"/>
          <p:cNvSpPr txBox="1"/>
          <p:nvPr/>
        </p:nvSpPr>
        <p:spPr>
          <a:xfrm>
            <a:off x="6565775" y="3944950"/>
            <a:ext cx="1890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lt1"/>
                </a:solidFill>
                <a:latin typeface="Helvetica Neue"/>
                <a:ea typeface="Helvetica Neue"/>
                <a:cs typeface="Helvetica Neue"/>
                <a:sym typeface="Helvetica Neue"/>
              </a:rPr>
              <a:t>6%</a:t>
            </a:r>
            <a:endParaRPr sz="700" i="0" u="none" strike="noStrike" cap="none">
              <a:solidFill>
                <a:schemeClr val="lt1"/>
              </a:solidFill>
              <a:latin typeface="Helvetica Neue"/>
              <a:ea typeface="Helvetica Neue"/>
              <a:cs typeface="Helvetica Neue"/>
              <a:sym typeface="Helvetica Neue"/>
            </a:endParaRPr>
          </a:p>
        </p:txBody>
      </p:sp>
      <p:sp>
        <p:nvSpPr>
          <p:cNvPr id="2084" name="Google Shape;2084;p303"/>
          <p:cNvSpPr txBox="1"/>
          <p:nvPr/>
        </p:nvSpPr>
        <p:spPr>
          <a:xfrm>
            <a:off x="6005526" y="3944950"/>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24%</a:t>
            </a:r>
            <a:endParaRPr sz="700" i="0" u="none" strike="noStrike" cap="none">
              <a:solidFill>
                <a:schemeClr val="dk1"/>
              </a:solidFill>
              <a:latin typeface="Helvetica Neue"/>
              <a:ea typeface="Helvetica Neue"/>
              <a:cs typeface="Helvetica Neue"/>
              <a:sym typeface="Helvetica Neue"/>
            </a:endParaRPr>
          </a:p>
        </p:txBody>
      </p:sp>
      <p:sp>
        <p:nvSpPr>
          <p:cNvPr id="2085" name="Google Shape;2085;p303"/>
          <p:cNvSpPr txBox="1"/>
          <p:nvPr/>
        </p:nvSpPr>
        <p:spPr>
          <a:xfrm>
            <a:off x="6368950" y="4084650"/>
            <a:ext cx="1755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lt1"/>
                </a:solidFill>
                <a:latin typeface="Helvetica Neue"/>
                <a:ea typeface="Helvetica Neue"/>
                <a:cs typeface="Helvetica Neue"/>
                <a:sym typeface="Helvetica Neue"/>
              </a:rPr>
              <a:t>8%</a:t>
            </a:r>
            <a:endParaRPr sz="700" i="0" u="none" strike="noStrike" cap="none">
              <a:solidFill>
                <a:schemeClr val="lt1"/>
              </a:solidFill>
              <a:latin typeface="Helvetica Neue"/>
              <a:ea typeface="Helvetica Neue"/>
              <a:cs typeface="Helvetica Neue"/>
              <a:sym typeface="Helvetica Neue"/>
            </a:endParaRPr>
          </a:p>
        </p:txBody>
      </p:sp>
      <p:sp>
        <p:nvSpPr>
          <p:cNvPr id="2086" name="Google Shape;2086;p303"/>
          <p:cNvSpPr txBox="1"/>
          <p:nvPr/>
        </p:nvSpPr>
        <p:spPr>
          <a:xfrm>
            <a:off x="5884876" y="4084650"/>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18%</a:t>
            </a:r>
            <a:endParaRPr sz="700" i="0" u="none" strike="noStrike" cap="none">
              <a:solidFill>
                <a:schemeClr val="dk1"/>
              </a:solidFill>
              <a:latin typeface="Helvetica Neue"/>
              <a:ea typeface="Helvetica Neue"/>
              <a:cs typeface="Helvetica Neue"/>
              <a:sym typeface="Helvetica Neue"/>
            </a:endParaRPr>
          </a:p>
        </p:txBody>
      </p:sp>
      <p:sp>
        <p:nvSpPr>
          <p:cNvPr id="2087" name="Google Shape;2087;p303"/>
          <p:cNvSpPr txBox="1"/>
          <p:nvPr/>
        </p:nvSpPr>
        <p:spPr>
          <a:xfrm>
            <a:off x="6475300" y="4230075"/>
            <a:ext cx="175500" cy="954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3%</a:t>
            </a:r>
            <a:endParaRPr sz="700" i="0" u="none" strike="noStrike" cap="none">
              <a:solidFill>
                <a:schemeClr val="dk1"/>
              </a:solidFill>
              <a:latin typeface="Helvetica Neue"/>
              <a:ea typeface="Helvetica Neue"/>
              <a:cs typeface="Helvetica Neue"/>
              <a:sym typeface="Helvetica Neue"/>
            </a:endParaRPr>
          </a:p>
        </p:txBody>
      </p:sp>
      <p:sp>
        <p:nvSpPr>
          <p:cNvPr id="2088" name="Google Shape;2088;p303"/>
          <p:cNvSpPr txBox="1"/>
          <p:nvPr/>
        </p:nvSpPr>
        <p:spPr>
          <a:xfrm>
            <a:off x="5884876" y="4224350"/>
            <a:ext cx="2253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18%</a:t>
            </a:r>
            <a:endParaRPr sz="700" i="0" u="none" strike="noStrike" cap="none">
              <a:solidFill>
                <a:schemeClr val="dk1"/>
              </a:solidFill>
              <a:latin typeface="Helvetica Neue"/>
              <a:ea typeface="Helvetica Neue"/>
              <a:cs typeface="Helvetica Neue"/>
              <a:sym typeface="Helvetica Neue"/>
            </a:endParaRPr>
          </a:p>
        </p:txBody>
      </p:sp>
      <p:sp>
        <p:nvSpPr>
          <p:cNvPr id="2089" name="Google Shape;2089;p303"/>
          <p:cNvSpPr txBox="1"/>
          <p:nvPr/>
        </p:nvSpPr>
        <p:spPr>
          <a:xfrm>
            <a:off x="6013450" y="4364050"/>
            <a:ext cx="189000" cy="95400"/>
          </a:xfrm>
          <a:prstGeom prst="rect">
            <a:avLst/>
          </a:prstGeom>
          <a:noFill/>
          <a:ln>
            <a:noFill/>
          </a:ln>
        </p:spPr>
        <p:txBody>
          <a:bodyPr spcFirstLastPara="1" wrap="square" lIns="14275" tIns="0" rIns="14275" bIns="0" anchor="ctr" anchorCtr="0">
            <a:noAutofit/>
          </a:bodyPr>
          <a:lstStyle/>
          <a:p>
            <a:pPr marL="0" marR="0" lvl="0" indent="0" algn="l"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2%</a:t>
            </a:r>
            <a:endParaRPr sz="700" i="0" u="none" strike="noStrike" cap="none">
              <a:solidFill>
                <a:schemeClr val="dk1"/>
              </a:solidFill>
              <a:latin typeface="Helvetica Neue"/>
              <a:ea typeface="Helvetica Neue"/>
              <a:cs typeface="Helvetica Neue"/>
              <a:sym typeface="Helvetica Neue"/>
            </a:endParaRPr>
          </a:p>
        </p:txBody>
      </p:sp>
      <p:sp>
        <p:nvSpPr>
          <p:cNvPr id="2090" name="Google Shape;2090;p303"/>
          <p:cNvSpPr txBox="1"/>
          <p:nvPr/>
        </p:nvSpPr>
        <p:spPr>
          <a:xfrm>
            <a:off x="5668125" y="4364050"/>
            <a:ext cx="1755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7%</a:t>
            </a:r>
            <a:endParaRPr sz="700" i="0" u="none" strike="noStrike" cap="none">
              <a:solidFill>
                <a:schemeClr val="dk1"/>
              </a:solidFill>
              <a:latin typeface="Helvetica Neue"/>
              <a:ea typeface="Helvetica Neue"/>
              <a:cs typeface="Helvetica Neue"/>
              <a:sym typeface="Helvetica Neue"/>
            </a:endParaRPr>
          </a:p>
        </p:txBody>
      </p:sp>
      <p:sp>
        <p:nvSpPr>
          <p:cNvPr id="2091" name="Google Shape;2091;p303"/>
          <p:cNvSpPr txBox="1"/>
          <p:nvPr/>
        </p:nvSpPr>
        <p:spPr>
          <a:xfrm>
            <a:off x="5998303" y="4503750"/>
            <a:ext cx="189000" cy="95400"/>
          </a:xfrm>
          <a:prstGeom prst="rect">
            <a:avLst/>
          </a:prstGeom>
          <a:noFill/>
          <a:ln>
            <a:noFill/>
          </a:ln>
        </p:spPr>
        <p:txBody>
          <a:bodyPr spcFirstLastPara="1" wrap="square" lIns="14275" tIns="0" rIns="14275" bIns="0" anchor="t"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2%</a:t>
            </a:r>
            <a:endParaRPr sz="700" i="0" u="none" strike="noStrike" cap="none">
              <a:solidFill>
                <a:schemeClr val="dk1"/>
              </a:solidFill>
              <a:latin typeface="Helvetica Neue"/>
              <a:ea typeface="Helvetica Neue"/>
              <a:cs typeface="Helvetica Neue"/>
              <a:sym typeface="Helvetica Neue"/>
            </a:endParaRPr>
          </a:p>
        </p:txBody>
      </p:sp>
      <p:sp>
        <p:nvSpPr>
          <p:cNvPr id="2092" name="Google Shape;2092;p303"/>
          <p:cNvSpPr txBox="1"/>
          <p:nvPr/>
        </p:nvSpPr>
        <p:spPr>
          <a:xfrm>
            <a:off x="5668125" y="4503750"/>
            <a:ext cx="175500" cy="95400"/>
          </a:xfrm>
          <a:prstGeom prst="rect">
            <a:avLst/>
          </a:prstGeom>
          <a:noFill/>
          <a:ln>
            <a:noFill/>
          </a:ln>
        </p:spPr>
        <p:txBody>
          <a:bodyPr spcFirstLastPara="1" wrap="square" lIns="14275" tIns="0" rIns="14275" bIns="0" anchor="ctr" anchorCtr="0">
            <a:noAutofit/>
          </a:bodyPr>
          <a:lstStyle/>
          <a:p>
            <a:pPr marL="0" marR="0" lvl="0" indent="0" algn="ctr" rtl="0">
              <a:lnSpc>
                <a:spcPct val="90000"/>
              </a:lnSpc>
              <a:spcBef>
                <a:spcPts val="0"/>
              </a:spcBef>
              <a:spcAft>
                <a:spcPts val="0"/>
              </a:spcAft>
              <a:buNone/>
            </a:pPr>
            <a:r>
              <a:rPr lang="en" sz="700" i="0" u="none" strike="noStrike" cap="none">
                <a:solidFill>
                  <a:schemeClr val="dk1"/>
                </a:solidFill>
                <a:latin typeface="Helvetica Neue"/>
                <a:ea typeface="Helvetica Neue"/>
                <a:cs typeface="Helvetica Neue"/>
                <a:sym typeface="Helvetica Neue"/>
              </a:rPr>
              <a:t>7%</a:t>
            </a:r>
            <a:endParaRPr sz="700" i="0" u="none" strike="noStrike" cap="none">
              <a:solidFill>
                <a:schemeClr val="dk1"/>
              </a:solidFill>
              <a:latin typeface="Helvetica Neue"/>
              <a:ea typeface="Helvetica Neue"/>
              <a:cs typeface="Helvetica Neue"/>
              <a:sym typeface="Helvetica Neue"/>
            </a:endParaRPr>
          </a:p>
        </p:txBody>
      </p:sp>
      <p:cxnSp>
        <p:nvCxnSpPr>
          <p:cNvPr id="2093" name="Google Shape;2093;p303"/>
          <p:cNvCxnSpPr/>
          <p:nvPr/>
        </p:nvCxnSpPr>
        <p:spPr>
          <a:xfrm>
            <a:off x="8487894" y="3431382"/>
            <a:ext cx="419100" cy="0"/>
          </a:xfrm>
          <a:prstGeom prst="straightConnector1">
            <a:avLst/>
          </a:prstGeom>
          <a:noFill/>
          <a:ln w="9525" cap="flat" cmpd="sng">
            <a:solidFill>
              <a:schemeClr val="dk1"/>
            </a:solidFill>
            <a:prstDash val="solid"/>
            <a:round/>
            <a:headEnd type="none" w="sm" len="sm"/>
            <a:tailEnd type="none" w="sm" len="sm"/>
          </a:ln>
        </p:spPr>
      </p:cxnSp>
      <p:cxnSp>
        <p:nvCxnSpPr>
          <p:cNvPr id="2094" name="Google Shape;2094;p303"/>
          <p:cNvCxnSpPr/>
          <p:nvPr/>
        </p:nvCxnSpPr>
        <p:spPr>
          <a:xfrm>
            <a:off x="8009467" y="1955614"/>
            <a:ext cx="419100" cy="0"/>
          </a:xfrm>
          <a:prstGeom prst="straightConnector1">
            <a:avLst/>
          </a:prstGeom>
          <a:noFill/>
          <a:ln w="9525" cap="flat" cmpd="sng">
            <a:solidFill>
              <a:schemeClr val="dk1"/>
            </a:solidFill>
            <a:prstDash val="solid"/>
            <a:round/>
            <a:headEnd type="none" w="sm" len="sm"/>
            <a:tailEnd type="none" w="sm" len="sm"/>
          </a:ln>
        </p:spPr>
      </p:cxnSp>
      <p:cxnSp>
        <p:nvCxnSpPr>
          <p:cNvPr id="2095" name="Google Shape;2095;p303"/>
          <p:cNvCxnSpPr/>
          <p:nvPr/>
        </p:nvCxnSpPr>
        <p:spPr>
          <a:xfrm>
            <a:off x="8487894" y="1955614"/>
            <a:ext cx="419100" cy="0"/>
          </a:xfrm>
          <a:prstGeom prst="straightConnector1">
            <a:avLst/>
          </a:prstGeom>
          <a:noFill/>
          <a:ln w="9525" cap="flat" cmpd="sng">
            <a:solidFill>
              <a:schemeClr val="dk1"/>
            </a:solidFill>
            <a:prstDash val="solid"/>
            <a:round/>
            <a:headEnd type="none" w="sm" len="sm"/>
            <a:tailEnd type="none" w="sm" len="sm"/>
          </a:ln>
        </p:spPr>
      </p:cxnSp>
      <p:sp>
        <p:nvSpPr>
          <p:cNvPr id="2096" name="Google Shape;2096;p303"/>
          <p:cNvSpPr txBox="1"/>
          <p:nvPr/>
        </p:nvSpPr>
        <p:spPr>
          <a:xfrm>
            <a:off x="3854778" y="300470"/>
            <a:ext cx="385800" cy="193200"/>
          </a:xfrm>
          <a:prstGeom prst="rect">
            <a:avLst/>
          </a:prstGeom>
          <a:noFill/>
          <a:ln>
            <a:noFill/>
          </a:ln>
        </p:spPr>
        <p:txBody>
          <a:bodyPr spcFirstLastPara="1" wrap="square" lIns="0" tIns="0" rIns="0" bIns="540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900" b="1" i="0" u="none" strike="noStrike" cap="none">
                <a:solidFill>
                  <a:srgbClr val="000000"/>
                </a:solidFill>
                <a:latin typeface="Helvetica Neue"/>
                <a:ea typeface="Helvetica Neue"/>
                <a:cs typeface="Helvetica Neue"/>
                <a:sym typeface="Helvetica Neue"/>
              </a:rPr>
              <a:t>Latvija</a:t>
            </a:r>
            <a:endParaRPr sz="900" b="0" i="0" u="none" strike="noStrike" cap="none">
              <a:solidFill>
                <a:srgbClr val="000000"/>
              </a:solidFill>
              <a:latin typeface="Arial"/>
              <a:ea typeface="Arial"/>
              <a:cs typeface="Arial"/>
              <a:sym typeface="Arial"/>
            </a:endParaRPr>
          </a:p>
        </p:txBody>
      </p:sp>
      <p:cxnSp>
        <p:nvCxnSpPr>
          <p:cNvPr id="2097" name="Google Shape;2097;p303"/>
          <p:cNvCxnSpPr/>
          <p:nvPr/>
        </p:nvCxnSpPr>
        <p:spPr>
          <a:xfrm>
            <a:off x="3854765" y="481955"/>
            <a:ext cx="4045800" cy="0"/>
          </a:xfrm>
          <a:prstGeom prst="straightConnector1">
            <a:avLst/>
          </a:prstGeom>
          <a:noFill/>
          <a:ln w="9525" cap="flat" cmpd="sng">
            <a:solidFill>
              <a:schemeClr val="accent6"/>
            </a:solidFill>
            <a:prstDash val="solid"/>
            <a:round/>
            <a:headEnd type="none" w="sm" len="sm"/>
            <a:tailEnd type="none" w="sm" len="sm"/>
          </a:ln>
        </p:spPr>
      </p:cxnSp>
      <p:sp>
        <p:nvSpPr>
          <p:cNvPr id="2098" name="Google Shape;2098;p303"/>
          <p:cNvSpPr txBox="1"/>
          <p:nvPr/>
        </p:nvSpPr>
        <p:spPr>
          <a:xfrm>
            <a:off x="3854775" y="1773345"/>
            <a:ext cx="475500" cy="193200"/>
          </a:xfrm>
          <a:prstGeom prst="rect">
            <a:avLst/>
          </a:prstGeom>
          <a:noFill/>
          <a:ln>
            <a:noFill/>
          </a:ln>
        </p:spPr>
        <p:txBody>
          <a:bodyPr spcFirstLastPara="1" wrap="square" lIns="0" tIns="0" rIns="0" bIns="540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900" b="1" i="0" u="none" strike="noStrike" cap="none">
                <a:solidFill>
                  <a:srgbClr val="000000"/>
                </a:solidFill>
                <a:latin typeface="Helvetica Neue"/>
                <a:ea typeface="Helvetica Neue"/>
                <a:cs typeface="Helvetica Neue"/>
                <a:sym typeface="Helvetica Neue"/>
              </a:rPr>
              <a:t>Lietuva</a:t>
            </a:r>
            <a:endParaRPr sz="900" b="1" i="0" u="none" strike="noStrike" cap="none">
              <a:solidFill>
                <a:srgbClr val="000000"/>
              </a:solidFill>
              <a:latin typeface="Helvetica Neue"/>
              <a:ea typeface="Helvetica Neue"/>
              <a:cs typeface="Helvetica Neue"/>
              <a:sym typeface="Helvetica Neue"/>
            </a:endParaRPr>
          </a:p>
        </p:txBody>
      </p:sp>
      <p:cxnSp>
        <p:nvCxnSpPr>
          <p:cNvPr id="2099" name="Google Shape;2099;p303"/>
          <p:cNvCxnSpPr/>
          <p:nvPr/>
        </p:nvCxnSpPr>
        <p:spPr>
          <a:xfrm>
            <a:off x="3854450" y="1954213"/>
            <a:ext cx="4046400" cy="1500"/>
          </a:xfrm>
          <a:prstGeom prst="straightConnector1">
            <a:avLst/>
          </a:prstGeom>
          <a:noFill/>
          <a:ln w="9525" cap="flat" cmpd="sng">
            <a:solidFill>
              <a:schemeClr val="accent6"/>
            </a:solidFill>
            <a:prstDash val="solid"/>
            <a:round/>
            <a:headEnd type="none" w="sm" len="sm"/>
            <a:tailEnd type="none" w="sm" len="sm"/>
          </a:ln>
        </p:spPr>
      </p:cxnSp>
      <p:sp>
        <p:nvSpPr>
          <p:cNvPr id="2100" name="Google Shape;2100;p303"/>
          <p:cNvSpPr txBox="1"/>
          <p:nvPr/>
        </p:nvSpPr>
        <p:spPr>
          <a:xfrm>
            <a:off x="3854778" y="3248195"/>
            <a:ext cx="432900" cy="193200"/>
          </a:xfrm>
          <a:prstGeom prst="rect">
            <a:avLst/>
          </a:prstGeom>
          <a:noFill/>
          <a:ln>
            <a:noFill/>
          </a:ln>
        </p:spPr>
        <p:txBody>
          <a:bodyPr spcFirstLastPara="1" wrap="square" lIns="0" tIns="0" rIns="0" bIns="540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900" b="1" i="0" u="none" strike="noStrike" cap="none">
                <a:solidFill>
                  <a:srgbClr val="000000"/>
                </a:solidFill>
                <a:latin typeface="Helvetica Neue"/>
                <a:ea typeface="Helvetica Neue"/>
                <a:cs typeface="Helvetica Neue"/>
                <a:sym typeface="Helvetica Neue"/>
              </a:rPr>
              <a:t>Igaunija</a:t>
            </a:r>
            <a:endParaRPr sz="900" b="1" i="0" u="none" strike="noStrike" cap="none">
              <a:solidFill>
                <a:srgbClr val="000000"/>
              </a:solidFill>
              <a:latin typeface="Helvetica Neue"/>
              <a:ea typeface="Helvetica Neue"/>
              <a:cs typeface="Helvetica Neue"/>
              <a:sym typeface="Helvetica Neue"/>
            </a:endParaRPr>
          </a:p>
        </p:txBody>
      </p:sp>
      <p:cxnSp>
        <p:nvCxnSpPr>
          <p:cNvPr id="2101" name="Google Shape;2101;p303"/>
          <p:cNvCxnSpPr/>
          <p:nvPr/>
        </p:nvCxnSpPr>
        <p:spPr>
          <a:xfrm>
            <a:off x="3854450" y="3429000"/>
            <a:ext cx="4046400" cy="1500"/>
          </a:xfrm>
          <a:prstGeom prst="straightConnector1">
            <a:avLst/>
          </a:prstGeom>
          <a:noFill/>
          <a:ln w="9525" cap="flat" cmpd="sng">
            <a:solidFill>
              <a:schemeClr val="accent6"/>
            </a:solidFill>
            <a:prstDash val="solid"/>
            <a:round/>
            <a:headEnd type="none" w="sm" len="sm"/>
            <a:tailEnd type="none" w="sm" len="sm"/>
          </a:ln>
        </p:spPr>
      </p:cxnSp>
      <p:cxnSp>
        <p:nvCxnSpPr>
          <p:cNvPr id="2102" name="Google Shape;2102;p303"/>
          <p:cNvCxnSpPr/>
          <p:nvPr/>
        </p:nvCxnSpPr>
        <p:spPr>
          <a:xfrm rot="10800000">
            <a:off x="5948339" y="4551438"/>
            <a:ext cx="65100" cy="0"/>
          </a:xfrm>
          <a:prstGeom prst="straightConnector1">
            <a:avLst/>
          </a:prstGeom>
          <a:noFill/>
          <a:ln w="9525" cap="flat" cmpd="sng">
            <a:solidFill>
              <a:schemeClr val="dk1"/>
            </a:solidFill>
            <a:prstDash val="solid"/>
            <a:round/>
            <a:headEnd type="none" w="sm" len="sm"/>
            <a:tailEnd type="none" w="sm" len="sm"/>
          </a:ln>
        </p:spPr>
      </p:cxnSp>
      <p:cxnSp>
        <p:nvCxnSpPr>
          <p:cNvPr id="2103" name="Google Shape;2103;p303"/>
          <p:cNvCxnSpPr/>
          <p:nvPr/>
        </p:nvCxnSpPr>
        <p:spPr>
          <a:xfrm rot="10800000">
            <a:off x="6414976" y="4272863"/>
            <a:ext cx="65100" cy="0"/>
          </a:xfrm>
          <a:prstGeom prst="straightConnector1">
            <a:avLst/>
          </a:prstGeom>
          <a:noFill/>
          <a:ln w="9525" cap="flat" cmpd="sng">
            <a:solidFill>
              <a:schemeClr val="dk1"/>
            </a:solidFill>
            <a:prstDash val="solid"/>
            <a:round/>
            <a:headEnd type="none" w="sm" len="sm"/>
            <a:tailEnd type="none" w="sm" len="sm"/>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07"/>
        <p:cNvGrpSpPr/>
        <p:nvPr/>
      </p:nvGrpSpPr>
      <p:grpSpPr>
        <a:xfrm>
          <a:off x="0" y="0"/>
          <a:ext cx="0" cy="0"/>
          <a:chOff x="0" y="0"/>
          <a:chExt cx="0" cy="0"/>
        </a:xfrm>
      </p:grpSpPr>
      <p:pic>
        <p:nvPicPr>
          <p:cNvPr id="2108" name="Google Shape;2108;p304"/>
          <p:cNvPicPr preferRelativeResize="0"/>
          <p:nvPr/>
        </p:nvPicPr>
        <p:blipFill rotWithShape="1">
          <a:blip r:embed="rId3">
            <a:alphaModFix/>
          </a:blip>
          <a:srcRect l="11089" r="11089"/>
          <a:stretch/>
        </p:blipFill>
        <p:spPr>
          <a:xfrm>
            <a:off x="4283800" y="0"/>
            <a:ext cx="4860201" cy="5143501"/>
          </a:xfrm>
          <a:prstGeom prst="rect">
            <a:avLst/>
          </a:prstGeom>
          <a:noFill/>
          <a:ln>
            <a:noFill/>
          </a:ln>
        </p:spPr>
      </p:pic>
      <p:sp>
        <p:nvSpPr>
          <p:cNvPr id="2109" name="Google Shape;2109;p304"/>
          <p:cNvSpPr/>
          <p:nvPr/>
        </p:nvSpPr>
        <p:spPr>
          <a:xfrm>
            <a:off x="953" y="0"/>
            <a:ext cx="285900" cy="2844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chemeClr val="lt1"/>
              </a:solidFill>
              <a:latin typeface="Arial"/>
              <a:ea typeface="Arial"/>
              <a:cs typeface="Arial"/>
              <a:sym typeface="Arial"/>
            </a:endParaRPr>
          </a:p>
        </p:txBody>
      </p:sp>
      <p:sp>
        <p:nvSpPr>
          <p:cNvPr id="2110" name="Google Shape;2110;p304"/>
          <p:cNvSpPr/>
          <p:nvPr/>
        </p:nvSpPr>
        <p:spPr>
          <a:xfrm>
            <a:off x="8857999" y="238"/>
            <a:ext cx="285900" cy="2844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chemeClr val="lt1"/>
              </a:solidFill>
              <a:latin typeface="Arial"/>
              <a:ea typeface="Arial"/>
              <a:cs typeface="Arial"/>
              <a:sym typeface="Arial"/>
            </a:endParaRPr>
          </a:p>
        </p:txBody>
      </p:sp>
      <p:sp>
        <p:nvSpPr>
          <p:cNvPr id="2111" name="Google Shape;2111;p304"/>
          <p:cNvSpPr txBox="1"/>
          <p:nvPr/>
        </p:nvSpPr>
        <p:spPr>
          <a:xfrm>
            <a:off x="575079" y="897004"/>
            <a:ext cx="3139800" cy="3463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 sz="3000">
                <a:solidFill>
                  <a:schemeClr val="dk1"/>
                </a:solidFill>
                <a:latin typeface="Georgia"/>
                <a:ea typeface="Georgia"/>
                <a:cs typeface="Georgia"/>
                <a:sym typeface="Georgia"/>
              </a:rPr>
              <a:t>PwC globālais Korporatīvās ilgtpspējas ziņošanas direktīvas (CSRD) pētījums 2024</a:t>
            </a:r>
            <a:endParaRPr sz="3000">
              <a:solidFill>
                <a:schemeClr val="dk1"/>
              </a:solidFill>
              <a:latin typeface="Georgia"/>
              <a:ea typeface="Georgia"/>
              <a:cs typeface="Georgia"/>
              <a:sym typeface="Georgia"/>
            </a:endParaRPr>
          </a:p>
          <a:p>
            <a:pPr marL="0" marR="0" lvl="0" indent="0" algn="l" rtl="0">
              <a:lnSpc>
                <a:spcPct val="100000"/>
              </a:lnSpc>
              <a:spcBef>
                <a:spcPts val="0"/>
              </a:spcBef>
              <a:spcAft>
                <a:spcPts val="0"/>
              </a:spcAft>
              <a:buClr>
                <a:srgbClr val="000000"/>
              </a:buClr>
              <a:buSzPts val="3000"/>
              <a:buFont typeface="Arial"/>
              <a:buNone/>
            </a:pPr>
            <a:endParaRPr sz="3000">
              <a:solidFill>
                <a:schemeClr val="dk1"/>
              </a:solidFill>
              <a:latin typeface="Georgia"/>
              <a:ea typeface="Georgia"/>
              <a:cs typeface="Georgia"/>
              <a:sym typeface="Georgia"/>
            </a:endParaRPr>
          </a:p>
          <a:p>
            <a:pPr marL="0" marR="0" lvl="0" indent="0" algn="l" rtl="0">
              <a:lnSpc>
                <a:spcPct val="100000"/>
              </a:lnSpc>
              <a:spcBef>
                <a:spcPts val="0"/>
              </a:spcBef>
              <a:spcAft>
                <a:spcPts val="0"/>
              </a:spcAft>
              <a:buClr>
                <a:srgbClr val="000000"/>
              </a:buClr>
              <a:buSzPts val="1500"/>
              <a:buFont typeface="Arial"/>
              <a:buNone/>
            </a:pPr>
            <a:r>
              <a:rPr lang="en" sz="1500">
                <a:solidFill>
                  <a:schemeClr val="dk1"/>
                </a:solidFill>
              </a:rPr>
              <a:t>Jūnijs</a:t>
            </a:r>
            <a:r>
              <a:rPr lang="en" sz="1500" b="0" i="0" u="none" strike="noStrike" cap="none">
                <a:solidFill>
                  <a:schemeClr val="dk1"/>
                </a:solidFill>
                <a:latin typeface="Arial"/>
                <a:ea typeface="Arial"/>
                <a:cs typeface="Arial"/>
                <a:sym typeface="Arial"/>
              </a:rPr>
              <a:t>, 2024</a:t>
            </a:r>
            <a:endParaRPr sz="1500" b="0" i="0" u="none" strike="noStrike" cap="none">
              <a:solidFill>
                <a:srgbClr val="000000"/>
              </a:solidFill>
              <a:latin typeface="Arial"/>
              <a:ea typeface="Arial"/>
              <a:cs typeface="Arial"/>
              <a:sym typeface="Arial"/>
            </a:endParaRPr>
          </a:p>
        </p:txBody>
      </p:sp>
      <p:sp>
        <p:nvSpPr>
          <p:cNvPr id="2112" name="Google Shape;2112;p304"/>
          <p:cNvSpPr/>
          <p:nvPr/>
        </p:nvSpPr>
        <p:spPr>
          <a:xfrm>
            <a:off x="289166" y="0"/>
            <a:ext cx="285900" cy="2844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chemeClr val="lt1"/>
              </a:solidFill>
              <a:latin typeface="Arial"/>
              <a:ea typeface="Arial"/>
              <a:cs typeface="Arial"/>
              <a:sym typeface="Arial"/>
            </a:endParaRPr>
          </a:p>
        </p:txBody>
      </p:sp>
      <p:sp>
        <p:nvSpPr>
          <p:cNvPr id="2113" name="Google Shape;2113;p304"/>
          <p:cNvSpPr/>
          <p:nvPr/>
        </p:nvSpPr>
        <p:spPr>
          <a:xfrm>
            <a:off x="8572286" y="285989"/>
            <a:ext cx="285900" cy="2844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chemeClr val="lt1"/>
              </a:solidFill>
              <a:latin typeface="Arial"/>
              <a:ea typeface="Arial"/>
              <a:cs typeface="Arial"/>
              <a:sym typeface="Arial"/>
            </a:endParaRPr>
          </a:p>
        </p:txBody>
      </p:sp>
      <p:sp>
        <p:nvSpPr>
          <p:cNvPr id="2114" name="Google Shape;2114;p304"/>
          <p:cNvSpPr/>
          <p:nvPr/>
        </p:nvSpPr>
        <p:spPr>
          <a:xfrm>
            <a:off x="3997901" y="3146898"/>
            <a:ext cx="285900" cy="2844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chemeClr val="lt1"/>
              </a:solidFill>
              <a:latin typeface="Arial"/>
              <a:ea typeface="Arial"/>
              <a:cs typeface="Arial"/>
              <a:sym typeface="Arial"/>
            </a:endParaRPr>
          </a:p>
        </p:txBody>
      </p:sp>
      <p:pic>
        <p:nvPicPr>
          <p:cNvPr id="2115" name="Google Shape;2115;p304"/>
          <p:cNvPicPr preferRelativeResize="0"/>
          <p:nvPr/>
        </p:nvPicPr>
        <p:blipFill rotWithShape="1">
          <a:blip r:embed="rId4">
            <a:alphaModFix/>
          </a:blip>
          <a:srcRect/>
          <a:stretch/>
        </p:blipFill>
        <p:spPr>
          <a:xfrm>
            <a:off x="3126844" y="3431538"/>
            <a:ext cx="2282748" cy="1712060"/>
          </a:xfrm>
          <a:prstGeom prst="rect">
            <a:avLst/>
          </a:prstGeom>
          <a:noFill/>
          <a:ln>
            <a:noFill/>
          </a:ln>
        </p:spPr>
      </p:pic>
      <p:sp>
        <p:nvSpPr>
          <p:cNvPr id="2116" name="Google Shape;2116;p304"/>
          <p:cNvSpPr txBox="1"/>
          <p:nvPr/>
        </p:nvSpPr>
        <p:spPr>
          <a:xfrm>
            <a:off x="4580552" y="-585216"/>
            <a:ext cx="138600" cy="184800"/>
          </a:xfrm>
          <a:prstGeom prst="rect">
            <a:avLst/>
          </a:prstGeom>
          <a:noFill/>
          <a:ln>
            <a:noFill/>
          </a:ln>
        </p:spPr>
        <p:txBody>
          <a:bodyPr spcFirstLastPara="1" wrap="square" lIns="0" tIns="0" rIns="0" bIns="0" anchor="t" anchorCtr="0">
            <a:spAutoFit/>
          </a:bodyPr>
          <a:lstStyle/>
          <a:p>
            <a:pPr marL="139700" marR="0" lvl="0" indent="-6350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20"/>
        <p:cNvGrpSpPr/>
        <p:nvPr/>
      </p:nvGrpSpPr>
      <p:grpSpPr>
        <a:xfrm>
          <a:off x="0" y="0"/>
          <a:ext cx="0" cy="0"/>
          <a:chOff x="0" y="0"/>
          <a:chExt cx="0" cy="0"/>
        </a:xfrm>
      </p:grpSpPr>
      <p:sp>
        <p:nvSpPr>
          <p:cNvPr id="2121" name="Google Shape;2121;p305"/>
          <p:cNvSpPr/>
          <p:nvPr/>
        </p:nvSpPr>
        <p:spPr>
          <a:xfrm>
            <a:off x="332138" y="2012461"/>
            <a:ext cx="89008" cy="88874"/>
          </a:xfrm>
          <a:custGeom>
            <a:avLst/>
            <a:gdLst/>
            <a:ahLst/>
            <a:cxnLst/>
            <a:rect l="l" t="t" r="r" b="b"/>
            <a:pathLst>
              <a:path w="93693" h="93552" extrusionOk="0">
                <a:moveTo>
                  <a:pt x="0" y="0"/>
                </a:moveTo>
                <a:lnTo>
                  <a:pt x="93693" y="0"/>
                </a:lnTo>
                <a:lnTo>
                  <a:pt x="93693" y="93553"/>
                </a:lnTo>
                <a:lnTo>
                  <a:pt x="0" y="93553"/>
                </a:lnTo>
                <a:close/>
              </a:path>
            </a:pathLst>
          </a:custGeom>
          <a:solidFill>
            <a:srgbClr val="7D7D7D"/>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122" name="Google Shape;2122;p305"/>
          <p:cNvSpPr/>
          <p:nvPr/>
        </p:nvSpPr>
        <p:spPr>
          <a:xfrm>
            <a:off x="1835904" y="1999874"/>
            <a:ext cx="89008" cy="88874"/>
          </a:xfrm>
          <a:custGeom>
            <a:avLst/>
            <a:gdLst/>
            <a:ahLst/>
            <a:cxnLst/>
            <a:rect l="l" t="t" r="r" b="b"/>
            <a:pathLst>
              <a:path w="93693" h="93552" extrusionOk="0">
                <a:moveTo>
                  <a:pt x="0" y="0"/>
                </a:moveTo>
                <a:lnTo>
                  <a:pt x="93693" y="0"/>
                </a:lnTo>
                <a:lnTo>
                  <a:pt x="93693" y="93553"/>
                </a:lnTo>
                <a:lnTo>
                  <a:pt x="0" y="93553"/>
                </a:lnTo>
                <a:close/>
              </a:path>
            </a:pathLst>
          </a:custGeom>
          <a:solidFill>
            <a:srgbClr val="DEDED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123" name="Google Shape;2123;p305"/>
          <p:cNvSpPr/>
          <p:nvPr/>
        </p:nvSpPr>
        <p:spPr>
          <a:xfrm>
            <a:off x="2870599" y="2009161"/>
            <a:ext cx="89008" cy="88874"/>
          </a:xfrm>
          <a:custGeom>
            <a:avLst/>
            <a:gdLst/>
            <a:ahLst/>
            <a:cxnLst/>
            <a:rect l="l" t="t" r="r" b="b"/>
            <a:pathLst>
              <a:path w="93693" h="93552" extrusionOk="0">
                <a:moveTo>
                  <a:pt x="0" y="0"/>
                </a:moveTo>
                <a:lnTo>
                  <a:pt x="93693" y="0"/>
                </a:lnTo>
                <a:lnTo>
                  <a:pt x="93693" y="93553"/>
                </a:lnTo>
                <a:lnTo>
                  <a:pt x="0" y="93553"/>
                </a:lnTo>
                <a:close/>
              </a:path>
            </a:pathLst>
          </a:custGeom>
          <a:solidFill>
            <a:srgbClr val="DB536A"/>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124" name="Google Shape;2124;p305"/>
          <p:cNvSpPr txBox="1">
            <a:spLocks noGrp="1"/>
          </p:cNvSpPr>
          <p:nvPr>
            <p:ph type="title"/>
          </p:nvPr>
        </p:nvSpPr>
        <p:spPr>
          <a:xfrm>
            <a:off x="332175" y="324000"/>
            <a:ext cx="8479500" cy="479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Georgia"/>
              <a:buNone/>
            </a:pPr>
            <a:r>
              <a:rPr lang="en" sz="2000">
                <a:latin typeface="Helvetica Neue Light"/>
                <a:ea typeface="Helvetica Neue Light"/>
                <a:cs typeface="Helvetica Neue Light"/>
                <a:sym typeface="Helvetica Neue Light"/>
              </a:rPr>
              <a:t>Uzņēmumi</a:t>
            </a:r>
            <a:r>
              <a:rPr lang="en" sz="2200"/>
              <a:t> </a:t>
            </a:r>
            <a:r>
              <a:rPr lang="en" sz="2000">
                <a:latin typeface="Helvetica Neue Light"/>
                <a:ea typeface="Helvetica Neue Light"/>
                <a:cs typeface="Helvetica Neue Light"/>
                <a:sym typeface="Helvetica Neue Light"/>
              </a:rPr>
              <a:t>izrāda lielāku pārliecību, ziņojot par tēmām, kas ietilpst spēkā esošajās ziņošanas prasībās</a:t>
            </a:r>
            <a:endParaRPr sz="2200"/>
          </a:p>
        </p:txBody>
      </p:sp>
      <p:sp>
        <p:nvSpPr>
          <p:cNvPr id="2125" name="Google Shape;2125;p305"/>
          <p:cNvSpPr txBox="1"/>
          <p:nvPr/>
        </p:nvSpPr>
        <p:spPr>
          <a:xfrm>
            <a:off x="323250" y="1075009"/>
            <a:ext cx="8130300" cy="551100"/>
          </a:xfrm>
          <a:prstGeom prst="rect">
            <a:avLst/>
          </a:prstGeom>
          <a:noFill/>
          <a:ln>
            <a:noFill/>
          </a:ln>
        </p:spPr>
        <p:txBody>
          <a:bodyPr spcFirstLastPara="1" wrap="square" lIns="0"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 sz="1100">
                <a:solidFill>
                  <a:schemeClr val="dk1"/>
                </a:solidFill>
              </a:rPr>
              <a:t>Respondenti bija mazāk pārliecināti par sava uzņēmuma spēju izpildīt ziņošanas prasības mazāk pazīstamās jomās, piemēram, bioloģiskās daudzveidības saglabāšana, resursu izmantošana un aprites ekonomika, kā arī ūdens un jūras resursu jautājumos.</a:t>
            </a:r>
            <a:endParaRPr sz="1100" b="0" i="0" u="none" strike="noStrike" cap="none">
              <a:solidFill>
                <a:schemeClr val="dk1"/>
              </a:solidFill>
              <a:latin typeface="Arial"/>
              <a:ea typeface="Arial"/>
              <a:cs typeface="Arial"/>
              <a:sym typeface="Arial"/>
            </a:endParaRPr>
          </a:p>
        </p:txBody>
      </p:sp>
      <p:sp>
        <p:nvSpPr>
          <p:cNvPr id="2126" name="Google Shape;2126;p305"/>
          <p:cNvSpPr txBox="1"/>
          <p:nvPr/>
        </p:nvSpPr>
        <p:spPr>
          <a:xfrm>
            <a:off x="240750" y="1619928"/>
            <a:ext cx="7070400" cy="3216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900"/>
              <a:buFont typeface="Arial"/>
              <a:buNone/>
            </a:pPr>
            <a:r>
              <a:rPr lang="en" sz="900" b="1">
                <a:solidFill>
                  <a:schemeClr val="dk1"/>
                </a:solidFill>
              </a:rPr>
              <a:t>Jautājums: </a:t>
            </a:r>
            <a:r>
              <a:rPr lang="en" sz="900">
                <a:solidFill>
                  <a:schemeClr val="dk1"/>
                </a:solidFill>
              </a:rPr>
              <a:t>Cik pārliecināti jūs jūtaties par sava uzņēmuma spēju izpildīt ziņošanas prasības šādās tēmās?</a:t>
            </a:r>
            <a:endParaRPr sz="900" b="0" i="0" u="none" strike="noStrike" cap="none">
              <a:solidFill>
                <a:schemeClr val="dk1"/>
              </a:solidFill>
              <a:latin typeface="Arial"/>
              <a:ea typeface="Arial"/>
              <a:cs typeface="Arial"/>
              <a:sym typeface="Arial"/>
            </a:endParaRPr>
          </a:p>
        </p:txBody>
      </p:sp>
      <p:sp>
        <p:nvSpPr>
          <p:cNvPr id="2127" name="Google Shape;2127;p305"/>
          <p:cNvSpPr txBox="1"/>
          <p:nvPr/>
        </p:nvSpPr>
        <p:spPr>
          <a:xfrm>
            <a:off x="240750" y="4227300"/>
            <a:ext cx="8564400" cy="47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700">
                <a:solidFill>
                  <a:schemeClr val="accent6"/>
                </a:solidFill>
              </a:rPr>
              <a:t>Piezīmes: </a:t>
            </a:r>
            <a:endParaRPr sz="700">
              <a:solidFill>
                <a:schemeClr val="accent6"/>
              </a:solidFill>
            </a:endParaRPr>
          </a:p>
          <a:p>
            <a:pPr marL="457200" lvl="0" indent="-273050" algn="l" rtl="0">
              <a:spcBef>
                <a:spcPts val="0"/>
              </a:spcBef>
              <a:spcAft>
                <a:spcPts val="0"/>
              </a:spcAft>
              <a:buClr>
                <a:schemeClr val="accent6"/>
              </a:buClr>
              <a:buSzPts val="700"/>
              <a:buChar char="●"/>
            </a:pPr>
            <a:r>
              <a:rPr lang="en" sz="700" i="1">
                <a:solidFill>
                  <a:schemeClr val="accent6"/>
                </a:solidFill>
              </a:rPr>
              <a:t>Nepārliecinātie respondenti ir tie, kuri norādīja, ka ir "ne pārāk pārliecināti" vai "nemaz nepārliecināti". Pārliecinātie respondenti ir tie, kuri norādīja, ka ir "daļēji pārliecināti", "ļoti pārliecināti" vai "ļoti augstu pārliecināti".</a:t>
            </a:r>
            <a:endParaRPr sz="700" i="1">
              <a:solidFill>
                <a:schemeClr val="accent6"/>
              </a:solidFill>
            </a:endParaRPr>
          </a:p>
          <a:p>
            <a:pPr marL="457200" lvl="0" indent="-273050" algn="l" rtl="0">
              <a:spcBef>
                <a:spcPts val="0"/>
              </a:spcBef>
              <a:spcAft>
                <a:spcPts val="0"/>
              </a:spcAft>
              <a:buClr>
                <a:schemeClr val="accent6"/>
              </a:buClr>
              <a:buSzPts val="700"/>
              <a:buChar char="●"/>
            </a:pPr>
            <a:r>
              <a:rPr lang="en" sz="700" i="1">
                <a:solidFill>
                  <a:schemeClr val="accent6"/>
                </a:solidFill>
              </a:rPr>
              <a:t>ESRS attiecas uz Eiropas Ilgtspējas Ziņošanas Standartiem saskaņā ar ES Korporatīvās Ilgtspējas Ziņošanas Direktīvu (CSRD).</a:t>
            </a:r>
            <a:endParaRPr sz="700" i="1">
              <a:solidFill>
                <a:schemeClr val="accent6"/>
              </a:solidFill>
            </a:endParaRPr>
          </a:p>
          <a:p>
            <a:pPr marL="457200" lvl="0" indent="-273050" algn="l" rtl="0">
              <a:spcBef>
                <a:spcPts val="0"/>
              </a:spcBef>
              <a:spcAft>
                <a:spcPts val="0"/>
              </a:spcAft>
              <a:buClr>
                <a:schemeClr val="accent6"/>
              </a:buClr>
              <a:buSzPts val="700"/>
              <a:buChar char="●"/>
            </a:pPr>
            <a:r>
              <a:rPr lang="en" sz="700" i="1">
                <a:solidFill>
                  <a:schemeClr val="accent6"/>
                </a:solidFill>
              </a:rPr>
              <a:t>Procentuālās vērtības summā var nesasniegt 100, noapaļošanas dēļ.</a:t>
            </a:r>
            <a:endParaRPr sz="700" i="1">
              <a:solidFill>
                <a:schemeClr val="accent6"/>
              </a:solidFill>
            </a:endParaRPr>
          </a:p>
          <a:p>
            <a:pPr marL="0" marR="0" lvl="0" indent="0" algn="l" rtl="0">
              <a:lnSpc>
                <a:spcPct val="100000"/>
              </a:lnSpc>
              <a:spcBef>
                <a:spcPts val="0"/>
              </a:spcBef>
              <a:spcAft>
                <a:spcPts val="0"/>
              </a:spcAft>
              <a:buClr>
                <a:schemeClr val="dk1"/>
              </a:buClr>
              <a:buSzPts val="1100"/>
              <a:buFont typeface="Arial"/>
              <a:buNone/>
            </a:pPr>
            <a:endParaRPr sz="700">
              <a:solidFill>
                <a:schemeClr val="accent6"/>
              </a:solidFill>
            </a:endParaRPr>
          </a:p>
          <a:p>
            <a:pPr marL="0" marR="0" lvl="0" indent="0" algn="l" rtl="0">
              <a:lnSpc>
                <a:spcPct val="100000"/>
              </a:lnSpc>
              <a:spcBef>
                <a:spcPts val="0"/>
              </a:spcBef>
              <a:spcAft>
                <a:spcPts val="0"/>
              </a:spcAft>
              <a:buClr>
                <a:schemeClr val="dk1"/>
              </a:buClr>
              <a:buSzPts val="1100"/>
              <a:buFont typeface="Arial"/>
              <a:buNone/>
            </a:pPr>
            <a:r>
              <a:rPr lang="en" sz="700">
                <a:solidFill>
                  <a:schemeClr val="accent6"/>
                </a:solidFill>
              </a:rPr>
              <a:t>Avots: PwC Global CSRD Survey 2024</a:t>
            </a:r>
            <a:endParaRPr sz="700">
              <a:solidFill>
                <a:schemeClr val="accent6"/>
              </a:solidFill>
            </a:endParaRPr>
          </a:p>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chemeClr val="accent6"/>
              </a:solidFill>
              <a:latin typeface="Arial"/>
              <a:ea typeface="Arial"/>
              <a:cs typeface="Arial"/>
              <a:sym typeface="Arial"/>
            </a:endParaRPr>
          </a:p>
        </p:txBody>
      </p:sp>
      <p:grpSp>
        <p:nvGrpSpPr>
          <p:cNvPr id="2128" name="Google Shape;2128;p305"/>
          <p:cNvGrpSpPr/>
          <p:nvPr/>
        </p:nvGrpSpPr>
        <p:grpSpPr>
          <a:xfrm>
            <a:off x="2818864" y="2278513"/>
            <a:ext cx="5182253" cy="1849561"/>
            <a:chOff x="2818864" y="2278513"/>
            <a:chExt cx="5182253" cy="1849561"/>
          </a:xfrm>
        </p:grpSpPr>
        <p:grpSp>
          <p:nvGrpSpPr>
            <p:cNvPr id="2129" name="Google Shape;2129;p305"/>
            <p:cNvGrpSpPr/>
            <p:nvPr/>
          </p:nvGrpSpPr>
          <p:grpSpPr>
            <a:xfrm>
              <a:off x="2818973" y="2278513"/>
              <a:ext cx="5182022" cy="151200"/>
              <a:chOff x="2818975" y="2098075"/>
              <a:chExt cx="3453300" cy="151200"/>
            </a:xfrm>
          </p:grpSpPr>
          <p:sp>
            <p:nvSpPr>
              <p:cNvPr id="2130" name="Google Shape;2130;p305"/>
              <p:cNvSpPr/>
              <p:nvPr/>
            </p:nvSpPr>
            <p:spPr>
              <a:xfrm>
                <a:off x="2818975" y="2098075"/>
                <a:ext cx="3453300" cy="151200"/>
              </a:xfrm>
              <a:prstGeom prst="rect">
                <a:avLst/>
              </a:prstGeom>
              <a:solidFill>
                <a:srgbClr val="DB536A"/>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1" name="Google Shape;2131;p305"/>
              <p:cNvSpPr/>
              <p:nvPr/>
            </p:nvSpPr>
            <p:spPr>
              <a:xfrm>
                <a:off x="2818975" y="2098075"/>
                <a:ext cx="138600" cy="151200"/>
              </a:xfrm>
              <a:prstGeom prst="rect">
                <a:avLst/>
              </a:prstGeom>
              <a:solidFill>
                <a:schemeClr val="l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2" name="Google Shape;2132;p305"/>
              <p:cNvSpPr/>
              <p:nvPr/>
            </p:nvSpPr>
            <p:spPr>
              <a:xfrm>
                <a:off x="2818975" y="2098075"/>
                <a:ext cx="33900" cy="151200"/>
              </a:xfrm>
              <a:prstGeom prst="rect">
                <a:avLst/>
              </a:pr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33" name="Google Shape;2133;p305"/>
            <p:cNvGrpSpPr/>
            <p:nvPr/>
          </p:nvGrpSpPr>
          <p:grpSpPr>
            <a:xfrm>
              <a:off x="2818871" y="2467221"/>
              <a:ext cx="5182119" cy="151204"/>
              <a:chOff x="2818970" y="2098075"/>
              <a:chExt cx="3488703" cy="151204"/>
            </a:xfrm>
          </p:grpSpPr>
          <p:sp>
            <p:nvSpPr>
              <p:cNvPr id="2134" name="Google Shape;2134;p305"/>
              <p:cNvSpPr/>
              <p:nvPr/>
            </p:nvSpPr>
            <p:spPr>
              <a:xfrm>
                <a:off x="2818973" y="2098079"/>
                <a:ext cx="3488700" cy="151200"/>
              </a:xfrm>
              <a:prstGeom prst="rect">
                <a:avLst/>
              </a:prstGeom>
              <a:solidFill>
                <a:srgbClr val="DB536A"/>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5" name="Google Shape;2135;p305"/>
              <p:cNvSpPr/>
              <p:nvPr/>
            </p:nvSpPr>
            <p:spPr>
              <a:xfrm>
                <a:off x="2818972" y="2098075"/>
                <a:ext cx="180000" cy="151200"/>
              </a:xfrm>
              <a:prstGeom prst="rect">
                <a:avLst/>
              </a:prstGeom>
              <a:solidFill>
                <a:schemeClr val="l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6" name="Google Shape;2136;p305"/>
              <p:cNvSpPr/>
              <p:nvPr/>
            </p:nvSpPr>
            <p:spPr>
              <a:xfrm>
                <a:off x="2818970" y="2098075"/>
                <a:ext cx="74100" cy="151200"/>
              </a:xfrm>
              <a:prstGeom prst="rect">
                <a:avLst/>
              </a:pr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37" name="Google Shape;2137;p305"/>
            <p:cNvGrpSpPr/>
            <p:nvPr/>
          </p:nvGrpSpPr>
          <p:grpSpPr>
            <a:xfrm>
              <a:off x="2818890" y="2655975"/>
              <a:ext cx="5182227" cy="151208"/>
              <a:chOff x="2818971" y="2098063"/>
              <a:chExt cx="3418806" cy="151208"/>
            </a:xfrm>
          </p:grpSpPr>
          <p:sp>
            <p:nvSpPr>
              <p:cNvPr id="2138" name="Google Shape;2138;p305"/>
              <p:cNvSpPr/>
              <p:nvPr/>
            </p:nvSpPr>
            <p:spPr>
              <a:xfrm>
                <a:off x="2818977" y="2098063"/>
                <a:ext cx="3418800" cy="151200"/>
              </a:xfrm>
              <a:prstGeom prst="rect">
                <a:avLst/>
              </a:prstGeom>
              <a:solidFill>
                <a:srgbClr val="DB536A"/>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9" name="Google Shape;2139;p305"/>
              <p:cNvSpPr/>
              <p:nvPr/>
            </p:nvSpPr>
            <p:spPr>
              <a:xfrm>
                <a:off x="2818973" y="2098071"/>
                <a:ext cx="243900" cy="151200"/>
              </a:xfrm>
              <a:prstGeom prst="rect">
                <a:avLst/>
              </a:prstGeom>
              <a:solidFill>
                <a:schemeClr val="l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0" name="Google Shape;2140;p305"/>
              <p:cNvSpPr/>
              <p:nvPr/>
            </p:nvSpPr>
            <p:spPr>
              <a:xfrm>
                <a:off x="2818971" y="2098071"/>
                <a:ext cx="40200" cy="151200"/>
              </a:xfrm>
              <a:prstGeom prst="rect">
                <a:avLst/>
              </a:pr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41" name="Google Shape;2141;p305"/>
            <p:cNvGrpSpPr/>
            <p:nvPr/>
          </p:nvGrpSpPr>
          <p:grpSpPr>
            <a:xfrm>
              <a:off x="2818864" y="2844625"/>
              <a:ext cx="5182228" cy="151199"/>
              <a:chOff x="2818975" y="2098074"/>
              <a:chExt cx="3418807" cy="151214"/>
            </a:xfrm>
          </p:grpSpPr>
          <p:sp>
            <p:nvSpPr>
              <p:cNvPr id="2142" name="Google Shape;2142;p305"/>
              <p:cNvSpPr/>
              <p:nvPr/>
            </p:nvSpPr>
            <p:spPr>
              <a:xfrm>
                <a:off x="2818982" y="2098074"/>
                <a:ext cx="3418800" cy="151200"/>
              </a:xfrm>
              <a:prstGeom prst="rect">
                <a:avLst/>
              </a:prstGeom>
              <a:solidFill>
                <a:srgbClr val="DB536A"/>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3" name="Google Shape;2143;p305"/>
              <p:cNvSpPr/>
              <p:nvPr/>
            </p:nvSpPr>
            <p:spPr>
              <a:xfrm>
                <a:off x="2818975" y="2098088"/>
                <a:ext cx="702600" cy="151200"/>
              </a:xfrm>
              <a:prstGeom prst="rect">
                <a:avLst/>
              </a:prstGeom>
              <a:solidFill>
                <a:schemeClr val="l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4" name="Google Shape;2144;p305"/>
              <p:cNvSpPr/>
              <p:nvPr/>
            </p:nvSpPr>
            <p:spPr>
              <a:xfrm>
                <a:off x="2818983" y="2098088"/>
                <a:ext cx="349800" cy="151200"/>
              </a:xfrm>
              <a:prstGeom prst="rect">
                <a:avLst/>
              </a:pr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45" name="Google Shape;2145;p305"/>
            <p:cNvGrpSpPr/>
            <p:nvPr/>
          </p:nvGrpSpPr>
          <p:grpSpPr>
            <a:xfrm>
              <a:off x="2818873" y="3033408"/>
              <a:ext cx="5182022" cy="151204"/>
              <a:chOff x="2818975" y="2098075"/>
              <a:chExt cx="3453300" cy="151204"/>
            </a:xfrm>
          </p:grpSpPr>
          <p:sp>
            <p:nvSpPr>
              <p:cNvPr id="2146" name="Google Shape;2146;p305"/>
              <p:cNvSpPr/>
              <p:nvPr/>
            </p:nvSpPr>
            <p:spPr>
              <a:xfrm>
                <a:off x="2818975" y="2098075"/>
                <a:ext cx="3453300" cy="151200"/>
              </a:xfrm>
              <a:prstGeom prst="rect">
                <a:avLst/>
              </a:prstGeom>
              <a:solidFill>
                <a:srgbClr val="DB536A"/>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7" name="Google Shape;2147;p305"/>
              <p:cNvSpPr/>
              <p:nvPr/>
            </p:nvSpPr>
            <p:spPr>
              <a:xfrm>
                <a:off x="2818975" y="2098079"/>
                <a:ext cx="805200" cy="151200"/>
              </a:xfrm>
              <a:prstGeom prst="rect">
                <a:avLst/>
              </a:prstGeom>
              <a:solidFill>
                <a:schemeClr val="l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8" name="Google Shape;2148;p305"/>
              <p:cNvSpPr/>
              <p:nvPr/>
            </p:nvSpPr>
            <p:spPr>
              <a:xfrm>
                <a:off x="2818980" y="2098079"/>
                <a:ext cx="287400" cy="151200"/>
              </a:xfrm>
              <a:prstGeom prst="rect">
                <a:avLst/>
              </a:pr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49" name="Google Shape;2149;p305"/>
            <p:cNvGrpSpPr/>
            <p:nvPr/>
          </p:nvGrpSpPr>
          <p:grpSpPr>
            <a:xfrm>
              <a:off x="2818872" y="3222108"/>
              <a:ext cx="5182022" cy="151204"/>
              <a:chOff x="2818975" y="2098071"/>
              <a:chExt cx="3453300" cy="151204"/>
            </a:xfrm>
          </p:grpSpPr>
          <p:sp>
            <p:nvSpPr>
              <p:cNvPr id="2150" name="Google Shape;2150;p305"/>
              <p:cNvSpPr/>
              <p:nvPr/>
            </p:nvSpPr>
            <p:spPr>
              <a:xfrm>
                <a:off x="2818975" y="2098075"/>
                <a:ext cx="3453300" cy="151200"/>
              </a:xfrm>
              <a:prstGeom prst="rect">
                <a:avLst/>
              </a:prstGeom>
              <a:solidFill>
                <a:srgbClr val="DB536A"/>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1" name="Google Shape;2151;p305"/>
              <p:cNvSpPr/>
              <p:nvPr/>
            </p:nvSpPr>
            <p:spPr>
              <a:xfrm>
                <a:off x="2818975" y="2098071"/>
                <a:ext cx="805200" cy="151200"/>
              </a:xfrm>
              <a:prstGeom prst="rect">
                <a:avLst/>
              </a:prstGeom>
              <a:solidFill>
                <a:schemeClr val="l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2" name="Google Shape;2152;p305"/>
              <p:cNvSpPr/>
              <p:nvPr/>
            </p:nvSpPr>
            <p:spPr>
              <a:xfrm>
                <a:off x="2818987" y="2098071"/>
                <a:ext cx="455700" cy="151200"/>
              </a:xfrm>
              <a:prstGeom prst="rect">
                <a:avLst/>
              </a:pr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53" name="Google Shape;2153;p305"/>
            <p:cNvGrpSpPr/>
            <p:nvPr/>
          </p:nvGrpSpPr>
          <p:grpSpPr>
            <a:xfrm>
              <a:off x="2818873" y="3410751"/>
              <a:ext cx="5182022" cy="151198"/>
              <a:chOff x="2818975" y="2098075"/>
              <a:chExt cx="3453300" cy="151213"/>
            </a:xfrm>
          </p:grpSpPr>
          <p:sp>
            <p:nvSpPr>
              <p:cNvPr id="2154" name="Google Shape;2154;p305"/>
              <p:cNvSpPr/>
              <p:nvPr/>
            </p:nvSpPr>
            <p:spPr>
              <a:xfrm>
                <a:off x="2818975" y="2098075"/>
                <a:ext cx="3453300" cy="151200"/>
              </a:xfrm>
              <a:prstGeom prst="rect">
                <a:avLst/>
              </a:prstGeom>
              <a:solidFill>
                <a:srgbClr val="DB536A"/>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5" name="Google Shape;2155;p305"/>
              <p:cNvSpPr/>
              <p:nvPr/>
            </p:nvSpPr>
            <p:spPr>
              <a:xfrm>
                <a:off x="2818976" y="2098088"/>
                <a:ext cx="980100" cy="151200"/>
              </a:xfrm>
              <a:prstGeom prst="rect">
                <a:avLst/>
              </a:prstGeom>
              <a:solidFill>
                <a:schemeClr val="l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6" name="Google Shape;2156;p305"/>
              <p:cNvSpPr/>
              <p:nvPr/>
            </p:nvSpPr>
            <p:spPr>
              <a:xfrm>
                <a:off x="2818996" y="2098088"/>
                <a:ext cx="699300" cy="151200"/>
              </a:xfrm>
              <a:prstGeom prst="rect">
                <a:avLst/>
              </a:pr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57" name="Google Shape;2157;p305"/>
            <p:cNvGrpSpPr/>
            <p:nvPr/>
          </p:nvGrpSpPr>
          <p:grpSpPr>
            <a:xfrm>
              <a:off x="2818873" y="3599533"/>
              <a:ext cx="5182022" cy="151204"/>
              <a:chOff x="2818975" y="2098075"/>
              <a:chExt cx="3453300" cy="151204"/>
            </a:xfrm>
          </p:grpSpPr>
          <p:sp>
            <p:nvSpPr>
              <p:cNvPr id="2158" name="Google Shape;2158;p305"/>
              <p:cNvSpPr/>
              <p:nvPr/>
            </p:nvSpPr>
            <p:spPr>
              <a:xfrm>
                <a:off x="2818975" y="2098075"/>
                <a:ext cx="3453300" cy="151200"/>
              </a:xfrm>
              <a:prstGeom prst="rect">
                <a:avLst/>
              </a:prstGeom>
              <a:solidFill>
                <a:srgbClr val="DB536A"/>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9" name="Google Shape;2159;p305"/>
              <p:cNvSpPr/>
              <p:nvPr/>
            </p:nvSpPr>
            <p:spPr>
              <a:xfrm>
                <a:off x="2818977" y="2098079"/>
                <a:ext cx="1196400" cy="151200"/>
              </a:xfrm>
              <a:prstGeom prst="rect">
                <a:avLst/>
              </a:prstGeom>
              <a:solidFill>
                <a:schemeClr val="l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0" name="Google Shape;2160;p305"/>
              <p:cNvSpPr/>
              <p:nvPr/>
            </p:nvSpPr>
            <p:spPr>
              <a:xfrm>
                <a:off x="2819004" y="2098079"/>
                <a:ext cx="904500" cy="151200"/>
              </a:xfrm>
              <a:prstGeom prst="rect">
                <a:avLst/>
              </a:pr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61" name="Google Shape;2161;p305"/>
            <p:cNvGrpSpPr/>
            <p:nvPr/>
          </p:nvGrpSpPr>
          <p:grpSpPr>
            <a:xfrm>
              <a:off x="2818873" y="3788233"/>
              <a:ext cx="5182022" cy="151204"/>
              <a:chOff x="2818975" y="2098071"/>
              <a:chExt cx="3453300" cy="151204"/>
            </a:xfrm>
          </p:grpSpPr>
          <p:sp>
            <p:nvSpPr>
              <p:cNvPr id="2162" name="Google Shape;2162;p305"/>
              <p:cNvSpPr/>
              <p:nvPr/>
            </p:nvSpPr>
            <p:spPr>
              <a:xfrm>
                <a:off x="2818975" y="2098075"/>
                <a:ext cx="3453300" cy="151200"/>
              </a:xfrm>
              <a:prstGeom prst="rect">
                <a:avLst/>
              </a:prstGeom>
              <a:solidFill>
                <a:srgbClr val="DB536A"/>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3" name="Google Shape;2163;p305"/>
              <p:cNvSpPr/>
              <p:nvPr/>
            </p:nvSpPr>
            <p:spPr>
              <a:xfrm>
                <a:off x="2818976" y="2098071"/>
                <a:ext cx="1048800" cy="151200"/>
              </a:xfrm>
              <a:prstGeom prst="rect">
                <a:avLst/>
              </a:prstGeom>
              <a:solidFill>
                <a:schemeClr val="l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4" name="Google Shape;2164;p305"/>
              <p:cNvSpPr/>
              <p:nvPr/>
            </p:nvSpPr>
            <p:spPr>
              <a:xfrm>
                <a:off x="2818995" y="2098071"/>
                <a:ext cx="663900" cy="151200"/>
              </a:xfrm>
              <a:prstGeom prst="rect">
                <a:avLst/>
              </a:pr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65" name="Google Shape;2165;p305"/>
            <p:cNvGrpSpPr/>
            <p:nvPr/>
          </p:nvGrpSpPr>
          <p:grpSpPr>
            <a:xfrm>
              <a:off x="2818872" y="3976876"/>
              <a:ext cx="5182022" cy="151198"/>
              <a:chOff x="2818975" y="2098075"/>
              <a:chExt cx="3453300" cy="151213"/>
            </a:xfrm>
          </p:grpSpPr>
          <p:sp>
            <p:nvSpPr>
              <p:cNvPr id="2166" name="Google Shape;2166;p305"/>
              <p:cNvSpPr/>
              <p:nvPr/>
            </p:nvSpPr>
            <p:spPr>
              <a:xfrm>
                <a:off x="2818975" y="2098075"/>
                <a:ext cx="3453300" cy="151200"/>
              </a:xfrm>
              <a:prstGeom prst="rect">
                <a:avLst/>
              </a:prstGeom>
              <a:solidFill>
                <a:srgbClr val="DB536A"/>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7" name="Google Shape;2167;p305"/>
              <p:cNvSpPr/>
              <p:nvPr/>
            </p:nvSpPr>
            <p:spPr>
              <a:xfrm>
                <a:off x="2818977" y="2098088"/>
                <a:ext cx="1330800" cy="151200"/>
              </a:xfrm>
              <a:prstGeom prst="rect">
                <a:avLst/>
              </a:prstGeom>
              <a:solidFill>
                <a:schemeClr val="l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8" name="Google Shape;2168;p305"/>
              <p:cNvSpPr/>
              <p:nvPr/>
            </p:nvSpPr>
            <p:spPr>
              <a:xfrm>
                <a:off x="2819003" y="2098088"/>
                <a:ext cx="875700" cy="151200"/>
              </a:xfrm>
              <a:prstGeom prst="rect">
                <a:avLst/>
              </a:pr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2169" name="Google Shape;2169;p305"/>
          <p:cNvSpPr txBox="1"/>
          <p:nvPr/>
        </p:nvSpPr>
        <p:spPr>
          <a:xfrm>
            <a:off x="5166041" y="2245509"/>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chemeClr val="lt1"/>
                </a:solidFill>
                <a:latin typeface="Arial"/>
                <a:ea typeface="Arial"/>
                <a:cs typeface="Arial"/>
                <a:sym typeface="Arial"/>
              </a:rPr>
              <a:t>96%</a:t>
            </a:r>
            <a:endParaRPr sz="800" b="1" i="0" u="none" strike="noStrike" cap="none">
              <a:solidFill>
                <a:schemeClr val="lt1"/>
              </a:solidFill>
              <a:latin typeface="Arial"/>
              <a:ea typeface="Arial"/>
              <a:cs typeface="Arial"/>
              <a:sym typeface="Arial"/>
            </a:endParaRPr>
          </a:p>
        </p:txBody>
      </p:sp>
      <p:sp>
        <p:nvSpPr>
          <p:cNvPr id="2170" name="Google Shape;2170;p305"/>
          <p:cNvSpPr txBox="1"/>
          <p:nvPr/>
        </p:nvSpPr>
        <p:spPr>
          <a:xfrm>
            <a:off x="5166041" y="2430184"/>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chemeClr val="lt1"/>
                </a:solidFill>
                <a:latin typeface="Arial"/>
                <a:ea typeface="Arial"/>
                <a:cs typeface="Arial"/>
                <a:sym typeface="Arial"/>
              </a:rPr>
              <a:t>94%</a:t>
            </a:r>
            <a:endParaRPr sz="800" b="1" i="0" u="none" strike="noStrike" cap="none">
              <a:solidFill>
                <a:schemeClr val="lt1"/>
              </a:solidFill>
              <a:latin typeface="Arial"/>
              <a:ea typeface="Arial"/>
              <a:cs typeface="Arial"/>
              <a:sym typeface="Arial"/>
            </a:endParaRPr>
          </a:p>
        </p:txBody>
      </p:sp>
      <p:sp>
        <p:nvSpPr>
          <p:cNvPr id="2171" name="Google Shape;2171;p305"/>
          <p:cNvSpPr txBox="1"/>
          <p:nvPr/>
        </p:nvSpPr>
        <p:spPr>
          <a:xfrm>
            <a:off x="5233791" y="2615451"/>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chemeClr val="lt1"/>
                </a:solidFill>
                <a:latin typeface="Arial"/>
                <a:ea typeface="Arial"/>
                <a:cs typeface="Arial"/>
                <a:sym typeface="Arial"/>
              </a:rPr>
              <a:t>94%</a:t>
            </a:r>
            <a:endParaRPr sz="800" b="1" i="0" u="none" strike="noStrike" cap="none">
              <a:solidFill>
                <a:schemeClr val="lt1"/>
              </a:solidFill>
              <a:latin typeface="Arial"/>
              <a:ea typeface="Arial"/>
              <a:cs typeface="Arial"/>
              <a:sym typeface="Arial"/>
            </a:endParaRPr>
          </a:p>
        </p:txBody>
      </p:sp>
      <p:sp>
        <p:nvSpPr>
          <p:cNvPr id="2172" name="Google Shape;2172;p305"/>
          <p:cNvSpPr txBox="1"/>
          <p:nvPr/>
        </p:nvSpPr>
        <p:spPr>
          <a:xfrm>
            <a:off x="5674266" y="2814864"/>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chemeClr val="lt1"/>
                </a:solidFill>
                <a:latin typeface="Arial"/>
                <a:ea typeface="Arial"/>
                <a:cs typeface="Arial"/>
                <a:sym typeface="Arial"/>
              </a:rPr>
              <a:t>81%</a:t>
            </a:r>
            <a:endParaRPr sz="800" b="1" i="0" u="none" strike="noStrike" cap="none">
              <a:solidFill>
                <a:schemeClr val="lt1"/>
              </a:solidFill>
              <a:latin typeface="Arial"/>
              <a:ea typeface="Arial"/>
              <a:cs typeface="Arial"/>
              <a:sym typeface="Arial"/>
            </a:endParaRPr>
          </a:p>
        </p:txBody>
      </p:sp>
      <p:sp>
        <p:nvSpPr>
          <p:cNvPr id="2173" name="Google Shape;2173;p305"/>
          <p:cNvSpPr txBox="1"/>
          <p:nvPr/>
        </p:nvSpPr>
        <p:spPr>
          <a:xfrm>
            <a:off x="5720466" y="2993361"/>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chemeClr val="lt1"/>
                </a:solidFill>
                <a:latin typeface="Arial"/>
                <a:ea typeface="Arial"/>
                <a:cs typeface="Arial"/>
                <a:sym typeface="Arial"/>
              </a:rPr>
              <a:t>77%</a:t>
            </a:r>
            <a:endParaRPr sz="800" b="1" i="0" u="none" strike="noStrike" cap="none">
              <a:solidFill>
                <a:schemeClr val="lt1"/>
              </a:solidFill>
              <a:latin typeface="Arial"/>
              <a:ea typeface="Arial"/>
              <a:cs typeface="Arial"/>
              <a:sym typeface="Arial"/>
            </a:endParaRPr>
          </a:p>
        </p:txBody>
      </p:sp>
      <p:sp>
        <p:nvSpPr>
          <p:cNvPr id="2174" name="Google Shape;2174;p305"/>
          <p:cNvSpPr txBox="1"/>
          <p:nvPr/>
        </p:nvSpPr>
        <p:spPr>
          <a:xfrm>
            <a:off x="5827141" y="3180051"/>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chemeClr val="lt1"/>
                </a:solidFill>
                <a:latin typeface="Arial"/>
                <a:ea typeface="Arial"/>
                <a:cs typeface="Arial"/>
                <a:sym typeface="Arial"/>
              </a:rPr>
              <a:t>77%</a:t>
            </a:r>
            <a:endParaRPr sz="800" b="1" i="0" u="none" strike="noStrike" cap="none">
              <a:solidFill>
                <a:schemeClr val="lt1"/>
              </a:solidFill>
              <a:latin typeface="Arial"/>
              <a:ea typeface="Arial"/>
              <a:cs typeface="Arial"/>
              <a:sym typeface="Arial"/>
            </a:endParaRPr>
          </a:p>
        </p:txBody>
      </p:sp>
      <p:sp>
        <p:nvSpPr>
          <p:cNvPr id="2175" name="Google Shape;2175;p305"/>
          <p:cNvSpPr txBox="1"/>
          <p:nvPr/>
        </p:nvSpPr>
        <p:spPr>
          <a:xfrm>
            <a:off x="5827141" y="3373191"/>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chemeClr val="lt1"/>
                </a:solidFill>
                <a:latin typeface="Arial"/>
                <a:ea typeface="Arial"/>
                <a:cs typeface="Arial"/>
                <a:sym typeface="Arial"/>
              </a:rPr>
              <a:t>72%</a:t>
            </a:r>
            <a:endParaRPr sz="800" b="1" i="0" u="none" strike="noStrike" cap="none">
              <a:solidFill>
                <a:schemeClr val="lt1"/>
              </a:solidFill>
              <a:latin typeface="Arial"/>
              <a:ea typeface="Arial"/>
              <a:cs typeface="Arial"/>
              <a:sym typeface="Arial"/>
            </a:endParaRPr>
          </a:p>
        </p:txBody>
      </p:sp>
      <p:sp>
        <p:nvSpPr>
          <p:cNvPr id="2176" name="Google Shape;2176;p305"/>
          <p:cNvSpPr txBox="1"/>
          <p:nvPr/>
        </p:nvSpPr>
        <p:spPr>
          <a:xfrm>
            <a:off x="6063366" y="3564349"/>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chemeClr val="lt1"/>
                </a:solidFill>
                <a:latin typeface="Arial"/>
                <a:ea typeface="Arial"/>
                <a:cs typeface="Arial"/>
                <a:sym typeface="Arial"/>
              </a:rPr>
              <a:t>66%</a:t>
            </a:r>
            <a:endParaRPr sz="800" b="1" i="0" u="none" strike="noStrike" cap="none">
              <a:solidFill>
                <a:schemeClr val="lt1"/>
              </a:solidFill>
              <a:latin typeface="Arial"/>
              <a:ea typeface="Arial"/>
              <a:cs typeface="Arial"/>
              <a:sym typeface="Arial"/>
            </a:endParaRPr>
          </a:p>
        </p:txBody>
      </p:sp>
      <p:sp>
        <p:nvSpPr>
          <p:cNvPr id="2177" name="Google Shape;2177;p305"/>
          <p:cNvSpPr txBox="1"/>
          <p:nvPr/>
        </p:nvSpPr>
        <p:spPr>
          <a:xfrm>
            <a:off x="5942166" y="3754564"/>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chemeClr val="lt1"/>
                </a:solidFill>
                <a:latin typeface="Arial"/>
                <a:ea typeface="Arial"/>
                <a:cs typeface="Arial"/>
                <a:sym typeface="Arial"/>
              </a:rPr>
              <a:t>70%</a:t>
            </a:r>
            <a:endParaRPr sz="800" b="1" i="0" u="none" strike="noStrike" cap="none">
              <a:solidFill>
                <a:schemeClr val="lt1"/>
              </a:solidFill>
              <a:latin typeface="Arial"/>
              <a:ea typeface="Arial"/>
              <a:cs typeface="Arial"/>
              <a:sym typeface="Arial"/>
            </a:endParaRPr>
          </a:p>
        </p:txBody>
      </p:sp>
      <p:sp>
        <p:nvSpPr>
          <p:cNvPr id="2178" name="Google Shape;2178;p305"/>
          <p:cNvSpPr txBox="1"/>
          <p:nvPr/>
        </p:nvSpPr>
        <p:spPr>
          <a:xfrm>
            <a:off x="6117666" y="3939084"/>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chemeClr val="lt1"/>
                </a:solidFill>
                <a:latin typeface="Arial"/>
                <a:ea typeface="Arial"/>
                <a:cs typeface="Arial"/>
                <a:sym typeface="Arial"/>
              </a:rPr>
              <a:t>62%</a:t>
            </a:r>
            <a:endParaRPr sz="800" b="1" i="0" u="none" strike="noStrike" cap="none">
              <a:solidFill>
                <a:schemeClr val="lt1"/>
              </a:solidFill>
              <a:latin typeface="Arial"/>
              <a:ea typeface="Arial"/>
              <a:cs typeface="Arial"/>
              <a:sym typeface="Arial"/>
            </a:endParaRPr>
          </a:p>
        </p:txBody>
      </p:sp>
      <p:sp>
        <p:nvSpPr>
          <p:cNvPr id="2179" name="Google Shape;2179;p305"/>
          <p:cNvSpPr txBox="1"/>
          <p:nvPr/>
        </p:nvSpPr>
        <p:spPr>
          <a:xfrm>
            <a:off x="2736276" y="2245509"/>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rgbClr val="2D2D2D"/>
                </a:solidFill>
                <a:latin typeface="Arial"/>
                <a:ea typeface="Arial"/>
                <a:cs typeface="Arial"/>
                <a:sym typeface="Arial"/>
              </a:rPr>
              <a:t>3%</a:t>
            </a:r>
            <a:endParaRPr sz="800" b="1" i="0" u="none" strike="noStrike" cap="none">
              <a:solidFill>
                <a:srgbClr val="2D2D2D"/>
              </a:solidFill>
              <a:latin typeface="Arial"/>
              <a:ea typeface="Arial"/>
              <a:cs typeface="Arial"/>
              <a:sym typeface="Arial"/>
            </a:endParaRPr>
          </a:p>
        </p:txBody>
      </p:sp>
      <p:sp>
        <p:nvSpPr>
          <p:cNvPr id="2180" name="Google Shape;2180;p305"/>
          <p:cNvSpPr txBox="1"/>
          <p:nvPr/>
        </p:nvSpPr>
        <p:spPr>
          <a:xfrm>
            <a:off x="2795281" y="2431789"/>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rgbClr val="2D2D2D"/>
                </a:solidFill>
                <a:latin typeface="Arial"/>
                <a:ea typeface="Arial"/>
                <a:cs typeface="Arial"/>
                <a:sym typeface="Arial"/>
              </a:rPr>
              <a:t>3%</a:t>
            </a:r>
            <a:endParaRPr sz="800" b="1" i="0" u="none" strike="noStrike" cap="none">
              <a:solidFill>
                <a:srgbClr val="2D2D2D"/>
              </a:solidFill>
              <a:latin typeface="Arial"/>
              <a:ea typeface="Arial"/>
              <a:cs typeface="Arial"/>
              <a:sym typeface="Arial"/>
            </a:endParaRPr>
          </a:p>
        </p:txBody>
      </p:sp>
      <p:sp>
        <p:nvSpPr>
          <p:cNvPr id="2181" name="Google Shape;2181;p305"/>
          <p:cNvSpPr txBox="1"/>
          <p:nvPr/>
        </p:nvSpPr>
        <p:spPr>
          <a:xfrm>
            <a:off x="2795281" y="2615639"/>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rgbClr val="2D2D2D"/>
                </a:solidFill>
                <a:latin typeface="Arial"/>
                <a:ea typeface="Arial"/>
                <a:cs typeface="Arial"/>
                <a:sym typeface="Arial"/>
              </a:rPr>
              <a:t>6%</a:t>
            </a:r>
            <a:endParaRPr sz="800" b="1" i="0" u="none" strike="noStrike" cap="none">
              <a:solidFill>
                <a:srgbClr val="2D2D2D"/>
              </a:solidFill>
              <a:latin typeface="Arial"/>
              <a:ea typeface="Arial"/>
              <a:cs typeface="Arial"/>
              <a:sym typeface="Arial"/>
            </a:endParaRPr>
          </a:p>
        </p:txBody>
      </p:sp>
      <p:sp>
        <p:nvSpPr>
          <p:cNvPr id="2182" name="Google Shape;2182;p305"/>
          <p:cNvSpPr txBox="1"/>
          <p:nvPr/>
        </p:nvSpPr>
        <p:spPr>
          <a:xfrm>
            <a:off x="3397261" y="2807231"/>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rgbClr val="2D2D2D"/>
                </a:solidFill>
                <a:latin typeface="Arial"/>
                <a:ea typeface="Arial"/>
                <a:cs typeface="Arial"/>
                <a:sym typeface="Arial"/>
              </a:rPr>
              <a:t>10%</a:t>
            </a:r>
            <a:endParaRPr sz="800" b="1" i="0" u="none" strike="noStrike" cap="none">
              <a:solidFill>
                <a:srgbClr val="2D2D2D"/>
              </a:solidFill>
              <a:latin typeface="Arial"/>
              <a:ea typeface="Arial"/>
              <a:cs typeface="Arial"/>
              <a:sym typeface="Arial"/>
            </a:endParaRPr>
          </a:p>
        </p:txBody>
      </p:sp>
      <p:sp>
        <p:nvSpPr>
          <p:cNvPr id="2183" name="Google Shape;2183;p305"/>
          <p:cNvSpPr txBox="1"/>
          <p:nvPr/>
        </p:nvSpPr>
        <p:spPr>
          <a:xfrm>
            <a:off x="3397261" y="2993356"/>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rgbClr val="2D2D2D"/>
                </a:solidFill>
                <a:latin typeface="Arial"/>
                <a:ea typeface="Arial"/>
                <a:cs typeface="Arial"/>
                <a:sym typeface="Arial"/>
              </a:rPr>
              <a:t>15%</a:t>
            </a:r>
            <a:endParaRPr sz="800" b="1" i="0" u="none" strike="noStrike" cap="none">
              <a:solidFill>
                <a:srgbClr val="2D2D2D"/>
              </a:solidFill>
              <a:latin typeface="Arial"/>
              <a:ea typeface="Arial"/>
              <a:cs typeface="Arial"/>
              <a:sym typeface="Arial"/>
            </a:endParaRPr>
          </a:p>
        </p:txBody>
      </p:sp>
      <p:sp>
        <p:nvSpPr>
          <p:cNvPr id="2184" name="Google Shape;2184;p305"/>
          <p:cNvSpPr txBox="1"/>
          <p:nvPr/>
        </p:nvSpPr>
        <p:spPr>
          <a:xfrm>
            <a:off x="3554261" y="3180056"/>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rgbClr val="2D2D2D"/>
                </a:solidFill>
                <a:latin typeface="Arial"/>
                <a:ea typeface="Arial"/>
                <a:cs typeface="Arial"/>
                <a:sym typeface="Arial"/>
              </a:rPr>
              <a:t>10%</a:t>
            </a:r>
            <a:endParaRPr sz="800" b="1" i="0" u="none" strike="noStrike" cap="none">
              <a:solidFill>
                <a:srgbClr val="2D2D2D"/>
              </a:solidFill>
              <a:latin typeface="Arial"/>
              <a:ea typeface="Arial"/>
              <a:cs typeface="Arial"/>
              <a:sym typeface="Arial"/>
            </a:endParaRPr>
          </a:p>
        </p:txBody>
      </p:sp>
      <p:sp>
        <p:nvSpPr>
          <p:cNvPr id="2185" name="Google Shape;2185;p305"/>
          <p:cNvSpPr txBox="1"/>
          <p:nvPr/>
        </p:nvSpPr>
        <p:spPr>
          <a:xfrm>
            <a:off x="3840661" y="3373206"/>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rgbClr val="2D2D2D"/>
                </a:solidFill>
                <a:latin typeface="Arial"/>
                <a:ea typeface="Arial"/>
                <a:cs typeface="Arial"/>
                <a:sym typeface="Arial"/>
              </a:rPr>
              <a:t>8%</a:t>
            </a:r>
            <a:endParaRPr sz="800" b="1" i="0" u="none" strike="noStrike" cap="none">
              <a:solidFill>
                <a:srgbClr val="2D2D2D"/>
              </a:solidFill>
              <a:latin typeface="Arial"/>
              <a:ea typeface="Arial"/>
              <a:cs typeface="Arial"/>
              <a:sym typeface="Arial"/>
            </a:endParaRPr>
          </a:p>
        </p:txBody>
      </p:sp>
      <p:sp>
        <p:nvSpPr>
          <p:cNvPr id="2186" name="Google Shape;2186;p305"/>
          <p:cNvSpPr txBox="1"/>
          <p:nvPr/>
        </p:nvSpPr>
        <p:spPr>
          <a:xfrm>
            <a:off x="4166711" y="3564356"/>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rgbClr val="2D2D2D"/>
                </a:solidFill>
                <a:latin typeface="Arial"/>
                <a:ea typeface="Arial"/>
                <a:cs typeface="Arial"/>
                <a:sym typeface="Arial"/>
              </a:rPr>
              <a:t>8%</a:t>
            </a:r>
            <a:endParaRPr sz="800" b="1" i="0" u="none" strike="noStrike" cap="none">
              <a:solidFill>
                <a:srgbClr val="2D2D2D"/>
              </a:solidFill>
              <a:latin typeface="Arial"/>
              <a:ea typeface="Arial"/>
              <a:cs typeface="Arial"/>
              <a:sym typeface="Arial"/>
            </a:endParaRPr>
          </a:p>
        </p:txBody>
      </p:sp>
      <p:sp>
        <p:nvSpPr>
          <p:cNvPr id="2187" name="Google Shape;2187;p305"/>
          <p:cNvSpPr txBox="1"/>
          <p:nvPr/>
        </p:nvSpPr>
        <p:spPr>
          <a:xfrm>
            <a:off x="3892381" y="3754571"/>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rgbClr val="2D2D2D"/>
                </a:solidFill>
                <a:latin typeface="Arial"/>
                <a:ea typeface="Arial"/>
                <a:cs typeface="Arial"/>
                <a:sym typeface="Arial"/>
              </a:rPr>
              <a:t>11%</a:t>
            </a:r>
            <a:endParaRPr sz="800" b="1" i="0" u="none" strike="noStrike" cap="none">
              <a:solidFill>
                <a:srgbClr val="2D2D2D"/>
              </a:solidFill>
              <a:latin typeface="Arial"/>
              <a:ea typeface="Arial"/>
              <a:cs typeface="Arial"/>
              <a:sym typeface="Arial"/>
            </a:endParaRPr>
          </a:p>
        </p:txBody>
      </p:sp>
      <p:sp>
        <p:nvSpPr>
          <p:cNvPr id="2188" name="Google Shape;2188;p305"/>
          <p:cNvSpPr txBox="1"/>
          <p:nvPr/>
        </p:nvSpPr>
        <p:spPr>
          <a:xfrm>
            <a:off x="4238641" y="3939091"/>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rgbClr val="2D2D2D"/>
                </a:solidFill>
                <a:latin typeface="Arial"/>
                <a:ea typeface="Arial"/>
                <a:cs typeface="Arial"/>
                <a:sym typeface="Arial"/>
              </a:rPr>
              <a:t>13%</a:t>
            </a:r>
            <a:endParaRPr sz="800" b="1" i="0" u="none" strike="noStrike" cap="none">
              <a:solidFill>
                <a:srgbClr val="2D2D2D"/>
              </a:solidFill>
              <a:latin typeface="Arial"/>
              <a:ea typeface="Arial"/>
              <a:cs typeface="Arial"/>
              <a:sym typeface="Arial"/>
            </a:endParaRPr>
          </a:p>
        </p:txBody>
      </p:sp>
      <p:sp>
        <p:nvSpPr>
          <p:cNvPr id="2189" name="Google Shape;2189;p305"/>
          <p:cNvSpPr txBox="1"/>
          <p:nvPr/>
        </p:nvSpPr>
        <p:spPr>
          <a:xfrm>
            <a:off x="2870591" y="2807236"/>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chemeClr val="lt1"/>
                </a:solidFill>
                <a:latin typeface="Arial"/>
                <a:ea typeface="Arial"/>
                <a:cs typeface="Arial"/>
                <a:sym typeface="Arial"/>
              </a:rPr>
              <a:t>10%</a:t>
            </a:r>
            <a:endParaRPr sz="800" b="1" i="0" u="none" strike="noStrike" cap="none">
              <a:solidFill>
                <a:schemeClr val="lt1"/>
              </a:solidFill>
              <a:latin typeface="Arial"/>
              <a:ea typeface="Arial"/>
              <a:cs typeface="Arial"/>
              <a:sym typeface="Arial"/>
            </a:endParaRPr>
          </a:p>
        </p:txBody>
      </p:sp>
      <p:sp>
        <p:nvSpPr>
          <p:cNvPr id="2190" name="Google Shape;2190;p305"/>
          <p:cNvSpPr txBox="1"/>
          <p:nvPr/>
        </p:nvSpPr>
        <p:spPr>
          <a:xfrm>
            <a:off x="2833629" y="2993384"/>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chemeClr val="lt1"/>
                </a:solidFill>
                <a:latin typeface="Arial"/>
                <a:ea typeface="Arial"/>
                <a:cs typeface="Arial"/>
                <a:sym typeface="Arial"/>
              </a:rPr>
              <a:t>8%</a:t>
            </a:r>
            <a:endParaRPr sz="800" b="1" i="0" u="none" strike="noStrike" cap="none">
              <a:solidFill>
                <a:schemeClr val="lt1"/>
              </a:solidFill>
              <a:latin typeface="Arial"/>
              <a:ea typeface="Arial"/>
              <a:cs typeface="Arial"/>
              <a:sym typeface="Arial"/>
            </a:endParaRPr>
          </a:p>
        </p:txBody>
      </p:sp>
      <p:sp>
        <p:nvSpPr>
          <p:cNvPr id="2191" name="Google Shape;2191;p305"/>
          <p:cNvSpPr txBox="1"/>
          <p:nvPr/>
        </p:nvSpPr>
        <p:spPr>
          <a:xfrm>
            <a:off x="2950241" y="3190279"/>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chemeClr val="lt1"/>
                </a:solidFill>
                <a:latin typeface="Arial"/>
                <a:ea typeface="Arial"/>
                <a:cs typeface="Arial"/>
                <a:sym typeface="Arial"/>
              </a:rPr>
              <a:t>13%</a:t>
            </a:r>
            <a:endParaRPr sz="800" b="1" i="0" u="none" strike="noStrike" cap="none">
              <a:solidFill>
                <a:schemeClr val="lt1"/>
              </a:solidFill>
              <a:latin typeface="Arial"/>
              <a:ea typeface="Arial"/>
              <a:cs typeface="Arial"/>
              <a:sym typeface="Arial"/>
            </a:endParaRPr>
          </a:p>
        </p:txBody>
      </p:sp>
      <p:sp>
        <p:nvSpPr>
          <p:cNvPr id="2192" name="Google Shape;2192;p305"/>
          <p:cNvSpPr txBox="1"/>
          <p:nvPr/>
        </p:nvSpPr>
        <p:spPr>
          <a:xfrm>
            <a:off x="3116289" y="3372824"/>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chemeClr val="lt1"/>
                </a:solidFill>
                <a:latin typeface="Arial"/>
                <a:ea typeface="Arial"/>
                <a:cs typeface="Arial"/>
                <a:sym typeface="Arial"/>
              </a:rPr>
              <a:t>20%</a:t>
            </a:r>
            <a:endParaRPr sz="800" b="1" i="0" u="none" strike="noStrike" cap="none">
              <a:solidFill>
                <a:schemeClr val="lt1"/>
              </a:solidFill>
              <a:latin typeface="Arial"/>
              <a:ea typeface="Arial"/>
              <a:cs typeface="Arial"/>
              <a:sym typeface="Arial"/>
            </a:endParaRPr>
          </a:p>
        </p:txBody>
      </p:sp>
      <p:sp>
        <p:nvSpPr>
          <p:cNvPr id="2193" name="Google Shape;2193;p305"/>
          <p:cNvSpPr txBox="1"/>
          <p:nvPr/>
        </p:nvSpPr>
        <p:spPr>
          <a:xfrm>
            <a:off x="3279311" y="3568151"/>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chemeClr val="lt1"/>
                </a:solidFill>
                <a:latin typeface="Arial"/>
                <a:ea typeface="Arial"/>
                <a:cs typeface="Arial"/>
                <a:sym typeface="Arial"/>
              </a:rPr>
              <a:t>26%</a:t>
            </a:r>
            <a:endParaRPr sz="800" b="1" i="0" u="none" strike="noStrike" cap="none">
              <a:solidFill>
                <a:schemeClr val="lt1"/>
              </a:solidFill>
              <a:latin typeface="Arial"/>
              <a:ea typeface="Arial"/>
              <a:cs typeface="Arial"/>
              <a:sym typeface="Arial"/>
            </a:endParaRPr>
          </a:p>
        </p:txBody>
      </p:sp>
      <p:sp>
        <p:nvSpPr>
          <p:cNvPr id="2194" name="Google Shape;2194;p305"/>
          <p:cNvSpPr txBox="1"/>
          <p:nvPr/>
        </p:nvSpPr>
        <p:spPr>
          <a:xfrm>
            <a:off x="3081211" y="3744439"/>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chemeClr val="lt1"/>
                </a:solidFill>
                <a:latin typeface="Arial"/>
                <a:ea typeface="Arial"/>
                <a:cs typeface="Arial"/>
                <a:sym typeface="Arial"/>
              </a:rPr>
              <a:t>19%</a:t>
            </a:r>
            <a:endParaRPr sz="800" b="1" i="0" u="none" strike="noStrike" cap="none">
              <a:solidFill>
                <a:schemeClr val="lt1"/>
              </a:solidFill>
              <a:latin typeface="Arial"/>
              <a:ea typeface="Arial"/>
              <a:cs typeface="Arial"/>
              <a:sym typeface="Arial"/>
            </a:endParaRPr>
          </a:p>
        </p:txBody>
      </p:sp>
      <p:sp>
        <p:nvSpPr>
          <p:cNvPr id="2195" name="Google Shape;2195;p305"/>
          <p:cNvSpPr txBox="1"/>
          <p:nvPr/>
        </p:nvSpPr>
        <p:spPr>
          <a:xfrm>
            <a:off x="3239109" y="3940984"/>
            <a:ext cx="443400" cy="22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800"/>
              <a:buFont typeface="Arial"/>
              <a:buNone/>
            </a:pPr>
            <a:r>
              <a:rPr lang="en" sz="800" b="1" i="0" u="none" strike="noStrike" cap="none">
                <a:solidFill>
                  <a:schemeClr val="lt1"/>
                </a:solidFill>
                <a:latin typeface="Arial"/>
                <a:ea typeface="Arial"/>
                <a:cs typeface="Arial"/>
                <a:sym typeface="Arial"/>
              </a:rPr>
              <a:t>25%</a:t>
            </a:r>
            <a:endParaRPr sz="800" b="1" i="0" u="none" strike="noStrike" cap="none">
              <a:solidFill>
                <a:schemeClr val="lt1"/>
              </a:solidFill>
              <a:latin typeface="Arial"/>
              <a:ea typeface="Arial"/>
              <a:cs typeface="Arial"/>
              <a:sym typeface="Arial"/>
            </a:endParaRPr>
          </a:p>
        </p:txBody>
      </p:sp>
      <p:sp>
        <p:nvSpPr>
          <p:cNvPr id="2196" name="Google Shape;2196;p305"/>
          <p:cNvSpPr txBox="1"/>
          <p:nvPr/>
        </p:nvSpPr>
        <p:spPr>
          <a:xfrm>
            <a:off x="2925800" y="1898025"/>
            <a:ext cx="824400" cy="23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solidFill>
                  <a:schemeClr val="dk1"/>
                </a:solidFill>
              </a:rPr>
              <a:t>Pārliecināts</a:t>
            </a:r>
            <a:endParaRPr sz="800">
              <a:solidFill>
                <a:schemeClr val="dk1"/>
              </a:solidFill>
            </a:endParaRPr>
          </a:p>
        </p:txBody>
      </p:sp>
      <p:sp>
        <p:nvSpPr>
          <p:cNvPr id="2197" name="Google Shape;2197;p305"/>
          <p:cNvSpPr txBox="1"/>
          <p:nvPr/>
        </p:nvSpPr>
        <p:spPr>
          <a:xfrm>
            <a:off x="1892824" y="1898025"/>
            <a:ext cx="940800" cy="23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solidFill>
                  <a:schemeClr val="dk1"/>
                </a:solidFill>
              </a:rPr>
              <a:t>Nav pārliecināts</a:t>
            </a:r>
            <a:endParaRPr sz="800">
              <a:solidFill>
                <a:schemeClr val="dk1"/>
              </a:solidFill>
            </a:endParaRPr>
          </a:p>
        </p:txBody>
      </p:sp>
      <p:sp>
        <p:nvSpPr>
          <p:cNvPr id="2198" name="Google Shape;2198;p305"/>
          <p:cNvSpPr txBox="1"/>
          <p:nvPr/>
        </p:nvSpPr>
        <p:spPr>
          <a:xfrm>
            <a:off x="383525" y="1898025"/>
            <a:ext cx="1541400" cy="23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solidFill>
                  <a:schemeClr val="dk1"/>
                </a:solidFill>
              </a:rPr>
              <a:t>N/A vai nav darbības jomā</a:t>
            </a:r>
            <a:endParaRPr sz="800">
              <a:solidFill>
                <a:schemeClr val="dk1"/>
              </a:solidFill>
            </a:endParaRPr>
          </a:p>
        </p:txBody>
      </p:sp>
      <p:sp>
        <p:nvSpPr>
          <p:cNvPr id="2199" name="Google Shape;2199;p305"/>
          <p:cNvSpPr txBox="1"/>
          <p:nvPr/>
        </p:nvSpPr>
        <p:spPr>
          <a:xfrm>
            <a:off x="240750" y="2172250"/>
            <a:ext cx="2554500" cy="2232000"/>
          </a:xfrm>
          <a:prstGeom prst="rect">
            <a:avLst/>
          </a:prstGeom>
          <a:noFill/>
          <a:ln>
            <a:noFill/>
          </a:ln>
        </p:spPr>
        <p:txBody>
          <a:bodyPr spcFirstLastPara="1" wrap="square" lIns="91425" tIns="91425" rIns="91425" bIns="91425" anchor="t" anchorCtr="0">
            <a:spAutoFit/>
          </a:bodyPr>
          <a:lstStyle/>
          <a:p>
            <a:pPr marL="0" lvl="0" indent="12700" algn="r" rtl="0">
              <a:lnSpc>
                <a:spcPct val="180000"/>
              </a:lnSpc>
              <a:spcBef>
                <a:spcPts val="0"/>
              </a:spcBef>
              <a:spcAft>
                <a:spcPts val="0"/>
              </a:spcAft>
              <a:buClr>
                <a:schemeClr val="dk1"/>
              </a:buClr>
              <a:buSzPts val="1100"/>
              <a:buFont typeface="Arial"/>
              <a:buNone/>
            </a:pPr>
            <a:r>
              <a:rPr lang="en" sz="700">
                <a:solidFill>
                  <a:schemeClr val="dk1"/>
                </a:solidFill>
              </a:rPr>
              <a:t>ESRS S1: Pašu darbinieki</a:t>
            </a:r>
            <a:endParaRPr sz="700">
              <a:solidFill>
                <a:schemeClr val="dk1"/>
              </a:solidFill>
            </a:endParaRPr>
          </a:p>
          <a:p>
            <a:pPr marL="0" lvl="0" indent="12700" algn="r" rtl="0">
              <a:lnSpc>
                <a:spcPct val="180000"/>
              </a:lnSpc>
              <a:spcBef>
                <a:spcPts val="0"/>
              </a:spcBef>
              <a:spcAft>
                <a:spcPts val="0"/>
              </a:spcAft>
              <a:buClr>
                <a:schemeClr val="dk1"/>
              </a:buClr>
              <a:buSzPts val="1100"/>
              <a:buFont typeface="Arial"/>
              <a:buNone/>
            </a:pPr>
            <a:r>
              <a:rPr lang="en" sz="700">
                <a:solidFill>
                  <a:schemeClr val="dk1"/>
                </a:solidFill>
              </a:rPr>
              <a:t>ESRS G1: Darījumdarbība</a:t>
            </a:r>
            <a:endParaRPr sz="700">
              <a:solidFill>
                <a:schemeClr val="dk1"/>
              </a:solidFill>
            </a:endParaRPr>
          </a:p>
          <a:p>
            <a:pPr marL="0" lvl="0" indent="0" algn="r" rtl="0">
              <a:lnSpc>
                <a:spcPct val="180000"/>
              </a:lnSpc>
              <a:spcBef>
                <a:spcPts val="0"/>
              </a:spcBef>
              <a:spcAft>
                <a:spcPts val="0"/>
              </a:spcAft>
              <a:buClr>
                <a:schemeClr val="dk1"/>
              </a:buClr>
              <a:buSzPts val="1100"/>
              <a:buFont typeface="Arial"/>
              <a:buNone/>
            </a:pPr>
            <a:r>
              <a:rPr lang="en" sz="700">
                <a:solidFill>
                  <a:schemeClr val="dk1"/>
                </a:solidFill>
              </a:rPr>
              <a:t>ESRS E1: Klimata pārmaiņas</a:t>
            </a:r>
            <a:endParaRPr sz="700">
              <a:solidFill>
                <a:schemeClr val="dk1"/>
              </a:solidFill>
            </a:endParaRPr>
          </a:p>
          <a:p>
            <a:pPr marL="0" lvl="0" indent="12700" algn="r" rtl="0">
              <a:lnSpc>
                <a:spcPct val="180000"/>
              </a:lnSpc>
              <a:spcBef>
                <a:spcPts val="0"/>
              </a:spcBef>
              <a:spcAft>
                <a:spcPts val="0"/>
              </a:spcAft>
              <a:buClr>
                <a:schemeClr val="dk1"/>
              </a:buClr>
              <a:buSzPts val="1100"/>
              <a:buFont typeface="Arial"/>
              <a:buNone/>
            </a:pPr>
            <a:r>
              <a:rPr lang="en" sz="700">
                <a:solidFill>
                  <a:schemeClr val="dk1"/>
                </a:solidFill>
              </a:rPr>
              <a:t>ESRS S4: Patērētāji un gala lietotāji</a:t>
            </a:r>
            <a:endParaRPr sz="700">
              <a:solidFill>
                <a:schemeClr val="dk1"/>
              </a:solidFill>
            </a:endParaRPr>
          </a:p>
          <a:p>
            <a:pPr marL="0" lvl="0" indent="12700" algn="r" rtl="0">
              <a:lnSpc>
                <a:spcPct val="180000"/>
              </a:lnSpc>
              <a:spcBef>
                <a:spcPts val="0"/>
              </a:spcBef>
              <a:spcAft>
                <a:spcPts val="0"/>
              </a:spcAft>
              <a:buClr>
                <a:schemeClr val="dk1"/>
              </a:buClr>
              <a:buSzPts val="1100"/>
              <a:buFont typeface="Arial"/>
              <a:buNone/>
            </a:pPr>
            <a:r>
              <a:rPr lang="en" sz="700">
                <a:solidFill>
                  <a:schemeClr val="dk1"/>
                </a:solidFill>
              </a:rPr>
              <a:t>ESRS S2: Vērtības ķēdes darbinieki</a:t>
            </a:r>
            <a:endParaRPr sz="700">
              <a:solidFill>
                <a:schemeClr val="dk1"/>
              </a:solidFill>
            </a:endParaRPr>
          </a:p>
          <a:p>
            <a:pPr marL="0" lvl="0" indent="12700" algn="r" rtl="0">
              <a:lnSpc>
                <a:spcPct val="180000"/>
              </a:lnSpc>
              <a:spcBef>
                <a:spcPts val="0"/>
              </a:spcBef>
              <a:spcAft>
                <a:spcPts val="0"/>
              </a:spcAft>
              <a:buClr>
                <a:schemeClr val="dk1"/>
              </a:buClr>
              <a:buSzPts val="1100"/>
              <a:buFont typeface="Arial"/>
              <a:buNone/>
            </a:pPr>
            <a:r>
              <a:rPr lang="en" sz="700">
                <a:solidFill>
                  <a:schemeClr val="dk1"/>
                </a:solidFill>
              </a:rPr>
              <a:t>ESRS E5: Resursu izmantošana un aprites ekonomika</a:t>
            </a:r>
            <a:endParaRPr sz="700">
              <a:solidFill>
                <a:schemeClr val="dk1"/>
              </a:solidFill>
            </a:endParaRPr>
          </a:p>
          <a:p>
            <a:pPr marL="0" lvl="0" indent="0" algn="l" rtl="0">
              <a:lnSpc>
                <a:spcPct val="180000"/>
              </a:lnSpc>
              <a:spcBef>
                <a:spcPts val="0"/>
              </a:spcBef>
              <a:spcAft>
                <a:spcPts val="0"/>
              </a:spcAft>
              <a:buNone/>
            </a:pPr>
            <a:r>
              <a:rPr lang="en" sz="700">
                <a:solidFill>
                  <a:schemeClr val="dk1"/>
                </a:solidFill>
              </a:rPr>
              <a:t>                                                       ESRS E2: Piesārņojums</a:t>
            </a:r>
            <a:endParaRPr sz="700">
              <a:solidFill>
                <a:schemeClr val="dk1"/>
              </a:solidFill>
            </a:endParaRPr>
          </a:p>
          <a:p>
            <a:pPr marL="0" lvl="0" indent="12700" algn="r" rtl="0">
              <a:lnSpc>
                <a:spcPct val="180000"/>
              </a:lnSpc>
              <a:spcBef>
                <a:spcPts val="0"/>
              </a:spcBef>
              <a:spcAft>
                <a:spcPts val="0"/>
              </a:spcAft>
              <a:buClr>
                <a:schemeClr val="dk1"/>
              </a:buClr>
              <a:buSzPts val="1100"/>
              <a:buFont typeface="Arial"/>
              <a:buNone/>
            </a:pPr>
            <a:r>
              <a:rPr lang="en" sz="700">
                <a:solidFill>
                  <a:schemeClr val="dk1"/>
                </a:solidFill>
              </a:rPr>
              <a:t>ESRS E3: Ūdens un jūras resursi</a:t>
            </a:r>
            <a:endParaRPr sz="700">
              <a:solidFill>
                <a:schemeClr val="dk1"/>
              </a:solidFill>
            </a:endParaRPr>
          </a:p>
          <a:p>
            <a:pPr marL="0" lvl="0" indent="12700" algn="r" rtl="0">
              <a:lnSpc>
                <a:spcPct val="180000"/>
              </a:lnSpc>
              <a:spcBef>
                <a:spcPts val="0"/>
              </a:spcBef>
              <a:spcAft>
                <a:spcPts val="0"/>
              </a:spcAft>
              <a:buClr>
                <a:schemeClr val="dk1"/>
              </a:buClr>
              <a:buSzPts val="1100"/>
              <a:buFont typeface="Arial"/>
              <a:buNone/>
            </a:pPr>
            <a:r>
              <a:rPr lang="en" sz="700">
                <a:solidFill>
                  <a:schemeClr val="dk1"/>
                </a:solidFill>
              </a:rPr>
              <a:t>ESRS S3: Ietekmētās kopienas</a:t>
            </a:r>
            <a:endParaRPr sz="700">
              <a:solidFill>
                <a:schemeClr val="dk1"/>
              </a:solidFill>
            </a:endParaRPr>
          </a:p>
          <a:p>
            <a:pPr marL="0" lvl="0" indent="12700" algn="r" rtl="0">
              <a:lnSpc>
                <a:spcPct val="180000"/>
              </a:lnSpc>
              <a:spcBef>
                <a:spcPts val="0"/>
              </a:spcBef>
              <a:spcAft>
                <a:spcPts val="0"/>
              </a:spcAft>
              <a:buClr>
                <a:schemeClr val="dk1"/>
              </a:buClr>
              <a:buSzPts val="1100"/>
              <a:buFont typeface="Arial"/>
              <a:buNone/>
            </a:pPr>
            <a:r>
              <a:rPr lang="en" sz="700">
                <a:solidFill>
                  <a:schemeClr val="dk1"/>
                </a:solidFill>
              </a:rPr>
              <a:t>ESRS E4: Bioloģiskā daudzveidība un ekosistēmas</a:t>
            </a:r>
            <a:endParaRPr sz="700">
              <a:solidFill>
                <a:schemeClr val="dk1"/>
              </a:solidFill>
            </a:endParaRPr>
          </a:p>
          <a:p>
            <a:pPr marL="0" lvl="0" indent="0" algn="l" rtl="0">
              <a:spcBef>
                <a:spcPts val="0"/>
              </a:spcBef>
              <a:spcAft>
                <a:spcPts val="0"/>
              </a:spcAft>
              <a:buNone/>
            </a:pPr>
            <a:endParaRPr sz="700">
              <a:solidFill>
                <a:schemeClr val="dk1"/>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2108</Words>
  <Application>Microsoft Office PowerPoint</Application>
  <PresentationFormat>Slaidrāde ekrānā (16:9)</PresentationFormat>
  <Paragraphs>438</Paragraphs>
  <Slides>15</Slides>
  <Notes>15</Notes>
  <HiddenSlides>0</HiddenSlides>
  <MMClips>0</MMClips>
  <ScaleCrop>false</ScaleCrop>
  <HeadingPairs>
    <vt:vector size="6" baseType="variant">
      <vt:variant>
        <vt:lpstr>Lietotie fonti</vt:lpstr>
      </vt:variant>
      <vt:variant>
        <vt:i4>4</vt:i4>
      </vt:variant>
      <vt:variant>
        <vt:lpstr>Dizains</vt:lpstr>
      </vt:variant>
      <vt:variant>
        <vt:i4>5</vt:i4>
      </vt:variant>
      <vt:variant>
        <vt:lpstr>Slaidu virsraksti</vt:lpstr>
      </vt:variant>
      <vt:variant>
        <vt:i4>15</vt:i4>
      </vt:variant>
    </vt:vector>
  </HeadingPairs>
  <TitlesOfParts>
    <vt:vector size="24" baseType="lpstr">
      <vt:lpstr>Arial</vt:lpstr>
      <vt:lpstr>Helvetica Neue Light</vt:lpstr>
      <vt:lpstr>Helvetica Neue</vt:lpstr>
      <vt:lpstr>Georgia</vt:lpstr>
      <vt:lpstr>Simple Light</vt:lpstr>
      <vt:lpstr>PwC</vt:lpstr>
      <vt:lpstr>PwC</vt:lpstr>
      <vt:lpstr>PwC</vt:lpstr>
      <vt:lpstr>PwC</vt:lpstr>
      <vt:lpstr>PowerPoint prezentācija</vt:lpstr>
      <vt:lpstr>Kas ir ilgtspējīga attīstība?</vt:lpstr>
      <vt:lpstr>PowerPoint prezentācija</vt:lpstr>
      <vt:lpstr>Turpinās virzība pretī ilgtspējīgākai pieejai</vt:lpstr>
      <vt:lpstr>PowerPoint prezentācija</vt:lpstr>
      <vt:lpstr>PowerPoint prezentācija</vt:lpstr>
      <vt:lpstr>PowerPoint prezentācija</vt:lpstr>
      <vt:lpstr>PowerPoint prezentācija</vt:lpstr>
      <vt:lpstr>Uzņēmumi izrāda lielāku pārliecību, ziņojot par tēmām, kas ietilpst spēkā esošajās ziņošanas prasībās</vt:lpstr>
      <vt:lpstr>Uzņēmumi saskata vairākus biznesa ieguvumus, kas izriet no ilgtspējas ziņošanas saskaņā ar CSRD</vt:lpstr>
      <vt:lpstr>Daudzām organizācijām CSRD būs katalizators biznesa transformācijai </vt:lpstr>
      <vt:lpstr>Lieākie šķēršļi CSRD ieviešanai ir datu pieejamība/kvalitāte un vērtību ķēžu sarežģītība</vt:lpstr>
      <vt:lpstr>PowerPoint prezentācija</vt:lpstr>
      <vt:lpstr>Tendences 2024/2025 </vt:lpstr>
      <vt:lpstr>                  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cp:lastModifiedBy>Irēna Lavrinoviča</cp:lastModifiedBy>
  <cp:revision>1</cp:revision>
  <dcterms:modified xsi:type="dcterms:W3CDTF">2024-11-22T10:55:19Z</dcterms:modified>
</cp:coreProperties>
</file>