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19" r:id="rId5"/>
  </p:sldMasterIdLst>
  <p:notesMasterIdLst>
    <p:notesMasterId r:id="rId17"/>
  </p:notesMasterIdLst>
  <p:handoutMasterIdLst>
    <p:handoutMasterId r:id="rId18"/>
  </p:handoutMasterIdLst>
  <p:sldIdLst>
    <p:sldId id="1394" r:id="rId6"/>
    <p:sldId id="2142533828" r:id="rId7"/>
    <p:sldId id="286" r:id="rId8"/>
    <p:sldId id="2142533818" r:id="rId9"/>
    <p:sldId id="1314" r:id="rId10"/>
    <p:sldId id="1315" r:id="rId11"/>
    <p:sldId id="1310" r:id="rId12"/>
    <p:sldId id="1318" r:id="rId13"/>
    <p:sldId id="1311" r:id="rId14"/>
    <p:sldId id="280" r:id="rId15"/>
    <p:sldId id="325" r:id="rId16"/>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Roboto Slab" panose="020B0604020202020204" charset="0"/>
      <p:regular r:id="rId23"/>
      <p:bold r:id="rId24"/>
    </p:embeddedFont>
  </p:embeddedFontLst>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C7D00B-5418-B2B2-F1EF-ABA2FA46B973}" name="Kima Maskovska" initials="KM" userId="S::Kima.Maskovska@vni.lv::492f1b75-1098-432e-8de5-f3d2ec46ea3a" providerId="AD"/>
  <p188:author id="{EAA33447-D732-A8A2-3170-F992FBC9F03D}" name="Dāvids Rubens" initials="DR" userId="S::davids.rubens@vni.lv::896fb793-46f8-4b48-9c7e-f2680df0d2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2C"/>
    <a:srgbClr val="FF5A33"/>
    <a:srgbClr val="000000"/>
    <a:srgbClr val="D3D4D7"/>
    <a:srgbClr val="B5B7BD"/>
    <a:srgbClr val="717D89"/>
    <a:srgbClr val="8A9199"/>
    <a:srgbClr val="988864"/>
    <a:srgbClr val="996965"/>
    <a:srgbClr val="8D8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6247" autoAdjust="0"/>
  </p:normalViewPr>
  <p:slideViewPr>
    <p:cSldViewPr snapToGrid="0">
      <p:cViewPr varScale="1">
        <p:scale>
          <a:sx n="108" d="100"/>
          <a:sy n="108" d="100"/>
        </p:scale>
        <p:origin x="336"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8F1E8F-94F6-46F4-93E9-57BC2D132A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8713D57C-49BE-479D-BE94-3EDDF882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57CBA9-65A6-408B-8AF3-AAE86E5EA0D3}" type="datetimeFigureOut">
              <a:rPr lang="lv-LV" smtClean="0"/>
              <a:t>19.11.2024</a:t>
            </a:fld>
            <a:endParaRPr lang="lv-LV"/>
          </a:p>
        </p:txBody>
      </p:sp>
      <p:sp>
        <p:nvSpPr>
          <p:cNvPr id="4" name="Footer Placeholder 3">
            <a:extLst>
              <a:ext uri="{FF2B5EF4-FFF2-40B4-BE49-F238E27FC236}">
                <a16:creationId xmlns:a16="http://schemas.microsoft.com/office/drawing/2014/main" id="{DD80BF06-4171-401E-8A03-C6E8408BBA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49F09AE0-73B5-44C5-AA19-91010A0324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E23D59-2148-4BFB-96FA-46CA413D0451}" type="slidenum">
              <a:rPr lang="lv-LV" smtClean="0"/>
              <a:t>‹#›</a:t>
            </a:fld>
            <a:endParaRPr lang="lv-LV"/>
          </a:p>
        </p:txBody>
      </p:sp>
    </p:spTree>
    <p:extLst>
      <p:ext uri="{BB962C8B-B14F-4D97-AF65-F5344CB8AC3E}">
        <p14:creationId xmlns:p14="http://schemas.microsoft.com/office/powerpoint/2010/main" val="54699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F0166D-5C15-4A84-B4FD-0B3925BE9755}" type="datetimeFigureOut">
              <a:rPr lang="lv-LV" smtClean="0"/>
              <a:t>19.11.2024</a:t>
            </a:fld>
            <a:endParaRPr lang="lv-LV"/>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C4FB66-E538-4F92-8D27-8CC26879BD5C}" type="slidenum">
              <a:rPr lang="lv-LV" smtClean="0"/>
              <a:t>‹#›</a:t>
            </a:fld>
            <a:endParaRPr lang="lv-LV"/>
          </a:p>
        </p:txBody>
      </p:sp>
    </p:spTree>
    <p:extLst>
      <p:ext uri="{BB962C8B-B14F-4D97-AF65-F5344CB8AC3E}">
        <p14:creationId xmlns:p14="http://schemas.microsoft.com/office/powerpoint/2010/main" val="146062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lv-LV" dirty="0"/>
              <a:t>Esiet sveicināti! </a:t>
            </a:r>
          </a:p>
          <a:p>
            <a:pPr marL="171450" indent="-171450">
              <a:buFont typeface="Arial" panose="020B0604020202020204" pitchFamily="34" charset="0"/>
              <a:buChar char="•"/>
              <a:defRPr/>
            </a:pPr>
            <a:endParaRPr lang="lv-LV" dirty="0"/>
          </a:p>
          <a:p>
            <a:pPr marL="171450" indent="-171450">
              <a:buFont typeface="Arial" panose="020B0604020202020204" pitchFamily="34" charset="0"/>
              <a:buChar char="•"/>
              <a:defRPr/>
            </a:pPr>
            <a:r>
              <a:rPr lang="lv-LV" dirty="0"/>
              <a:t>Tikai 90.to gadu sākumā tika definēts </a:t>
            </a:r>
            <a:r>
              <a:rPr lang="lv-LV" b="1" dirty="0"/>
              <a:t>ilgtspējīgas attīstības jēdziens</a:t>
            </a:r>
            <a:r>
              <a:rPr lang="lv-LV" dirty="0"/>
              <a:t>. Tas nosaka - mūsdienu sabiedrībai jādzīvo tā, lai neapdraudētu nākotnes paaudzes </a:t>
            </a:r>
            <a:r>
              <a:rPr lang="lv-LV" b="1" dirty="0"/>
              <a:t>vajadzības</a:t>
            </a:r>
            <a:r>
              <a:rPr lang="lv-LV" dirty="0"/>
              <a:t> un pieejamos </a:t>
            </a:r>
            <a:r>
              <a:rPr lang="lv-LV" b="1" dirty="0"/>
              <a:t>resursus</a:t>
            </a:r>
            <a:r>
              <a:rPr lang="lv-LV" dirty="0"/>
              <a:t> to īstenošanai. </a:t>
            </a:r>
            <a:endParaRPr lang="lv-LV" dirty="0">
              <a:ea typeface="Calibri"/>
              <a:cs typeface="Calibri"/>
            </a:endParaRPr>
          </a:p>
          <a:p>
            <a:pPr marL="171450" indent="-171450">
              <a:buFont typeface="Arial" panose="020B0604020202020204" pitchFamily="34" charset="0"/>
              <a:buChar char="•"/>
              <a:defRPr/>
            </a:pPr>
            <a:r>
              <a:rPr lang="lv-LV" dirty="0"/>
              <a:t>Ilgtspējas virziens pakāpeniski tiek </a:t>
            </a:r>
            <a:r>
              <a:rPr lang="lv-LV" b="1" dirty="0"/>
              <a:t>ieviests</a:t>
            </a:r>
            <a:r>
              <a:rPr lang="lv-LV" dirty="0"/>
              <a:t> </a:t>
            </a:r>
            <a:r>
              <a:rPr lang="lv-LV" b="1" dirty="0"/>
              <a:t>ikkatrā nozarē.</a:t>
            </a:r>
            <a:endParaRPr lang="lv-LV" dirty="0">
              <a:ea typeface="Calibri"/>
              <a:cs typeface="Calibri"/>
            </a:endParaRPr>
          </a:p>
          <a:p>
            <a:pPr marL="171450" indent="-171450">
              <a:buFont typeface="Arial" panose="020B0604020202020204" pitchFamily="34" charset="0"/>
              <a:buChar char="•"/>
              <a:defRPr/>
            </a:pPr>
            <a:r>
              <a:rPr lang="lv-LV" b="1" dirty="0"/>
              <a:t>Mēs VNĪ </a:t>
            </a:r>
            <a:r>
              <a:rPr lang="lv-LV" dirty="0"/>
              <a:t>sniedzam savu </a:t>
            </a:r>
            <a:r>
              <a:rPr lang="lv-LV" b="1" dirty="0"/>
              <a:t>artavu </a:t>
            </a:r>
            <a:r>
              <a:rPr lang="lv-LV" dirty="0"/>
              <a:t>negatīvās ietekmes uz vidi mazināšanā, veidojam vienlīdzīgu, godīgu un atklātu darba vidi, kā arī pārskatāmus uzņēmuma darbības procesus. </a:t>
            </a:r>
            <a:endParaRPr lang="lv-LV" dirty="0">
              <a:ea typeface="Calibri"/>
              <a:cs typeface="Calibri"/>
            </a:endParaRPr>
          </a:p>
          <a:p>
            <a:endParaRPr lang="lv-LV" dirty="0"/>
          </a:p>
        </p:txBody>
      </p:sp>
      <p:sp>
        <p:nvSpPr>
          <p:cNvPr id="4" name="Slide Number Placeholder 3"/>
          <p:cNvSpPr>
            <a:spLocks noGrp="1"/>
          </p:cNvSpPr>
          <p:nvPr>
            <p:ph type="sldNum" sz="quarter" idx="5"/>
          </p:nvPr>
        </p:nvSpPr>
        <p:spPr/>
        <p:txBody>
          <a:bodyPr/>
          <a:lstStyle/>
          <a:p>
            <a:fld id="{40C4FB66-E538-4F92-8D27-8CC26879BD5C}" type="slidenum">
              <a:rPr lang="lv-LV" smtClean="0"/>
              <a:t>1</a:t>
            </a:fld>
            <a:endParaRPr lang="lv-LV"/>
          </a:p>
        </p:txBody>
      </p:sp>
    </p:spTree>
    <p:extLst>
      <p:ext uri="{BB962C8B-B14F-4D97-AF65-F5344CB8AC3E}">
        <p14:creationId xmlns:p14="http://schemas.microsoft.com/office/powerpoint/2010/main" val="316975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Šī ir tikai daļa no mūsu ilgtspējas stāsta, lai uzzinātu vairāk, aicinu ielūkoties mūsu ilgtspējas pārskatos. </a:t>
            </a:r>
          </a:p>
          <a:p>
            <a:endParaRPr lang="lv-LV" dirty="0"/>
          </a:p>
          <a:p>
            <a:r>
              <a:rPr lang="lv-LV" dirty="0"/>
              <a:t>Tikmēr mūsu pieredze rāda, ka katrs ilgtspējīgais lēmums, katrs solis uz priekšu, sniedz arvien pozitīvākus rezultātus gan vides, gan sociālajā un arī pārvaldības jomā. </a:t>
            </a:r>
          </a:p>
          <a:p>
            <a:r>
              <a:rPr lang="lv-LV" dirty="0"/>
              <a:t>To novērtē gan mūsu darbinieki, gan sadarbības partneri, klienti un iesaistītās puses. </a:t>
            </a:r>
          </a:p>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515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Ilgtspēja nav tikai viena cilvēka vai uzņēmuma atbildība. Tas ir ilgtermiņa maratons, kurā kopā jādodas mums visiem. </a:t>
            </a:r>
          </a:p>
          <a:p>
            <a:endParaRPr lang="lv-LV" dirty="0"/>
          </a:p>
          <a:p>
            <a:r>
              <a:rPr lang="lv-LV" dirty="0"/>
              <a:t>Paldies par iespēju man dalīties ar mūsu ilgtspējas stāstu. </a:t>
            </a:r>
            <a:endParaRPr lang="en-US" dirty="0">
              <a:ea typeface="Calibri"/>
              <a:cs typeface="Calibri"/>
            </a:endParaRPr>
          </a:p>
          <a:p>
            <a:r>
              <a:rPr lang="lv-LV" dirty="0"/>
              <a:t>Esmu atvērts arī Jūsu jautājumiem.</a:t>
            </a:r>
            <a:endParaRPr lang="en-US" dirty="0"/>
          </a:p>
          <a:p>
            <a:endParaRPr lang="lv-LV" dirty="0"/>
          </a:p>
        </p:txBody>
      </p:sp>
      <p:sp>
        <p:nvSpPr>
          <p:cNvPr id="4" name="Slide Number Placeholder 3"/>
          <p:cNvSpPr>
            <a:spLocks noGrp="1"/>
          </p:cNvSpPr>
          <p:nvPr>
            <p:ph type="sldNum" sz="quarter" idx="5"/>
          </p:nvPr>
        </p:nvSpPr>
        <p:spPr/>
        <p:txBody>
          <a:bodyPr/>
          <a:lstStyle/>
          <a:p>
            <a:fld id="{40C4FB66-E538-4F92-8D27-8CC26879BD5C}" type="slidenum">
              <a:rPr lang="lv-LV" smtClean="0"/>
              <a:t>11</a:t>
            </a:fld>
            <a:endParaRPr lang="lv-LV"/>
          </a:p>
        </p:txBody>
      </p:sp>
    </p:spTree>
    <p:extLst>
      <p:ext uri="{BB962C8B-B14F-4D97-AF65-F5344CB8AC3E}">
        <p14:creationId xmlns:p14="http://schemas.microsoft.com/office/powerpoint/2010/main" val="326432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lv-LV" sz="1800" kern="100" dirty="0">
                <a:effectLst/>
                <a:latin typeface="Aptos" panose="020B0004020202020204" pitchFamily="34" charset="0"/>
                <a:ea typeface="Aptos" panose="020B0004020202020204" pitchFamily="34" charset="0"/>
                <a:cs typeface="Times New Roman" panose="02020603050405020304" pitchFamily="18" charset="0"/>
              </a:rPr>
              <a:t>Mērķtiecīga ilgtspējas ieviešana aizsākās </a:t>
            </a:r>
            <a:r>
              <a:rPr lang="lv-LV" sz="1800" b="1" kern="100" dirty="0">
                <a:effectLst/>
                <a:latin typeface="Aptos" panose="020B0004020202020204" pitchFamily="34" charset="0"/>
                <a:ea typeface="Aptos" panose="020B0004020202020204" pitchFamily="34" charset="0"/>
                <a:cs typeface="Times New Roman" panose="02020603050405020304" pitchFamily="18" charset="0"/>
              </a:rPr>
              <a:t>2018.gadā ar jaunu stratēģiju un kultūras maiņu </a:t>
            </a:r>
            <a:r>
              <a:rPr lang="lv-LV" sz="1800" kern="100" dirty="0">
                <a:effectLst/>
                <a:latin typeface="Aptos" panose="020B0004020202020204" pitchFamily="34" charset="0"/>
                <a:ea typeface="Aptos" panose="020B0004020202020204" pitchFamily="34" charset="0"/>
                <a:cs typeface="Times New Roman" panose="02020603050405020304" pitchFamily="18" charset="0"/>
              </a:rPr>
              <a:t>uzņēmumā, pievēršot uzmanību vērtībām – </a:t>
            </a:r>
            <a:r>
              <a:rPr lang="lv-LV" sz="1800" kern="100" dirty="0" err="1">
                <a:effectLst/>
                <a:latin typeface="Aptos" panose="020B0004020202020204" pitchFamily="34" charset="0"/>
                <a:ea typeface="Aptos" panose="020B0004020202020204" pitchFamily="34" charset="0"/>
                <a:cs typeface="Times New Roman" panose="02020603050405020304" pitchFamily="18" charset="0"/>
              </a:rPr>
              <a:t>atvērtībai</a:t>
            </a:r>
            <a:r>
              <a:rPr lang="lv-LV" sz="1800" kern="100" dirty="0">
                <a:effectLst/>
                <a:latin typeface="Aptos" panose="020B0004020202020204" pitchFamily="34" charset="0"/>
                <a:ea typeface="Aptos" panose="020B0004020202020204" pitchFamily="34" charset="0"/>
                <a:cs typeface="Times New Roman" panose="02020603050405020304" pitchFamily="18" charset="0"/>
              </a:rPr>
              <a:t>, sadarbībai, kompetencei, ar 2021.gadu - drošībai un veselībai.</a:t>
            </a:r>
          </a:p>
          <a:p>
            <a:pPr>
              <a:lnSpc>
                <a:spcPct val="107000"/>
              </a:lnSpc>
              <a:spcAft>
                <a:spcPts val="800"/>
              </a:spcAft>
            </a:pPr>
            <a:r>
              <a:rPr lang="lv-LV" sz="1800" b="1" kern="100" dirty="0">
                <a:effectLst/>
                <a:latin typeface="Aptos" panose="020B0004020202020204" pitchFamily="34" charset="0"/>
                <a:ea typeface="Aptos" panose="020B0004020202020204" pitchFamily="34" charset="0"/>
                <a:cs typeface="Times New Roman" panose="02020603050405020304" pitchFamily="18" charset="0"/>
              </a:rPr>
              <a:t>2019.gadā </a:t>
            </a:r>
            <a:r>
              <a:rPr lang="lv-LV" sz="1800" kern="100" dirty="0">
                <a:effectLst/>
                <a:latin typeface="Aptos" panose="020B0004020202020204" pitchFamily="34" charset="0"/>
                <a:ea typeface="Aptos" panose="020B0004020202020204" pitchFamily="34" charset="0"/>
                <a:cs typeface="Times New Roman" panose="02020603050405020304" pitchFamily="18" charset="0"/>
              </a:rPr>
              <a:t>stiprinājām </a:t>
            </a:r>
            <a:r>
              <a:rPr lang="lv-LV" sz="1800" b="1" kern="100" dirty="0">
                <a:effectLst/>
                <a:latin typeface="Aptos" panose="020B0004020202020204" pitchFamily="34" charset="0"/>
                <a:ea typeface="Aptos" panose="020B0004020202020204" pitchFamily="34" charset="0"/>
                <a:cs typeface="Times New Roman" panose="02020603050405020304" pitchFamily="18" charset="0"/>
              </a:rPr>
              <a:t>darbinieku izpratni par ilgtspēju </a:t>
            </a:r>
            <a:r>
              <a:rPr lang="lv-LV" sz="1800" kern="100" dirty="0">
                <a:effectLst/>
                <a:latin typeface="Aptos" panose="020B0004020202020204" pitchFamily="34" charset="0"/>
                <a:ea typeface="Aptos" panose="020B0004020202020204" pitchFamily="34" charset="0"/>
                <a:cs typeface="Times New Roman" panose="02020603050405020304" pitchFamily="18" charset="0"/>
              </a:rPr>
              <a:t>– organizējām mācības, pieredzes apmaiņas, rādījām, kā katra rīcībai ir nozīme. </a:t>
            </a:r>
          </a:p>
          <a:p>
            <a:pPr>
              <a:lnSpc>
                <a:spcPct val="107000"/>
              </a:lnSpc>
              <a:spcAft>
                <a:spcPts val="800"/>
              </a:spcAft>
            </a:pPr>
            <a:r>
              <a:rPr lang="lv-LV" sz="1800" b="1" kern="100" dirty="0">
                <a:effectLst/>
                <a:latin typeface="Aptos" panose="020B0004020202020204" pitchFamily="34" charset="0"/>
                <a:ea typeface="Aptos" panose="020B0004020202020204" pitchFamily="34" charset="0"/>
                <a:cs typeface="Times New Roman" panose="02020603050405020304" pitchFamily="18" charset="0"/>
              </a:rPr>
              <a:t>2020.gadā </a:t>
            </a:r>
            <a:r>
              <a:rPr lang="lv-LV" sz="1800" kern="100" dirty="0">
                <a:effectLst/>
                <a:latin typeface="Aptos" panose="020B0004020202020204" pitchFamily="34" charset="0"/>
                <a:ea typeface="Aptos" panose="020B0004020202020204" pitchFamily="34" charset="0"/>
                <a:cs typeface="Times New Roman" panose="02020603050405020304" pitchFamily="18" charset="0"/>
              </a:rPr>
              <a:t>kopā ar ieinteresētajām pusēm noskaidrojām, kas tiek gaidīts no VNĪ ilgtspējas kontekstā </a:t>
            </a:r>
            <a:r>
              <a:rPr lang="lv-LV" sz="1800" b="1" kern="100" dirty="0">
                <a:effectLst/>
                <a:latin typeface="Aptos" panose="020B0004020202020204" pitchFamily="34" charset="0"/>
                <a:ea typeface="Aptos" panose="020B0004020202020204" pitchFamily="34" charset="0"/>
                <a:cs typeface="Times New Roman" panose="02020603050405020304" pitchFamily="18" charset="0"/>
              </a:rPr>
              <a:t>– ANO mērķi tika sasaistīti ar VNĪ prioritātēm</a:t>
            </a:r>
            <a:r>
              <a:rPr lang="lv-LV"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lv-LV" sz="1800" kern="100" dirty="0">
                <a:effectLst/>
                <a:latin typeface="Aptos" panose="020B0004020202020204" pitchFamily="34" charset="0"/>
                <a:ea typeface="Aptos" panose="020B0004020202020204" pitchFamily="34" charset="0"/>
                <a:cs typeface="Times New Roman" panose="02020603050405020304" pitchFamily="18" charset="0"/>
              </a:rPr>
              <a:t>Kopš 2021. gada ilgtspējas novērtējumā saņemts platīns; 2023. gadā VNĪ bija viens no 17 uzņēmumiem ar šo vērtējumu. Nākamais mērķis – dimants.  </a:t>
            </a:r>
          </a:p>
          <a:p>
            <a:pPr>
              <a:lnSpc>
                <a:spcPct val="107000"/>
              </a:lnSpc>
              <a:spcAft>
                <a:spcPts val="800"/>
              </a:spcAft>
            </a:pPr>
            <a:r>
              <a:rPr lang="lv-LV" sz="1800" kern="100" dirty="0">
                <a:effectLst/>
                <a:latin typeface="Aptos" panose="020B0004020202020204" pitchFamily="34" charset="0"/>
                <a:ea typeface="Aptos" panose="020B0004020202020204" pitchFamily="34" charset="0"/>
                <a:cs typeface="Times New Roman" panose="02020603050405020304" pitchFamily="18" charset="0"/>
              </a:rPr>
              <a:t>Šī mērķa sasniegšanai arī esošā stratēģija 2023.-2025. gadam caurvīta ar ilgtspēju. </a:t>
            </a:r>
          </a:p>
          <a:p>
            <a:pPr>
              <a:lnSpc>
                <a:spcPct val="107000"/>
              </a:lnSpc>
              <a:spcAft>
                <a:spcPts val="800"/>
              </a:spcAft>
            </a:pPr>
            <a:endParaRPr lang="lv-LV"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lv-LV"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lv-LV" sz="1800" i="1" kern="100" dirty="0">
                <a:effectLst/>
                <a:latin typeface="Aptos" panose="020B0004020202020204" pitchFamily="34" charset="0"/>
                <a:ea typeface="Aptos" panose="020B0004020202020204" pitchFamily="34" charset="0"/>
                <a:cs typeface="Times New Roman" panose="02020603050405020304" pitchFamily="18" charset="0"/>
              </a:rPr>
              <a:t>Papildus info:</a:t>
            </a:r>
          </a:p>
          <a:p>
            <a:pPr marL="0" indent="0">
              <a:buFont typeface="Arial" panose="020B0604020202020204" pitchFamily="34" charset="0"/>
              <a:buNone/>
            </a:pPr>
            <a:r>
              <a:rPr lang="lv-LV" b="0" i="1" dirty="0"/>
              <a:t>Raugāmies uz ANO 2030. gada mērķiem, kas vistiešāk saistīti ar VNĪ darbību:</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0" i="1" dirty="0">
                <a:solidFill>
                  <a:srgbClr val="512B2B"/>
                </a:solidFill>
                <a:effectLst/>
                <a:latin typeface="SwedbankSans"/>
              </a:rPr>
              <a:t>Palielināt atjaunojamās enerģijas īpatsvaru, divkāršot energoefektivitātes uzlabošanas tempu, uzlabot patēriņa un ražošanas resursu efektivitāti.</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0" i="1" dirty="0"/>
              <a:t>Aizsargāt darba ņēmēju tiesības un veicināt drošu darba vidi, veidot iekļaujošu un ilgtspējīgu urbanizāciju.</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0" i="1" dirty="0"/>
              <a:t>Veicināt iesaistošu, integrētu, ilgtspējīgu apdzīvotu vietu plānošanas un pārvaldības spēju, samazināt pilsētu nelabvēlīgo ietekmi uz vidi.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b="0" i="1" dirty="0">
              <a:solidFill>
                <a:srgbClr val="FF0000"/>
              </a:solidFill>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0" i="1" dirty="0">
                <a:solidFill>
                  <a:schemeClr val="bg1">
                    <a:lumMod val="50000"/>
                  </a:schemeClr>
                </a:solidFill>
              </a:rPr>
              <a:t>Plānojot savu darbību pamatā skatāmies uz Latvijas nacionālās attīstības plāns (NAP) 2021.-2027. gadam.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0" i="1" dirty="0">
                <a:solidFill>
                  <a:schemeClr val="bg1">
                    <a:lumMod val="50000"/>
                  </a:schemeClr>
                </a:solidFill>
              </a:rPr>
              <a:t>NAP apstiprina, ka būtiskie aspekti ir tie, kuru virzienā jau ejam -  energoefektivitāte, darba drošība, inovācijas,  izpēte un attīstība jeb R&amp;D.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v-LV" b="0" i="1" dirty="0">
              <a:solidFill>
                <a:schemeClr val="bg1">
                  <a:lumMod val="50000"/>
                </a:schemeClr>
              </a:solidFill>
              <a:effectLst/>
              <a:latin typeface="Swedbank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i="1" dirty="0">
                <a:solidFill>
                  <a:srgbClr val="512B2B"/>
                </a:solidFill>
                <a:effectLst/>
                <a:latin typeface="SwedbankSans"/>
              </a:rPr>
              <a:t>Esam būtisks </a:t>
            </a:r>
            <a:r>
              <a:rPr lang="lv-LV" b="0" i="1" dirty="0" err="1">
                <a:solidFill>
                  <a:srgbClr val="512B2B"/>
                </a:solidFill>
                <a:effectLst/>
                <a:latin typeface="SwedbankSans"/>
              </a:rPr>
              <a:t>nozaresvirzītājs</a:t>
            </a:r>
            <a:r>
              <a:rPr lang="lv-LV" b="0" i="1" dirty="0">
                <a:solidFill>
                  <a:srgbClr val="512B2B"/>
                </a:solidFill>
                <a:effectLst/>
                <a:latin typeface="SwedbankSans"/>
              </a:rPr>
              <a:t>, lai līdz 2050. gadam nozare sasniegtu Eiropas komisijas uzstādīto </a:t>
            </a:r>
            <a:r>
              <a:rPr lang="fi-FI" b="0" i="1" dirty="0">
                <a:solidFill>
                  <a:srgbClr val="512B2B"/>
                </a:solidFill>
                <a:effectLst/>
                <a:latin typeface="SwedbankSans"/>
              </a:rPr>
              <a:t>Klimata un enerģētikas politikas</a:t>
            </a:r>
            <a:r>
              <a:rPr lang="lv-LV" b="0" i="1" dirty="0">
                <a:solidFill>
                  <a:srgbClr val="512B2B"/>
                </a:solidFill>
                <a:effectLst/>
                <a:latin typeface="SwedbankSans"/>
              </a:rPr>
              <a:t> vīzijas vienu no prioritātēm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1200" b="0" i="1" u="none" strike="noStrike" kern="1200" cap="none" spc="0" normalizeH="0" baseline="0" noProof="0" dirty="0">
                <a:ln>
                  <a:noFill/>
                </a:ln>
                <a:solidFill>
                  <a:srgbClr val="D5DE3D"/>
                </a:solidFill>
                <a:effectLst/>
                <a:uLnTx/>
                <a:uFillTx/>
                <a:latin typeface="Calibri" panose="020F0502020204030204" pitchFamily="34" charset="0"/>
                <a:ea typeface="Calibri" panose="020F0502020204030204" pitchFamily="34" charset="0"/>
                <a:cs typeface="+mn-cs"/>
              </a:rPr>
              <a:t>energoefektivitāti, ēku </a:t>
            </a:r>
            <a:r>
              <a:rPr kumimoji="0" lang="lv-LV" sz="1200" b="0" i="1" u="none" strike="noStrike" kern="1200" cap="none" spc="0" normalizeH="0" baseline="0" noProof="0" dirty="0" err="1">
                <a:ln>
                  <a:noFill/>
                </a:ln>
                <a:solidFill>
                  <a:srgbClr val="D5DE3D"/>
                </a:solidFill>
                <a:effectLst/>
                <a:uLnTx/>
                <a:uFillTx/>
                <a:latin typeface="Calibri" panose="020F0502020204030204" pitchFamily="34" charset="0"/>
                <a:ea typeface="Calibri" panose="020F0502020204030204" pitchFamily="34" charset="0"/>
                <a:cs typeface="+mn-cs"/>
              </a:rPr>
              <a:t>energosnieguma</a:t>
            </a:r>
            <a:r>
              <a:rPr kumimoji="0" lang="lv-LV" sz="1200" b="0" i="1" u="none" strike="noStrike" kern="1200" cap="none" spc="0" normalizeH="0" baseline="0" noProof="0" dirty="0">
                <a:ln>
                  <a:noFill/>
                </a:ln>
                <a:solidFill>
                  <a:srgbClr val="D5DE3D"/>
                </a:solidFill>
                <a:effectLst/>
                <a:uLnTx/>
                <a:uFillTx/>
                <a:latin typeface="Calibri" panose="020F0502020204030204" pitchFamily="34" charset="0"/>
                <a:ea typeface="Calibri" panose="020F0502020204030204" pitchFamily="34" charset="0"/>
                <a:cs typeface="+mn-cs"/>
              </a:rPr>
              <a:t> uzlabošanu un tādas elektroenerģijas nozares attīstīšanu, kurā pamatā izmanto atjaunojamos resursus.</a:t>
            </a:r>
            <a:endParaRPr lang="lv-LV" b="0" i="1" dirty="0"/>
          </a:p>
          <a:p>
            <a:pPr marL="171450" indent="-171450">
              <a:buFont typeface="Arial" panose="020B0604020202020204" pitchFamily="34" charset="0"/>
              <a:buChar char="•"/>
            </a:pPr>
            <a:endParaRPr lang="lv-LV" b="0" i="1" dirty="0"/>
          </a:p>
          <a:p>
            <a:pPr marL="0" indent="0">
              <a:buFont typeface="Arial" panose="020B0604020202020204" pitchFamily="34" charset="0"/>
              <a:buNone/>
            </a:pPr>
            <a:endParaRPr lang="lv-LV" sz="1000" b="0" i="0" dirty="0">
              <a:solidFill>
                <a:schemeClr val="accent1"/>
              </a:solidFill>
              <a:latin typeface="+mj-lt"/>
            </a:endParaRPr>
          </a:p>
          <a:p>
            <a:pPr marL="0" indent="0">
              <a:buFont typeface="Arial" panose="020B0604020202020204" pitchFamily="34" charset="0"/>
              <a:buNone/>
            </a:pPr>
            <a:endParaRPr lang="lv-LV" sz="1000" i="1" dirty="0">
              <a:latin typeface="+mj-lt"/>
            </a:endParaRPr>
          </a:p>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50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0" i="0" dirty="0">
                <a:solidFill>
                  <a:srgbClr val="26252B"/>
                </a:solidFill>
                <a:effectLst/>
                <a:latin typeface="CalibriLight"/>
              </a:rPr>
              <a:t>Jaunā VNĪ Vidēja termiņa darbības stratēģija ir likumsakarīgs un loģisks turpinājums darbam, kuram ilgtermiņa pamati ielikti iepriekšējās stratēģijas darbības laikā.</a:t>
            </a:r>
          </a:p>
          <a:p>
            <a:r>
              <a:rPr lang="lv-LV" b="0" i="0" dirty="0">
                <a:solidFill>
                  <a:srgbClr val="26252B"/>
                </a:solidFill>
                <a:effectLst/>
                <a:latin typeface="CalibriLight"/>
              </a:rPr>
              <a:t>Stratēģijā ir izvirzīti 5 finanšu un 19 </a:t>
            </a:r>
            <a:r>
              <a:rPr lang="lv-LV" b="0" i="0" dirty="0" err="1">
                <a:solidFill>
                  <a:srgbClr val="26252B"/>
                </a:solidFill>
                <a:effectLst/>
                <a:latin typeface="CalibriLight"/>
              </a:rPr>
              <a:t>nefinanšu</a:t>
            </a:r>
            <a:r>
              <a:rPr lang="lv-LV" b="0" i="0" dirty="0">
                <a:solidFill>
                  <a:srgbClr val="26252B"/>
                </a:solidFill>
                <a:effectLst/>
                <a:latin typeface="CalibriLight"/>
              </a:rPr>
              <a:t> mērķi - tie valsts pārvaldes deleģēto uzdevumu izpildes mērķi, pamatdarbību raksturojoši mērķi, ilgtspējas mērķi, kā arī inovāciju, pētniecības un attīstības mērķi. </a:t>
            </a:r>
            <a:endParaRPr lang="lv-LV" dirty="0"/>
          </a:p>
        </p:txBody>
      </p:sp>
      <p:sp>
        <p:nvSpPr>
          <p:cNvPr id="4" name="Slide Number Placeholder 3"/>
          <p:cNvSpPr>
            <a:spLocks noGrp="1"/>
          </p:cNvSpPr>
          <p:nvPr>
            <p:ph type="sldNum" sz="quarter" idx="5"/>
          </p:nvPr>
        </p:nvSpPr>
        <p:spPr/>
        <p:txBody>
          <a:bodyPr/>
          <a:lstStyle/>
          <a:p>
            <a:fld id="{40C4FB66-E538-4F92-8D27-8CC26879BD5C}" type="slidenum">
              <a:rPr lang="lv-LV" smtClean="0"/>
              <a:t>3</a:t>
            </a:fld>
            <a:endParaRPr lang="lv-LV"/>
          </a:p>
        </p:txBody>
      </p:sp>
    </p:spTree>
    <p:extLst>
      <p:ext uri="{BB962C8B-B14F-4D97-AF65-F5344CB8AC3E}">
        <p14:creationId xmlns:p14="http://schemas.microsoft.com/office/powerpoint/2010/main" val="30307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i="0" dirty="0">
                <a:solidFill>
                  <a:srgbClr val="512B2B"/>
                </a:solidFill>
                <a:effectLst/>
                <a:latin typeface="SwedbankSans"/>
              </a:rPr>
              <a:t>Skatoties uz šo gadu un tālākās attīstības plānu VNĪ ilgtspēju </a:t>
            </a:r>
            <a:r>
              <a:rPr lang="lv-LV" b="1" i="0" dirty="0">
                <a:solidFill>
                  <a:srgbClr val="512B2B"/>
                </a:solidFill>
                <a:effectLst/>
                <a:latin typeface="SwedbankSans"/>
              </a:rPr>
              <a:t>iedalām pēc ESG </a:t>
            </a:r>
            <a:r>
              <a:rPr lang="lv-LV" b="0" i="0" dirty="0">
                <a:solidFill>
                  <a:srgbClr val="512B2B"/>
                </a:solidFill>
                <a:effectLst/>
                <a:latin typeface="SwedbankSans"/>
              </a:rPr>
              <a:t>(vide, sociālais, pārvaldība) standarta, </a:t>
            </a:r>
            <a:r>
              <a:rPr lang="lv-LV" b="1" i="0" dirty="0">
                <a:solidFill>
                  <a:srgbClr val="512B2B"/>
                </a:solidFill>
                <a:effectLst/>
                <a:latin typeface="SwedbankSans"/>
              </a:rPr>
              <a:t>vienlīdzīgu uzmanību</a:t>
            </a:r>
            <a:r>
              <a:rPr lang="lv-LV" b="0" i="0" dirty="0">
                <a:solidFill>
                  <a:srgbClr val="512B2B"/>
                </a:solidFill>
                <a:effectLst/>
                <a:latin typeface="SwedbankSans"/>
              </a:rPr>
              <a:t> pievērošot </a:t>
            </a:r>
            <a:r>
              <a:rPr lang="lv-LV" b="1" i="0" dirty="0">
                <a:solidFill>
                  <a:srgbClr val="512B2B"/>
                </a:solidFill>
                <a:effectLst/>
                <a:latin typeface="SwedbankSans"/>
              </a:rPr>
              <a:t>visām jomām</a:t>
            </a:r>
            <a:r>
              <a:rPr lang="lv-LV" b="0" i="0" dirty="0">
                <a:solidFill>
                  <a:srgbClr val="512B2B"/>
                </a:solidFill>
                <a:effectLst/>
                <a:latin typeface="SwedbankSan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v-LV"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dirty="0"/>
              <a:t>Vides jomā mērķis – efektīvi izmantots, ilgtspējīgs, kompakts valsts īpašumu portfelis.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dirty="0"/>
              <a:t>VNĪ </a:t>
            </a:r>
            <a:r>
              <a:rPr lang="lv-LV" dirty="0"/>
              <a:t>šobrīd ir </a:t>
            </a:r>
            <a:r>
              <a:rPr lang="lv-LV" b="1" dirty="0"/>
              <a:t>428</a:t>
            </a:r>
            <a:r>
              <a:rPr lang="lv-LV" b="1" dirty="0">
                <a:cs typeface="+mn-lt"/>
              </a:rPr>
              <a:t> </a:t>
            </a:r>
            <a:r>
              <a:rPr lang="lv-LV" b="0" dirty="0"/>
              <a:t>ēku</a:t>
            </a:r>
            <a:r>
              <a:rPr lang="lv-LV" b="1" dirty="0"/>
              <a:t> </a:t>
            </a:r>
            <a:r>
              <a:rPr lang="lv-LV" b="0" dirty="0"/>
              <a:t>un būvju </a:t>
            </a:r>
            <a:r>
              <a:rPr lang="lv-LV" b="1" dirty="0"/>
              <a:t>īpašumi</a:t>
            </a:r>
            <a:r>
              <a:rPr lang="lv-LV" b="0" dirty="0"/>
              <a:t>, </a:t>
            </a:r>
            <a:r>
              <a:rPr lang="lv-LV" b="0" i="0" dirty="0">
                <a:solidFill>
                  <a:srgbClr val="6B6F7B"/>
                </a:solidFill>
                <a:effectLst/>
                <a:latin typeface="Roboto Regular"/>
              </a:rPr>
              <a:t>kuros ietilpst </a:t>
            </a:r>
            <a:r>
              <a:rPr lang="lv-LV" b="1" i="0" dirty="0">
                <a:solidFill>
                  <a:srgbClr val="6B6F7B"/>
                </a:solidFill>
                <a:effectLst/>
                <a:latin typeface="Roboto Regular"/>
              </a:rPr>
              <a:t>1073 ēkas </a:t>
            </a:r>
            <a:r>
              <a:rPr lang="lv-LV" b="0" i="0" dirty="0">
                <a:solidFill>
                  <a:srgbClr val="6B6F7B"/>
                </a:solidFill>
                <a:effectLst/>
                <a:latin typeface="Roboto Regular"/>
              </a:rPr>
              <a:t>0,99 miljonu m2 platībā, kā arī zeme zem ēkām 579 ha platībā, un </a:t>
            </a:r>
            <a:r>
              <a:rPr lang="lv-LV" b="1" i="0" dirty="0">
                <a:solidFill>
                  <a:srgbClr val="6B6F7B"/>
                </a:solidFill>
                <a:effectLst/>
                <a:latin typeface="Roboto Regular"/>
              </a:rPr>
              <a:t>3 295 zemes īpašumam </a:t>
            </a:r>
            <a:r>
              <a:rPr lang="lv-LV" b="0" i="0" dirty="0">
                <a:solidFill>
                  <a:srgbClr val="6B6F7B"/>
                </a:solidFill>
                <a:effectLst/>
                <a:latin typeface="Roboto Regular"/>
              </a:rPr>
              <a:t>ar kopējo platību 904 ha.</a:t>
            </a:r>
            <a:endParaRPr lang="lv-LV"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v-LV"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dirty="0"/>
              <a:t>Saskaņā ar VNĪ stratēģiju, pārņemot īpašumu VNĪ pārvaldībā, tiek izvērtētas tā attīstības iespējas, </a:t>
            </a:r>
            <a:r>
              <a:rPr lang="lv-LV" b="1" dirty="0"/>
              <a:t>nepieciešamība valsts pārvaldes </a:t>
            </a:r>
            <a:r>
              <a:rPr lang="lv-LV" b="0" dirty="0"/>
              <a:t>vajadzībām un veikta valsts iestāžu aptauja.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i="0" dirty="0">
                <a:solidFill>
                  <a:srgbClr val="6B6F7B"/>
                </a:solidFill>
                <a:effectLst/>
                <a:latin typeface="Roboto Regular"/>
              </a:rPr>
              <a:t>Racionāli un saimnieciski pamatojami ir veikt ieguldījumus ēkās, kur ir </a:t>
            </a:r>
            <a:r>
              <a:rPr lang="lv-LV" b="1" i="0" dirty="0">
                <a:solidFill>
                  <a:srgbClr val="6B6F7B"/>
                </a:solidFill>
                <a:effectLst/>
                <a:latin typeface="Roboto Regular"/>
              </a:rPr>
              <a:t>skaidrs to pielietošanas saturs </a:t>
            </a:r>
            <a:r>
              <a:rPr lang="lv-LV" b="0" i="0" dirty="0">
                <a:solidFill>
                  <a:srgbClr val="6B6F7B"/>
                </a:solidFill>
                <a:effectLst/>
                <a:latin typeface="Roboto Regular"/>
              </a:rPr>
              <a:t>un vajadzības.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v-LV" b="1" dirty="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1" dirty="0"/>
              <a:t>70% </a:t>
            </a:r>
            <a:r>
              <a:rPr lang="lv-LV" b="0" dirty="0"/>
              <a:t>īpašumu atrodas </a:t>
            </a:r>
            <a:r>
              <a:rPr lang="lv-LV" b="1" dirty="0"/>
              <a:t>VNĪ </a:t>
            </a:r>
            <a:r>
              <a:rPr lang="lv-LV" b="1" dirty="0" err="1"/>
              <a:t>pamatporfelī</a:t>
            </a:r>
            <a:r>
              <a:rPr lang="lv-LV" b="0" dirty="0"/>
              <a:t> (tiek izmantoti valsts pārvaldes vajadzībām).</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1" dirty="0"/>
              <a:t>14% - aktīvu portfelī, </a:t>
            </a:r>
            <a:r>
              <a:rPr lang="lv-LV" dirty="0"/>
              <a:t>–  īpašumi, kurus pilnībā vai daļēji izmanto valsts iestādes, ilgtermiņā nav nepieciešami publisko funkciju nodrošināšanai, vai tos iespējams attīstīt un pielāgojot valsts iestādes vajadzībām - pārvietot uz pamata portfeli.</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v-LV" b="1" dirty="0"/>
              <a:t>16% - tiek virzīti atsavināšanai, </a:t>
            </a:r>
            <a:r>
              <a:rPr lang="lv-LV" b="0" dirty="0"/>
              <a:t>dodot tiem jaunu attīstības iespēju.</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lv-LV" b="0" dirty="0"/>
          </a:p>
          <a:p>
            <a:pPr marL="171450" indent="-171450">
              <a:buFont typeface="Arial" panose="020B0604020202020204" pitchFamily="34" charset="0"/>
              <a:buChar char="•"/>
              <a:defRPr/>
            </a:pPr>
            <a:r>
              <a:rPr lang="lv-LV" b="0" i="0" dirty="0">
                <a:solidFill>
                  <a:srgbClr val="512B2B"/>
                </a:solidFill>
                <a:effectLst/>
                <a:latin typeface="SwedbankSans"/>
              </a:rPr>
              <a:t>Mērķtiecīgi samazinām valsts portfelī esošo </a:t>
            </a:r>
            <a:r>
              <a:rPr lang="lv-LV" b="1" i="0" dirty="0">
                <a:solidFill>
                  <a:srgbClr val="512B2B"/>
                </a:solidFill>
                <a:effectLst/>
                <a:latin typeface="SwedbankSans"/>
              </a:rPr>
              <a:t>degradēto būvju skaitu</a:t>
            </a:r>
            <a:r>
              <a:rPr lang="lv-LV" b="0" i="0" dirty="0">
                <a:solidFill>
                  <a:srgbClr val="512B2B"/>
                </a:solidFill>
                <a:effectLst/>
                <a:latin typeface="SwedbankSans"/>
              </a:rPr>
              <a:t> - saglabājam un attīstām </a:t>
            </a:r>
            <a:r>
              <a:rPr lang="lv-LV" b="0" i="0" dirty="0">
                <a:solidFill>
                  <a:srgbClr val="6B6F7B"/>
                </a:solidFill>
                <a:effectLst/>
                <a:latin typeface="Roboto Regular"/>
              </a:rPr>
              <a:t>vērtīgos valsts īpašumus.</a:t>
            </a:r>
          </a:p>
          <a:p>
            <a:pPr marL="171450" indent="-171450">
              <a:buFont typeface="Arial" panose="020B0604020202020204" pitchFamily="34" charset="0"/>
              <a:buChar char="•"/>
              <a:defRPr/>
            </a:pPr>
            <a:r>
              <a:rPr lang="lv-LV" b="0" i="0" dirty="0">
                <a:solidFill>
                  <a:srgbClr val="6B6F7B"/>
                </a:solidFill>
                <a:effectLst/>
                <a:latin typeface="Roboto Regular"/>
              </a:rPr>
              <a:t>Pārdošanā gūtie ieņēmumi tiek izmantoti valstij nepieciešamo īpašumu sakārtošanai – mūsdienīgu un ilgtspējīgu ēku izveides valsts pārvaldes vajadzībām, kas rada publisko izmaksu ietaupījumu ilgtermiņā un sekmē valsts pārvaldes efektivitāti.</a:t>
            </a:r>
            <a:endParaRPr lang="lv-LV" b="0" i="0" dirty="0">
              <a:solidFill>
                <a:srgbClr val="512B2B"/>
              </a:solidFill>
              <a:effectLst/>
              <a:latin typeface="SwedbankSans"/>
            </a:endParaRPr>
          </a:p>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38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lv-LV" b="0" dirty="0"/>
              <a:t>Kopš 2019.gada strādājam elastīgā darba vidē – gan klātienē aktivitātēs balstītā birojā, gan attālināti. </a:t>
            </a:r>
          </a:p>
          <a:p>
            <a:pPr marL="0" indent="0">
              <a:buFont typeface="Arial" panose="020B0604020202020204" pitchFamily="34" charset="0"/>
              <a:buNone/>
            </a:pPr>
            <a:r>
              <a:rPr lang="lv-LV" b="0" dirty="0"/>
              <a:t>Ieguvums rodas no telpas platības efektīvas izmantošanas, kas ilgtermiņā samazina resursu patēriņu, negatīvo ietekmi uz vidi, uzturēšanas izmaksas un veido ietaupījumu valsts budžetā.</a:t>
            </a:r>
            <a:r>
              <a:rPr lang="lv-LV" b="0" dirty="0">
                <a:cs typeface="Calibri"/>
              </a:rPr>
              <a:t> </a:t>
            </a:r>
          </a:p>
          <a:p>
            <a:pPr marL="0" indent="0">
              <a:buFont typeface="Arial" panose="020B0604020202020204" pitchFamily="34" charset="0"/>
              <a:buNone/>
            </a:pPr>
            <a:r>
              <a:rPr lang="lv-LV" b="0" dirty="0"/>
              <a:t>VNĪ piemērs: pārvācoties no 3 adresēm uz 1 Talejas ielā, 5 gadu laikā ietaupījums uzturēšanas izmaksās 9 milj. EUR, telpu platība samazināta uz pusi. </a:t>
            </a:r>
          </a:p>
          <a:p>
            <a:pPr marL="0" indent="0">
              <a:buFont typeface="Arial" panose="020B0604020202020204" pitchFamily="34" charset="0"/>
              <a:buNone/>
            </a:pPr>
            <a:endParaRPr lang="lv-LV"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b="0" dirty="0"/>
              <a:t>Mūsu un starptautiska pieredze apkopota «Publiskā sektora biroja izveides vadlīnijās» -  </a:t>
            </a:r>
            <a:r>
              <a:rPr lang="lv-LV" dirty="0"/>
              <a:t>virzot viedas darba vides konceptu visā Latvijas publiskajā pārvaldē.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dirty="0"/>
              <a:t>Vadlīnijas risina problēmas – tukšas, neizmantotas telpas, neefektīva uzturēšanas resursu izmantošana, drošības un komforta standartiem neatbilstošas telpas.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dirty="0">
                <a:ea typeface="Calibri"/>
                <a:cs typeface="Calibri"/>
              </a:rPr>
              <a:t>Aktīvi sekojam līdz savai biroja noslodzei. Ņemot vērā attālinātā darba īpatsvaru, atbrīvojam tukšās telpas un dodam iespēju jauniem nomniekiem – pērn Talejas 1 ēkā šādi pārcēlās VUGD.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dirty="0">
                <a:ea typeface="Calibri"/>
                <a:cs typeface="Calibri"/>
              </a:rPr>
              <a:t>Strādājam pie aktivitātēs balstītas darba vides ieviešanas arī reģionos – pirmie </a:t>
            </a:r>
            <a:r>
              <a:rPr lang="lv-LV" dirty="0" err="1">
                <a:ea typeface="Calibri"/>
                <a:cs typeface="Calibri"/>
              </a:rPr>
              <a:t>kopstrādes</a:t>
            </a:r>
            <a:r>
              <a:rPr lang="lv-LV" dirty="0">
                <a:ea typeface="Calibri"/>
                <a:cs typeface="Calibri"/>
              </a:rPr>
              <a:t> biroji vērs durvis vaļā Cēsīs, Liepājā un Daugavpilī. </a:t>
            </a:r>
            <a:endParaRPr lang="en-US" dirty="0">
              <a:ea typeface="Calibri"/>
              <a:cs typeface="Calibri"/>
            </a:endParaRPr>
          </a:p>
          <a:p>
            <a:pPr marL="0" indent="0">
              <a:buFont typeface="Arial" panose="020B0604020202020204" pitchFamily="34" charset="0"/>
              <a:buNone/>
            </a:pPr>
            <a:endParaRPr lang="lv-LV" b="0" dirty="0"/>
          </a:p>
          <a:p>
            <a:pPr marL="0" indent="0">
              <a:buFont typeface="Arial" panose="020B0604020202020204" pitchFamily="34" charset="0"/>
              <a:buNone/>
            </a:pPr>
            <a:r>
              <a:rPr lang="lv-LV" b="0" dirty="0" err="1">
                <a:cs typeface="+mn-cs"/>
              </a:rPr>
              <a:t>K</a:t>
            </a:r>
            <a:r>
              <a:rPr lang="lv-LV" b="0" dirty="0" err="1">
                <a:cs typeface="Calibri"/>
              </a:rPr>
              <a:t>opstrādes</a:t>
            </a:r>
            <a:r>
              <a:rPr lang="lv-LV" b="0" dirty="0">
                <a:cs typeface="Calibri"/>
              </a:rPr>
              <a:t> potenciāls - saskaņotāka valsts iestāžu sadarbība, efektīvāks resursu izmantojums un produktivitāte, inovācijas.</a:t>
            </a:r>
            <a:endParaRPr lang="lv-LV" b="0" dirty="0"/>
          </a:p>
          <a:p>
            <a:br>
              <a:rPr lang="lv-LV" dirty="0"/>
            </a:br>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045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lv-LV" b="0" dirty="0"/>
              <a:t>Esam lielākais valsts būvniecības </a:t>
            </a:r>
            <a:r>
              <a:rPr lang="lv-LV" b="1" dirty="0"/>
              <a:t>pasūtītājs</a:t>
            </a:r>
            <a:r>
              <a:rPr lang="lv-LV" b="0" dirty="0"/>
              <a:t>.</a:t>
            </a:r>
          </a:p>
          <a:p>
            <a:pPr marL="171450" indent="-171450">
              <a:buFont typeface="Arial" panose="020B0604020202020204" pitchFamily="34" charset="0"/>
              <a:buChar char="•"/>
            </a:pPr>
            <a:r>
              <a:rPr lang="lv-LV" b="0" dirty="0"/>
              <a:t>Šobrīd jaunā veidā raugāmies valsts ēku būvniecības procesu – ar mērķi </a:t>
            </a:r>
            <a:r>
              <a:rPr lang="lv-LV" sz="1200" b="0" kern="1200" dirty="0">
                <a:solidFill>
                  <a:schemeClr val="tx1"/>
                </a:solidFill>
                <a:effectLst/>
                <a:latin typeface="+mn-lt"/>
                <a:ea typeface="+mn-ea"/>
                <a:cs typeface="+mn-cs"/>
              </a:rPr>
              <a:t>efektīvāk izmantot resursus, samazināt ēkas dzīves cikla izmaksas un negatīvo ietekmi uz vidi, vecināt inovāciju izmantošanu. </a:t>
            </a:r>
          </a:p>
          <a:p>
            <a:pPr marL="171450" indent="-171450">
              <a:buFont typeface="Arial" panose="020B0604020202020204" pitchFamily="34" charset="0"/>
              <a:buChar char="•"/>
            </a:pPr>
            <a:r>
              <a:rPr lang="lv-LV" sz="1200" b="0" kern="1200" dirty="0">
                <a:solidFill>
                  <a:schemeClr val="tx1"/>
                </a:solidFill>
                <a:effectLst/>
                <a:latin typeface="+mn-lt"/>
                <a:ea typeface="+mn-ea"/>
                <a:cs typeface="+mn-cs"/>
              </a:rPr>
              <a:t>2023.gadā izstrādājām </a:t>
            </a:r>
            <a:r>
              <a:rPr lang="lv-LV" sz="1200" b="1" kern="1200" dirty="0">
                <a:solidFill>
                  <a:schemeClr val="tx1"/>
                </a:solidFill>
                <a:effectLst/>
                <a:latin typeface="+mn-lt"/>
                <a:ea typeface="+mn-ea"/>
                <a:cs typeface="+mn-cs"/>
              </a:rPr>
              <a:t>ilgtspējīgas būvniecības prasības </a:t>
            </a:r>
            <a:r>
              <a:rPr lang="lv-LV" sz="1200" b="0" kern="1200" dirty="0">
                <a:solidFill>
                  <a:schemeClr val="tx1"/>
                </a:solidFill>
                <a:effectLst/>
                <a:latin typeface="+mn-lt"/>
                <a:ea typeface="+mn-ea"/>
                <a:cs typeface="+mn-cs"/>
              </a:rPr>
              <a:t>nozarei, kas šogad tika papildinātas ar Zaļā publiskā iepirkuma prasībām. Ar nākamo gadu prasības tiks ieviestas visiem projektiem, kuru kopējais budžets ir virs ar 1 milj. EUR.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i="0" dirty="0">
                <a:solidFill>
                  <a:srgbClr val="6B6F7B"/>
                </a:solidFill>
                <a:effectLst/>
                <a:latin typeface="Roboto Regular"/>
              </a:rPr>
              <a:t>Pērn šīs prasības pielietojām specifikācijās pirmajos ar būvniecību saistītos iepirkumos jaunās </a:t>
            </a:r>
            <a:r>
              <a:rPr lang="lv-LV" b="0" i="0" dirty="0" err="1">
                <a:solidFill>
                  <a:srgbClr val="6B6F7B"/>
                </a:solidFill>
                <a:effectLst/>
                <a:latin typeface="Roboto Regular"/>
              </a:rPr>
              <a:t>robežšķērsošanas</a:t>
            </a:r>
            <a:r>
              <a:rPr lang="lv-LV" b="0" i="0" dirty="0">
                <a:solidFill>
                  <a:srgbClr val="6B6F7B"/>
                </a:solidFill>
                <a:effectLst/>
                <a:latin typeface="Roboto Regular"/>
              </a:rPr>
              <a:t> vietas izveidē Kundziņsalā. Šogad - iepirkumos ēkas Kalpaka bulvārī 6 atjaunošanā, kā arī plānojam vairākos citos patlaban ideju izstrādes stadijā esošos projektos.</a:t>
            </a:r>
          </a:p>
          <a:p>
            <a:pPr marL="171450" indent="-171450">
              <a:buFont typeface="Arial" panose="020B0604020202020204" pitchFamily="34" charset="0"/>
              <a:buChar char="•"/>
            </a:pPr>
            <a:endParaRPr lang="lv-LV"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lv-LV" sz="1200" b="0" kern="1200" dirty="0">
                <a:solidFill>
                  <a:schemeClr val="tx1"/>
                </a:solidFill>
                <a:effectLst/>
                <a:latin typeface="+mn-lt"/>
                <a:ea typeface="+mn-ea"/>
                <a:cs typeface="+mn-cs"/>
              </a:rPr>
              <a:t>Tas ir </a:t>
            </a:r>
            <a:r>
              <a:rPr lang="lv-LV" b="0" i="0" dirty="0">
                <a:solidFill>
                  <a:srgbClr val="6B6F7B"/>
                </a:solidFill>
                <a:effectLst/>
                <a:latin typeface="Roboto Regular"/>
              </a:rPr>
              <a:t>praktiski izmantojams dokuments, kurā ir integrētas normatīvo aktu prasības un kas pasūtītājiem – ēku īpašniekiem, lietotājiem un nekustamā īpašuma attīstītājiem – palīdz radīt ilgtspējīgu ēku.</a:t>
            </a:r>
          </a:p>
          <a:p>
            <a:pPr marL="171450" indent="-171450">
              <a:buFont typeface="Arial" panose="020B0604020202020204" pitchFamily="34" charset="0"/>
              <a:buChar char="•"/>
            </a:pPr>
            <a:endParaRPr lang="lv-LV" b="0" i="0" dirty="0">
              <a:solidFill>
                <a:srgbClr val="6B6F7B"/>
              </a:solidFill>
              <a:effectLst/>
              <a:latin typeface="Roboto Regular"/>
            </a:endParaRPr>
          </a:p>
          <a:p>
            <a:pPr marL="0" indent="0">
              <a:buFont typeface="Arial" panose="020B0604020202020204" pitchFamily="34" charset="0"/>
              <a:buNone/>
            </a:pPr>
            <a:r>
              <a:rPr lang="lv-LV" b="0" i="1" dirty="0">
                <a:solidFill>
                  <a:srgbClr val="6B6F7B"/>
                </a:solidFill>
                <a:effectLst/>
                <a:latin typeface="Roboto Regular"/>
              </a:rPr>
              <a:t>Ilgtspējas prasības definē sasniedzamos rezultātus, kuri ir jānodrošina, izstrādājot būvprojekta tehniskos risinājumus, veicot būvdarbu un / vai nojaucot būvi. Tāpat tajā ir atrodamas prasības par sasniedzamo rezultātu uzskaiti un kontroli projektēšanas un būvniecības laikā. Dokumentā vairākās kategorijās aprakstīti “zaļās” būvniecības sociālie, vides, resursu aspekti, procesi (piemēram, ēkas dzīves ciklu aprēķins),prasības būvdarbiem un ēku nojaukšanai. Sociālie aspekti attiecas uz cilvēku labsajūtu, veselību un vides pieejamību telpās, savukārt vides un resursu aspekti – uz videi draudzīgiem risinājumiem un izmantoto resursu samazinājumu.</a:t>
            </a:r>
            <a:endParaRPr lang="lv-LV" sz="1200" b="0" kern="1200" dirty="0">
              <a:solidFill>
                <a:schemeClr val="tx1"/>
              </a:solidFill>
              <a:effectLst/>
              <a:latin typeface="+mn-lt"/>
              <a:cs typeface="Calibri"/>
            </a:endParaRPr>
          </a:p>
          <a:p>
            <a:pPr marL="171450" indent="-171450">
              <a:buFont typeface="Arial" panose="020B0604020202020204" pitchFamily="34" charset="0"/>
              <a:buChar char="•"/>
            </a:pPr>
            <a:endParaRPr lang="lv-LV"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lv-LV" dirty="0"/>
              <a:t>VNĪ prasības </a:t>
            </a:r>
            <a:r>
              <a:rPr lang="lv-LV" b="0" dirty="0"/>
              <a:t>iedalītas </a:t>
            </a:r>
            <a:r>
              <a:rPr lang="lv-LV" b="1" dirty="0"/>
              <a:t>4 kategorijās </a:t>
            </a:r>
            <a:r>
              <a:rPr lang="lv-LV" b="0" dirty="0"/>
              <a:t>(</a:t>
            </a:r>
            <a:r>
              <a:rPr lang="lv-LV" b="1" dirty="0"/>
              <a:t>vides aspekti, komforts, enerģija un ilgtermiņa aspekti</a:t>
            </a:r>
            <a:r>
              <a:rPr lang="lv-LV" b="0" dirty="0"/>
              <a:t>). </a:t>
            </a:r>
            <a:endParaRPr lang="lv-LV" dirty="0">
              <a:cs typeface="Calibri"/>
            </a:endParaRPr>
          </a:p>
          <a:p>
            <a:pPr marL="171450" indent="-171450">
              <a:buFont typeface="Arial" panose="020B0604020202020204" pitchFamily="34" charset="0"/>
              <a:buChar char="•"/>
              <a:defRPr/>
            </a:pPr>
            <a:r>
              <a:rPr lang="lv-LV" sz="1200" kern="1200" dirty="0">
                <a:solidFill>
                  <a:schemeClr val="tx1"/>
                </a:solidFill>
                <a:effectLst/>
                <a:latin typeface="+mn-lt"/>
                <a:ea typeface="+mn-ea"/>
                <a:cs typeface="+mn-cs"/>
              </a:rPr>
              <a:t>Tas prasa jaunu redzējumu: jauno ilgtspējas principu ieviešana paredzēta </a:t>
            </a:r>
            <a:r>
              <a:rPr lang="lv-LV" sz="1200" b="1" kern="1200" dirty="0">
                <a:solidFill>
                  <a:schemeClr val="tx1"/>
                </a:solidFill>
                <a:effectLst/>
                <a:latin typeface="+mn-lt"/>
                <a:ea typeface="+mn-ea"/>
                <a:cs typeface="+mn-cs"/>
              </a:rPr>
              <a:t>visā ciklā </a:t>
            </a:r>
            <a:r>
              <a:rPr lang="lv-LV" sz="1200" kern="1200" dirty="0">
                <a:solidFill>
                  <a:schemeClr val="tx1"/>
                </a:solidFill>
                <a:effectLst/>
                <a:latin typeface="+mn-lt"/>
                <a:ea typeface="+mn-ea"/>
                <a:cs typeface="+mn-cs"/>
              </a:rPr>
              <a:t>-</a:t>
            </a:r>
            <a:r>
              <a:rPr lang="lv-LV" dirty="0"/>
              <a:t> </a:t>
            </a:r>
            <a:r>
              <a:rPr lang="lv-LV" sz="1200" kern="1200" dirty="0">
                <a:solidFill>
                  <a:schemeClr val="tx1"/>
                </a:solidFill>
                <a:effectLst/>
                <a:latin typeface="+mn-lt"/>
                <a:ea typeface="+mn-ea"/>
                <a:cs typeface="+mn-cs"/>
              </a:rPr>
              <a:t> būvniecības projektu </a:t>
            </a:r>
            <a:r>
              <a:rPr lang="lv-LV" sz="1200" b="1" kern="1200" dirty="0">
                <a:solidFill>
                  <a:schemeClr val="tx1"/>
                </a:solidFill>
                <a:effectLst/>
                <a:latin typeface="+mn-lt"/>
                <a:ea typeface="+mn-ea"/>
                <a:cs typeface="+mn-cs"/>
              </a:rPr>
              <a:t>ideju plānošanas </a:t>
            </a:r>
            <a:r>
              <a:rPr lang="lv-LV" sz="1200" kern="1200" dirty="0">
                <a:solidFill>
                  <a:schemeClr val="tx1"/>
                </a:solidFill>
                <a:effectLst/>
                <a:latin typeface="+mn-lt"/>
                <a:ea typeface="+mn-ea"/>
                <a:cs typeface="+mn-cs"/>
              </a:rPr>
              <a:t>un sagatavošanas posmā, gan projektēšanas un būvniecības projekta īstenošanas fāzē, kā arī vecināt ilgtspējīgu turpmāko ēku apsaimniekošanu un pārvaldību pēc projektu noslēgšanas.</a:t>
            </a:r>
            <a:endParaRPr lang="lv-LV"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61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lv-LV" b="0" i="0" dirty="0">
                <a:solidFill>
                  <a:srgbClr val="512B2B"/>
                </a:solidFill>
                <a:effectLst/>
                <a:latin typeface="SwedbankSans"/>
              </a:rPr>
              <a:t>Esam iedzīvinājuši un stiprinām drošību kā nozīmīgu VNĪ ikdienas vērtību. </a:t>
            </a:r>
          </a:p>
          <a:p>
            <a:pPr marL="171450" indent="-171450">
              <a:buFont typeface="Arial" panose="020B0604020202020204" pitchFamily="34" charset="0"/>
              <a:buChar char="•"/>
              <a:defRPr/>
            </a:pPr>
            <a:endParaRPr lang="lv-LV" b="0" i="0" dirty="0">
              <a:solidFill>
                <a:srgbClr val="512B2B"/>
              </a:solidFill>
              <a:effectLst/>
              <a:latin typeface="SwedbankSans"/>
            </a:endParaRPr>
          </a:p>
          <a:p>
            <a:pPr marL="171450" indent="-171450">
              <a:buFont typeface="Arial" panose="020B0604020202020204" pitchFamily="34" charset="0"/>
              <a:buChar char="•"/>
              <a:defRPr/>
            </a:pPr>
            <a:r>
              <a:rPr lang="lv-LV" b="0" i="0" dirty="0">
                <a:solidFill>
                  <a:srgbClr val="512B2B"/>
                </a:solidFill>
                <a:effectLst/>
                <a:latin typeface="SwedbankSans"/>
              </a:rPr>
              <a:t>Katram darbiniekam ir iespēja vērsties pie kopīgi ievēlētām uzticības personām, lai ziņotu par dažādiem gan ar drošību, gan ikdienas procesu saistītiem jautājumiem. </a:t>
            </a:r>
          </a:p>
          <a:p>
            <a:pPr marL="171450" indent="-171450">
              <a:buFont typeface="Arial" panose="020B0604020202020204" pitchFamily="34" charset="0"/>
              <a:buChar char="•"/>
              <a:defRPr/>
            </a:pPr>
            <a:r>
              <a:rPr lang="lv-LV" b="0" i="0" dirty="0">
                <a:solidFill>
                  <a:srgbClr val="512B2B"/>
                </a:solidFill>
                <a:effectLst/>
                <a:latin typeface="SwedbankSans"/>
              </a:rPr>
              <a:t>Aktīvi organizējam dažādus ar veselību un drošību saistītu pasākumus darbinieku </a:t>
            </a:r>
            <a:r>
              <a:rPr lang="lv-LV" b="0" i="0" dirty="0" err="1">
                <a:solidFill>
                  <a:srgbClr val="512B2B"/>
                </a:solidFill>
                <a:effectLst/>
                <a:latin typeface="SwedbankSans"/>
              </a:rPr>
              <a:t>labbūtības</a:t>
            </a:r>
            <a:r>
              <a:rPr lang="lv-LV" b="0" i="0" dirty="0">
                <a:solidFill>
                  <a:srgbClr val="512B2B"/>
                </a:solidFill>
                <a:effectLst/>
                <a:latin typeface="SwedbankSans"/>
              </a:rPr>
              <a:t> veicināšanai. 2 reizes gadā organizējam drošības un veselības nedēļas. </a:t>
            </a:r>
          </a:p>
          <a:p>
            <a:pPr marL="171450" indent="-171450">
              <a:buFont typeface="Arial" panose="020B0604020202020204" pitchFamily="34" charset="0"/>
              <a:buChar char="•"/>
              <a:defRPr/>
            </a:pPr>
            <a:endParaRPr lang="lv-LV" b="0" i="0" dirty="0">
              <a:solidFill>
                <a:srgbClr val="512B2B"/>
              </a:solidFill>
              <a:effectLst/>
              <a:latin typeface="SwedbankSans"/>
            </a:endParaRPr>
          </a:p>
          <a:p>
            <a:pPr marL="171450" indent="-171450">
              <a:buFont typeface="Arial" panose="020B0604020202020204" pitchFamily="34" charset="0"/>
              <a:buChar char="•"/>
              <a:defRPr/>
            </a:pPr>
            <a:r>
              <a:rPr lang="lv-LV" b="0" i="0" dirty="0">
                <a:solidFill>
                  <a:srgbClr val="512B2B"/>
                </a:solidFill>
                <a:effectLst/>
                <a:latin typeface="SwedbankSans"/>
              </a:rPr>
              <a:t>Būvniecība ir nozare ar augstu negadījumu risku. </a:t>
            </a:r>
            <a:r>
              <a:rPr lang="lv-LV" b="0" dirty="0"/>
              <a:t>Pasaulē būvstrādnieki gūst traumas darba vietās 2 -3 reizes biežāk kā citu profesiju pārstāvji. </a:t>
            </a:r>
            <a:endParaRPr lang="lv-LV" b="0" i="0" dirty="0">
              <a:solidFill>
                <a:srgbClr val="512B2B"/>
              </a:solidFill>
              <a:effectLst/>
              <a:latin typeface="SwedbankSans"/>
            </a:endParaRPr>
          </a:p>
          <a:p>
            <a:pPr marL="171450" indent="-171450">
              <a:buFont typeface="Arial" panose="020B0604020202020204" pitchFamily="34" charset="0"/>
              <a:buChar char="•"/>
              <a:defRPr/>
            </a:pPr>
            <a:r>
              <a:rPr lang="lv-LV" b="0" i="0" dirty="0">
                <a:solidFill>
                  <a:srgbClr val="512B2B"/>
                </a:solidFill>
                <a:effectLst/>
                <a:latin typeface="SwedbankSans"/>
              </a:rPr>
              <a:t>VNĪ mērķis ir panākt nulles negadījumu kultūru. Esam </a:t>
            </a:r>
            <a:r>
              <a:rPr lang="lv-LV" b="0" dirty="0"/>
              <a:t>būtiski stiprinājuši uzņēmuma iekšējo kompetenci,</a:t>
            </a:r>
            <a:r>
              <a:rPr lang="lv-LV" b="0" dirty="0">
                <a:solidFill>
                  <a:srgbClr val="000000"/>
                </a:solidFill>
                <a:latin typeface="Calibri"/>
                <a:cs typeface="Calibri"/>
              </a:rPr>
              <a:t> </a:t>
            </a:r>
            <a:r>
              <a:rPr lang="lv-LV" b="0" i="0" dirty="0">
                <a:solidFill>
                  <a:srgbClr val="512B2B"/>
                </a:solidFill>
                <a:effectLst/>
                <a:latin typeface="SwedbankSans"/>
              </a:rPr>
              <a:t>veicam plašu pasākumu kopumu. Esam pievienojušies iniciatīvai «Misija Nulle».</a:t>
            </a:r>
          </a:p>
          <a:p>
            <a:pPr marL="0" indent="0">
              <a:buFont typeface="Arial" panose="020B0604020202020204" pitchFamily="34" charset="0"/>
              <a:buNone/>
              <a:defRPr/>
            </a:pPr>
            <a:endParaRPr lang="lv-LV" b="0" i="1" dirty="0"/>
          </a:p>
          <a:p>
            <a:pPr marL="171450" indent="-171450">
              <a:buFont typeface="Arial" panose="020B0604020202020204" pitchFamily="34" charset="0"/>
              <a:buChar char="•"/>
              <a:defRPr/>
            </a:pPr>
            <a:r>
              <a:rPr lang="lv-LV" b="0" i="0" dirty="0"/>
              <a:t>Pirms būvniecības projekta uzsākšanas katrā būvlaukumā mūsu darba aizsardzības eksperts vada semināru ģenerāluzņēmējiem un apakšuzņēmējiem par darba aizsardzības prasībām un biežāk konstatētajiem pārkāpumiem. Tāpat pirms būvdarbu uzsākšanas mūsu eksperti pārbauda būvlaukumu atbilstību darba drošības normatīviem. </a:t>
            </a:r>
          </a:p>
          <a:p>
            <a:pPr marL="171450" indent="-171450">
              <a:buFont typeface="Arial" panose="020B0604020202020204" pitchFamily="34" charset="0"/>
              <a:buChar char="•"/>
              <a:defRPr/>
            </a:pPr>
            <a:endParaRPr lang="lv-LV" b="0" i="0" dirty="0"/>
          </a:p>
          <a:p>
            <a:pPr marL="171450" indent="-171450">
              <a:buFont typeface="Arial" panose="020B0604020202020204" pitchFamily="34" charset="0"/>
              <a:buChar char="•"/>
              <a:defRPr/>
            </a:pPr>
            <a:r>
              <a:rPr lang="lv-LV" b="0" i="0" dirty="0"/>
              <a:t>VNĪ ir ieviesta Darba aizsardzības likumā noteiktā darba drošības un arodveselības sistēma, ievērojot ISO 9001 kvalitātes vadības sistēmas standartus. </a:t>
            </a:r>
          </a:p>
          <a:p>
            <a:pPr marL="171450" indent="-171450">
              <a:buFont typeface="Arial" panose="020B0604020202020204" pitchFamily="34" charset="0"/>
              <a:buChar char="•"/>
              <a:defRPr/>
            </a:pPr>
            <a:endParaRPr lang="lv-LV" b="0" i="0" dirty="0"/>
          </a:p>
          <a:p>
            <a:pPr marL="171450" indent="-171450">
              <a:buFont typeface="Arial" panose="020B0604020202020204" pitchFamily="34" charset="0"/>
              <a:buChar char="•"/>
              <a:defRPr/>
            </a:pPr>
            <a:r>
              <a:rPr lang="lv-LV" b="0" i="0" dirty="0"/>
              <a:t>Uzņēmuma iekšienē bīstamību identificēšanu, risku novērtēšanu un negadījumu izmeklēšanu veic kvalificēts darba aizsardzības speciālists. </a:t>
            </a:r>
          </a:p>
          <a:p>
            <a:pPr marL="171450" indent="-171450">
              <a:buFont typeface="Arial" panose="020B0604020202020204" pitchFamily="34" charset="0"/>
              <a:buChar char="•"/>
              <a:defRPr/>
            </a:pPr>
            <a:r>
              <a:rPr lang="lv-LV" b="0" i="0" dirty="0"/>
              <a:t>Nodrošinām apmācības kursus, identificējam biežākos pārkāpumus darba drošībā, it īpaši būvlaukumā, veicam darba drošības uzraudzības vizītes.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b="0" i="0" dirty="0">
              <a:solidFill>
                <a:srgbClr val="512B2B"/>
              </a:solidFill>
              <a:effectLst/>
              <a:latin typeface="Swedbank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299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i="0" dirty="0">
                <a:solidFill>
                  <a:srgbClr val="512B2B"/>
                </a:solidFill>
                <a:effectLst/>
                <a:latin typeface="SwedbankSans"/>
              </a:rPr>
              <a:t>VNĪ </a:t>
            </a:r>
            <a:r>
              <a:rPr lang="lv-LV" b="1" i="0" dirty="0">
                <a:solidFill>
                  <a:srgbClr val="512B2B"/>
                </a:solidFill>
                <a:effectLst/>
                <a:latin typeface="SwedbankSans"/>
              </a:rPr>
              <a:t>ir vairāk kā 400</a:t>
            </a:r>
            <a:r>
              <a:rPr lang="lv-LV" b="0" i="0" dirty="0">
                <a:solidFill>
                  <a:srgbClr val="512B2B"/>
                </a:solidFill>
                <a:effectLst/>
                <a:latin typeface="SwedbankSans"/>
              </a:rPr>
              <a:t> darbinieki – viņi ir pamats un </a:t>
            </a:r>
            <a:r>
              <a:rPr lang="lv-LV" b="1" i="0" dirty="0">
                <a:solidFill>
                  <a:srgbClr val="512B2B"/>
                </a:solidFill>
                <a:effectLst/>
                <a:latin typeface="SwedbankSans"/>
              </a:rPr>
              <a:t>vērtība,</a:t>
            </a:r>
            <a:r>
              <a:rPr lang="lv-LV" b="0" i="0" dirty="0">
                <a:solidFill>
                  <a:srgbClr val="512B2B"/>
                </a:solidFill>
                <a:effectLst/>
                <a:latin typeface="SwedbankSans"/>
              </a:rPr>
              <a:t> kas ļauj sasniegt uzņēmuma mērķus.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i="0" dirty="0">
                <a:solidFill>
                  <a:srgbClr val="512B2B"/>
                </a:solidFill>
                <a:effectLst/>
                <a:latin typeface="SwedbankSans"/>
              </a:rPr>
              <a:t>Darba vides maiņa bija iemesls arī uzņēmuma iekšējās kultūras maiņai, kam sekojoši </a:t>
            </a:r>
            <a:r>
              <a:rPr lang="lv-LV" b="1" i="0" dirty="0">
                <a:solidFill>
                  <a:srgbClr val="512B2B"/>
                </a:solidFill>
                <a:effectLst/>
                <a:latin typeface="SwedbankSans"/>
              </a:rPr>
              <a:t>darbinieku iesaistes rādītājs </a:t>
            </a:r>
            <a:r>
              <a:rPr lang="lv-LV" b="0" i="0" dirty="0">
                <a:solidFill>
                  <a:srgbClr val="512B2B"/>
                </a:solidFill>
                <a:effectLst/>
                <a:latin typeface="SwedbankSans"/>
              </a:rPr>
              <a:t>strauji auga un pērn sasniedza 76 indeksa punktus (salīdzinājumam Latvijas vidējais 63).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v-LV" b="0" i="0" dirty="0">
              <a:solidFill>
                <a:srgbClr val="512B2B"/>
              </a:solidFill>
              <a:effectLst/>
              <a:latin typeface="Swedbank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i="0" dirty="0">
                <a:solidFill>
                  <a:srgbClr val="512B2B"/>
                </a:solidFill>
                <a:effectLst/>
                <a:latin typeface="SwedbankSans"/>
              </a:rPr>
              <a:t>Ikvienam darbiniekam tiek nodrošinātas plašas iespējas </a:t>
            </a:r>
            <a:r>
              <a:rPr lang="lv-LV" b="1" i="0" dirty="0">
                <a:solidFill>
                  <a:srgbClr val="512B2B"/>
                </a:solidFill>
                <a:effectLst/>
                <a:latin typeface="SwedbankSans"/>
              </a:rPr>
              <a:t>iesaistīties, </a:t>
            </a:r>
            <a:r>
              <a:rPr lang="lv-LV" b="0" i="0" dirty="0">
                <a:solidFill>
                  <a:srgbClr val="512B2B"/>
                </a:solidFill>
                <a:effectLst/>
                <a:latin typeface="SwedbankSans"/>
              </a:rPr>
              <a:t>izteikt viedokli un ierosināt idejas, virzīt uzlabojumus un inovācijas uzņēmuma darbībā, tiek sniegts </a:t>
            </a:r>
            <a:r>
              <a:rPr lang="lv-LV" b="1" i="0" dirty="0">
                <a:solidFill>
                  <a:srgbClr val="512B2B"/>
                </a:solidFill>
                <a:effectLst/>
                <a:latin typeface="SwedbankSans"/>
              </a:rPr>
              <a:t>atbalsts kompetences celšanā </a:t>
            </a:r>
            <a:r>
              <a:rPr lang="lv-LV" b="0" i="0" dirty="0">
                <a:solidFill>
                  <a:srgbClr val="512B2B"/>
                </a:solidFill>
                <a:effectLst/>
                <a:latin typeface="SwedbankSans"/>
              </a:rPr>
              <a:t>– piedāvājam dažādas apmācības, profesionālās pilnveides programmas, finansiāli atbalstām studijas, organizējam iekšējos izglītības pasākumus, ceļot izpratni par nozarē būtiskāko notiekošo – tostarp ilgtspējas stundas.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dirty="0"/>
              <a:t>Vecinām </a:t>
            </a:r>
            <a:r>
              <a:rPr lang="lv-LV" b="1" dirty="0"/>
              <a:t>vienlīdzību</a:t>
            </a:r>
            <a:r>
              <a:rPr lang="lv-LV" dirty="0"/>
              <a:t> </a:t>
            </a:r>
            <a:r>
              <a:rPr lang="lv-LV" b="1" dirty="0"/>
              <a:t>izceļot gan sievietes, gan vīriešus ekspertus </a:t>
            </a:r>
            <a:r>
              <a:rPr lang="lv-LV" dirty="0"/>
              <a:t>savā jomā </a:t>
            </a:r>
            <a:r>
              <a:rPr lang="lv-LV" b="1" dirty="0"/>
              <a:t>dažādos konkursos </a:t>
            </a:r>
            <a:r>
              <a:rPr lang="lv-LV" dirty="0"/>
              <a:t>un nozares pasākumos.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dirty="0"/>
              <a:t>Pievēršam uzmanību </a:t>
            </a:r>
            <a:r>
              <a:rPr lang="lv-LV" b="1" dirty="0"/>
              <a:t>darbinieku atlīdzības politikai </a:t>
            </a:r>
            <a:r>
              <a:rPr lang="lv-LV" dirty="0"/>
              <a:t>- vienota un caurskatāma atlīdzības sistēma, </a:t>
            </a:r>
            <a:r>
              <a:rPr lang="lv-LV" b="1" dirty="0"/>
              <a:t>vienlīdzīgi piemērota visiem darbiniekiem</a:t>
            </a:r>
            <a:r>
              <a:rPr lang="lv-LV"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1" i="0" dirty="0">
                <a:solidFill>
                  <a:srgbClr val="512B2B"/>
                </a:solidFill>
                <a:effectLst/>
                <a:latin typeface="SwedbankSans"/>
              </a:rPr>
              <a:t>Atzinīgus vērtējumus </a:t>
            </a:r>
            <a:r>
              <a:rPr lang="lv-LV" b="0" i="0" dirty="0">
                <a:solidFill>
                  <a:srgbClr val="512B2B"/>
                </a:solidFill>
                <a:effectLst/>
                <a:latin typeface="SwedbankSans"/>
              </a:rPr>
              <a:t>esam saņēmuši arī no trešajām pusēm – konkursā "</a:t>
            </a:r>
            <a:r>
              <a:rPr lang="lv-LV" b="1" i="0" dirty="0">
                <a:solidFill>
                  <a:srgbClr val="512B2B"/>
                </a:solidFill>
                <a:effectLst/>
                <a:latin typeface="SwedbankSans"/>
              </a:rPr>
              <a:t>Dažādībā ir spēks</a:t>
            </a:r>
            <a:r>
              <a:rPr lang="lv-LV" b="0" i="0" dirty="0">
                <a:solidFill>
                  <a:srgbClr val="512B2B"/>
                </a:solidFill>
                <a:effectLst/>
                <a:latin typeface="SwedbankSans"/>
              </a:rPr>
              <a:t>" gan pērn, gan šogad saņēmām augstāko zelta apbalvojumu. Sabiedrības integrācijas fonda (SIF) rīkotajā programmā saņemts "</a:t>
            </a:r>
            <a:r>
              <a:rPr lang="lv-LV" b="1" i="0" dirty="0">
                <a:solidFill>
                  <a:srgbClr val="512B2B"/>
                </a:solidFill>
                <a:effectLst/>
                <a:latin typeface="SwedbankSans"/>
              </a:rPr>
              <a:t>Ģimenei draudzīga darbavieta</a:t>
            </a:r>
            <a:r>
              <a:rPr lang="lv-LV" b="0" i="0" dirty="0">
                <a:solidFill>
                  <a:srgbClr val="512B2B"/>
                </a:solidFill>
                <a:effectLst/>
                <a:latin typeface="SwedbankSans"/>
              </a:rPr>
              <a:t>" statuss un citi novērtējumi.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b="0" i="0" dirty="0">
              <a:solidFill>
                <a:srgbClr val="512B2B"/>
              </a:solidFill>
              <a:effectLst/>
              <a:latin typeface="Swedbank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363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dirty="0"/>
              <a:t>Valsts nekustamie īpašumi arī šogad ieņem godpilno 18. vietu Latvijas vērtīgāko uzņēmumu TOP 101 un ir 5. vērtīgākā valsts kapitālsabiedrība.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b="0" dirty="0"/>
              <a:t>Esam pagodināti par saņemto augsto vērtējumu – 100 punktus korporatīvās pārvaldības novērtējumā.</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v-LV" sz="18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1800" b="0" dirty="0"/>
              <a:t>VNĪ korporatīvās pārvaldības modelis </a:t>
            </a:r>
            <a:r>
              <a:rPr lang="lv-LV" b="0" dirty="0"/>
              <a:t>izstrādāts atbilstoši </a:t>
            </a:r>
            <a:r>
              <a:rPr lang="lv-LV" b="1" dirty="0"/>
              <a:t>OECD </a:t>
            </a:r>
            <a:r>
              <a:rPr lang="lv-LV" b="0" dirty="0"/>
              <a:t>korporatīvās pārvaldības labās prakses vadlīnijām, </a:t>
            </a:r>
            <a:r>
              <a:rPr lang="lv-LV" b="1" dirty="0"/>
              <a:t>ANO </a:t>
            </a:r>
            <a:r>
              <a:rPr lang="lv-LV" b="0" dirty="0"/>
              <a:t>ilgtspējīgas attīstības mērķiem, </a:t>
            </a:r>
            <a:r>
              <a:rPr lang="lv-LV" b="1" dirty="0"/>
              <a:t>Latvijā</a:t>
            </a:r>
            <a:r>
              <a:rPr lang="lv-LV" b="0" dirty="0"/>
              <a:t> spēkā esošajiem normatīvajiem aktiem un ir iekļauts apstiprinātajā stratēģijā.</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1200" dirty="0">
                <a:effectLst/>
                <a:latin typeface="Calibri" panose="020F0502020204030204" pitchFamily="34" charset="0"/>
                <a:ea typeface="Calibri" panose="020F0502020204030204" pitchFamily="34" charset="0"/>
              </a:rPr>
              <a:t>Kapitālsabiedrībai ir </a:t>
            </a:r>
            <a:r>
              <a:rPr lang="lv-LV" sz="1200" b="1" dirty="0">
                <a:effectLst/>
                <a:latin typeface="Calibri" panose="020F0502020204030204" pitchFamily="34" charset="0"/>
                <a:ea typeface="Calibri" panose="020F0502020204030204" pitchFamily="34" charset="0"/>
              </a:rPr>
              <a:t>nulles tolerance attiecībā uz jebkuru prettiesisku rīcību. </a:t>
            </a:r>
            <a:r>
              <a:rPr lang="lv-LV" sz="1200" dirty="0">
                <a:effectLst/>
                <a:latin typeface="Calibri" panose="020F0502020204030204" pitchFamily="34" charset="0"/>
                <a:ea typeface="Calibri" panose="020F0502020204030204" pitchFamily="34" charset="0"/>
              </a:rPr>
              <a:t>VNĪ ir </a:t>
            </a:r>
            <a:r>
              <a:rPr lang="lv-LV" sz="1200" b="0" dirty="0">
                <a:effectLst/>
                <a:latin typeface="Calibri" panose="020F0502020204030204" pitchFamily="34" charset="0"/>
                <a:ea typeface="Calibri" panose="020F0502020204030204" pitchFamily="34" charset="0"/>
              </a:rPr>
              <a:t>izveidota spēcīga </a:t>
            </a:r>
            <a:r>
              <a:rPr lang="lv-LV" sz="1200" b="1" dirty="0">
                <a:effectLst/>
                <a:latin typeface="Calibri" panose="020F0502020204030204" pitchFamily="34" charset="0"/>
                <a:ea typeface="Calibri" panose="020F0502020204030204" pitchFamily="34" charset="0"/>
              </a:rPr>
              <a:t>korporatīvās pārvaldības</a:t>
            </a:r>
            <a:r>
              <a:rPr lang="lv-LV" sz="1200" dirty="0">
                <a:effectLst/>
                <a:latin typeface="Calibri" panose="020F0502020204030204" pitchFamily="34" charset="0"/>
                <a:ea typeface="Calibri" panose="020F0502020204030204" pitchFamily="34" charset="0"/>
              </a:rPr>
              <a:t>, tai skaitā </a:t>
            </a:r>
            <a:r>
              <a:rPr lang="lv-LV" sz="1200" b="1" dirty="0">
                <a:effectLst/>
                <a:latin typeface="Calibri" panose="020F0502020204030204" pitchFamily="34" charset="0"/>
                <a:ea typeface="Calibri" panose="020F0502020204030204" pitchFamily="34" charset="0"/>
              </a:rPr>
              <a:t>iekšējā pretkorupcijas </a:t>
            </a:r>
            <a:r>
              <a:rPr lang="lv-LV" sz="1200" dirty="0">
                <a:effectLst/>
                <a:latin typeface="Calibri" panose="020F0502020204030204" pitchFamily="34" charset="0"/>
                <a:ea typeface="Calibri" panose="020F0502020204030204" pitchFamily="34" charset="0"/>
              </a:rPr>
              <a:t>un </a:t>
            </a:r>
            <a:r>
              <a:rPr lang="lv-LV" sz="1200" b="1" dirty="0">
                <a:effectLst/>
                <a:latin typeface="Calibri" panose="020F0502020204030204" pitchFamily="34" charset="0"/>
                <a:ea typeface="Calibri" panose="020F0502020204030204" pitchFamily="34" charset="0"/>
              </a:rPr>
              <a:t>risku vadības </a:t>
            </a:r>
            <a:r>
              <a:rPr lang="lv-LV" sz="1200" dirty="0">
                <a:effectLst/>
                <a:latin typeface="Calibri" panose="020F0502020204030204" pitchFamily="34" charset="0"/>
                <a:ea typeface="Calibri" panose="020F0502020204030204" pitchFamily="34" charset="0"/>
              </a:rPr>
              <a:t>sistēma un visi attiecīgie kontroles mehānismi.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lv-LV" sz="1200" b="1" i="0" dirty="0">
              <a:solidFill>
                <a:srgbClr val="26252B"/>
              </a:solidFill>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lv-LV" sz="1200" b="0" i="0" dirty="0">
                <a:solidFill>
                  <a:srgbClr val="26252B"/>
                </a:solidFill>
                <a:effectLst/>
                <a:latin typeface="CalibriLight"/>
                <a:ea typeface="Calibri" panose="020F0502020204030204" pitchFamily="34" charset="0"/>
              </a:rPr>
              <a:t>Esam </a:t>
            </a:r>
            <a:r>
              <a:rPr lang="lv-LV" b="0" i="0" dirty="0">
                <a:solidFill>
                  <a:srgbClr val="26252B"/>
                </a:solidFill>
                <a:effectLst/>
                <a:latin typeface="CalibriLight"/>
              </a:rPr>
              <a:t>pievienojušies "Sabiedrība par atklātību – Delna" </a:t>
            </a:r>
            <a:r>
              <a:rPr lang="lv-LV" b="1" i="0" dirty="0">
                <a:solidFill>
                  <a:srgbClr val="26252B"/>
                </a:solidFill>
                <a:effectLst/>
                <a:latin typeface="CalibriLight"/>
              </a:rPr>
              <a:t>iniciatīvai </a:t>
            </a:r>
            <a:r>
              <a:rPr lang="lv-LV" b="0" i="0" dirty="0">
                <a:solidFill>
                  <a:srgbClr val="26252B"/>
                </a:solidFill>
                <a:effectLst/>
                <a:latin typeface="CalibriLight"/>
              </a:rPr>
              <a:t>"Nulles tolerance pret korupciju", tādējādi paužot atbalstu atklātībai un korupcijas novēršanai biznesā. Pievienošanās iniciatīvai ir apliecinājums tam, ka </a:t>
            </a:r>
            <a:r>
              <a:rPr lang="lv-LV" b="0" i="0" dirty="0" err="1">
                <a:solidFill>
                  <a:srgbClr val="26252B"/>
                </a:solidFill>
                <a:effectLst/>
                <a:latin typeface="CalibriLight"/>
              </a:rPr>
              <a:t>atvērtība</a:t>
            </a:r>
            <a:r>
              <a:rPr lang="lv-LV" b="0" i="0" dirty="0">
                <a:solidFill>
                  <a:srgbClr val="26252B"/>
                </a:solidFill>
                <a:effectLst/>
                <a:latin typeface="CalibriLight"/>
              </a:rPr>
              <a:t> ir mūsu vērtība, ka mūsu </a:t>
            </a:r>
            <a:r>
              <a:rPr lang="lv-LV" b="1" i="0" dirty="0">
                <a:solidFill>
                  <a:srgbClr val="26252B"/>
                </a:solidFill>
                <a:effectLst/>
                <a:latin typeface="CalibriLight"/>
              </a:rPr>
              <a:t>biznesa procesi ir caurskatāmi</a:t>
            </a:r>
            <a:r>
              <a:rPr lang="lv-LV" b="0" i="0" dirty="0">
                <a:solidFill>
                  <a:srgbClr val="26252B"/>
                </a:solidFill>
                <a:effectLst/>
                <a:latin typeface="CalibriLight"/>
              </a:rPr>
              <a:t>, mēs </a:t>
            </a:r>
            <a:r>
              <a:rPr lang="lv-LV" b="1" i="0" dirty="0">
                <a:solidFill>
                  <a:srgbClr val="26252B"/>
                </a:solidFill>
                <a:effectLst/>
                <a:latin typeface="CalibriLight"/>
              </a:rPr>
              <a:t>atklāti risinām problēmas </a:t>
            </a:r>
            <a:r>
              <a:rPr lang="lv-LV" b="0" i="0" dirty="0">
                <a:solidFill>
                  <a:srgbClr val="26252B"/>
                </a:solidFill>
                <a:effectLst/>
                <a:latin typeface="CalibriLight"/>
              </a:rPr>
              <a:t>un skaidrojam tās sabiedrībai un tam, ka VNĪ ir nulles tolerance pret korupciju. </a:t>
            </a:r>
          </a:p>
          <a:p>
            <a:pPr marL="171450" indent="-171450">
              <a:buFont typeface="Arial" panose="020B0604020202020204" pitchFamily="34" charset="0"/>
              <a:buChar char="•"/>
            </a:pPr>
            <a:endParaRPr lang="lv-LV" b="0" i="0" dirty="0">
              <a:solidFill>
                <a:srgbClr val="26252B"/>
              </a:solidFill>
              <a:effectLst/>
              <a:latin typeface="CalibriLight"/>
            </a:endParaRPr>
          </a:p>
          <a:p>
            <a:endParaRPr lang="lv-LV" i="1" dirty="0"/>
          </a:p>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4FB66-E538-4F92-8D27-8CC26879BD5C}"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lv-LV"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50" y="2678791"/>
            <a:ext cx="7810500" cy="800219"/>
          </a:xfrm>
          <a:prstGeom prst="rect">
            <a:avLst/>
          </a:prstGeom>
        </p:spPr>
        <p:txBody>
          <a:bodyPr anchor="ctr" anchorCtr="0"/>
          <a:lstStyle>
            <a:lvl1pPr marL="0" indent="0" algn="ctr">
              <a:tabLst/>
              <a:defRPr b="0" baseline="0">
                <a:solidFill>
                  <a:schemeClr val="tx1"/>
                </a:solidFill>
              </a:defRPr>
            </a:lvl1pPr>
          </a:lstStyle>
          <a:p>
            <a:r>
              <a:rPr lang="lv-LV"/>
              <a:t>Prezentācijas nosaukums</a:t>
            </a:r>
            <a:br>
              <a:rPr lang="ru-RU"/>
            </a:br>
            <a:r>
              <a:rPr lang="lv-LV"/>
              <a:t>vairākas rindās</a:t>
            </a:r>
          </a:p>
        </p:txBody>
      </p:sp>
      <p:sp>
        <p:nvSpPr>
          <p:cNvPr id="3" name="Subtitle 2"/>
          <p:cNvSpPr>
            <a:spLocks noGrp="1"/>
          </p:cNvSpPr>
          <p:nvPr>
            <p:ph type="subTitle" idx="1" hasCustomPrompt="1"/>
          </p:nvPr>
        </p:nvSpPr>
        <p:spPr>
          <a:xfrm>
            <a:off x="666751" y="3880244"/>
            <a:ext cx="7810499" cy="339887"/>
          </a:xfrm>
          <a:prstGeom prst="rect">
            <a:avLst/>
          </a:prstGeom>
        </p:spPr>
        <p:txBody>
          <a:bodyPr lIns="0" tIns="0" rIns="0" bIns="108000">
            <a:spAutoFit/>
          </a:bodyPr>
          <a:lstStyle>
            <a:lvl1pPr marL="0" indent="0" algn="ctr">
              <a:buNone/>
              <a:defRPr sz="1500" b="1"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dirty="0"/>
              <a:t>Vārds Uzvārds</a:t>
            </a:r>
          </a:p>
        </p:txBody>
      </p:sp>
      <p:sp>
        <p:nvSpPr>
          <p:cNvPr id="21" name="Text Placeholder 20">
            <a:extLst>
              <a:ext uri="{FF2B5EF4-FFF2-40B4-BE49-F238E27FC236}">
                <a16:creationId xmlns:a16="http://schemas.microsoft.com/office/drawing/2014/main" id="{8BB2611C-C5AB-443A-A935-AD30DCF2914F}"/>
              </a:ext>
            </a:extLst>
          </p:cNvPr>
          <p:cNvSpPr>
            <a:spLocks noGrp="1"/>
          </p:cNvSpPr>
          <p:nvPr>
            <p:ph type="body" sz="quarter" idx="10" hasCustomPrompt="1"/>
          </p:nvPr>
        </p:nvSpPr>
        <p:spPr>
          <a:xfrm>
            <a:off x="666750" y="4220131"/>
            <a:ext cx="7810500" cy="369332"/>
          </a:xfrm>
        </p:spPr>
        <p:txBody>
          <a:bodyPr anchor="b" anchorCtr="0">
            <a:spAutoFit/>
          </a:bodyPr>
          <a:lstStyle>
            <a:lvl1pPr algn="ctr">
              <a:lnSpc>
                <a:spcPct val="100000"/>
              </a:lnSpc>
              <a:spcAft>
                <a:spcPts val="0"/>
              </a:spcAft>
              <a:defRPr sz="1200"/>
            </a:lvl1pPr>
          </a:lstStyle>
          <a:p>
            <a:pPr lvl="0"/>
            <a:r>
              <a:rPr lang="lv-LV" dirty="0"/>
              <a:t>VAS «Valsts nekustamie īpašumi»</a:t>
            </a:r>
            <a:br>
              <a:rPr lang="lv-LV" dirty="0"/>
            </a:br>
            <a:r>
              <a:rPr lang="lv-LV" dirty="0"/>
              <a:t>amata nosaukums vai noņemt otro rindu</a:t>
            </a:r>
          </a:p>
        </p:txBody>
      </p:sp>
      <p:grpSp>
        <p:nvGrpSpPr>
          <p:cNvPr id="26" name="Group 25">
            <a:extLst>
              <a:ext uri="{FF2B5EF4-FFF2-40B4-BE49-F238E27FC236}">
                <a16:creationId xmlns:a16="http://schemas.microsoft.com/office/drawing/2014/main" id="{4C08539F-90FE-470A-BF37-F8FC82AD51F2}"/>
              </a:ext>
            </a:extLst>
          </p:cNvPr>
          <p:cNvGrpSpPr>
            <a:grpSpLocks noChangeAspect="1"/>
          </p:cNvGrpSpPr>
          <p:nvPr userDrawn="1"/>
        </p:nvGrpSpPr>
        <p:grpSpPr>
          <a:xfrm>
            <a:off x="3582000" y="720000"/>
            <a:ext cx="1980000" cy="1358554"/>
            <a:chOff x="3568985" y="668615"/>
            <a:chExt cx="2006029" cy="1376413"/>
          </a:xfrm>
        </p:grpSpPr>
        <p:sp>
          <p:nvSpPr>
            <p:cNvPr id="24" name="Freeform: Shape 23">
              <a:extLst>
                <a:ext uri="{FF2B5EF4-FFF2-40B4-BE49-F238E27FC236}">
                  <a16:creationId xmlns:a16="http://schemas.microsoft.com/office/drawing/2014/main" id="{578E25CC-0815-435F-B3BA-695349B382EB}"/>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25" name="Freeform: Shape 24">
              <a:extLst>
                <a:ext uri="{FF2B5EF4-FFF2-40B4-BE49-F238E27FC236}">
                  <a16:creationId xmlns:a16="http://schemas.microsoft.com/office/drawing/2014/main" id="{26BA2CE2-588F-46E0-A96A-8B03BBA116D7}"/>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
        <p:nvSpPr>
          <p:cNvPr id="27" name="Text Placeholder 20">
            <a:extLst>
              <a:ext uri="{FF2B5EF4-FFF2-40B4-BE49-F238E27FC236}">
                <a16:creationId xmlns:a16="http://schemas.microsoft.com/office/drawing/2014/main" id="{5999AE9D-6624-4B14-BE6D-17B68939B3B1}"/>
              </a:ext>
            </a:extLst>
          </p:cNvPr>
          <p:cNvSpPr>
            <a:spLocks noGrp="1"/>
          </p:cNvSpPr>
          <p:nvPr>
            <p:ph type="body" sz="quarter" idx="11" hasCustomPrompt="1"/>
          </p:nvPr>
        </p:nvSpPr>
        <p:spPr>
          <a:xfrm>
            <a:off x="6986464" y="4396461"/>
            <a:ext cx="1490786" cy="193002"/>
          </a:xfrm>
        </p:spPr>
        <p:txBody>
          <a:bodyPr wrap="square" anchor="b" anchorCtr="0">
            <a:spAutoFit/>
          </a:bodyPr>
          <a:lstStyle>
            <a:lvl1pPr algn="r">
              <a:defRPr sz="1200"/>
            </a:lvl1pPr>
          </a:lstStyle>
          <a:p>
            <a:pPr lvl="0"/>
            <a:r>
              <a:rPr lang="lv-LV" dirty="0"/>
              <a:t>X.XX.202X.</a:t>
            </a:r>
          </a:p>
        </p:txBody>
      </p:sp>
    </p:spTree>
    <p:extLst>
      <p:ext uri="{BB962C8B-B14F-4D97-AF65-F5344CB8AC3E}">
        <p14:creationId xmlns:p14="http://schemas.microsoft.com/office/powerpoint/2010/main" val="412307666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Tree>
    <p:extLst>
      <p:ext uri="{BB962C8B-B14F-4D97-AF65-F5344CB8AC3E}">
        <p14:creationId xmlns:p14="http://schemas.microsoft.com/office/powerpoint/2010/main" val="215148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Tree>
    <p:extLst>
      <p:ext uri="{BB962C8B-B14F-4D97-AF65-F5344CB8AC3E}">
        <p14:creationId xmlns:p14="http://schemas.microsoft.com/office/powerpoint/2010/main" val="38288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Text Gray">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95F83ED8-67B8-4E40-8A61-801C69C2182A}"/>
              </a:ext>
            </a:extLst>
          </p:cNvPr>
          <p:cNvSpPr>
            <a:spLocks noGrp="1"/>
          </p:cNvSpPr>
          <p:nvPr>
            <p:ph type="sldNum" sz="quarter" idx="12"/>
          </p:nvPr>
        </p:nvSpPr>
        <p:spPr>
          <a:xfrm>
            <a:off x="8676455" y="4776498"/>
            <a:ext cx="425173" cy="273844"/>
          </a:xfrm>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12" name="Title 1">
            <a:extLst>
              <a:ext uri="{FF2B5EF4-FFF2-40B4-BE49-F238E27FC236}">
                <a16:creationId xmlns:a16="http://schemas.microsoft.com/office/drawing/2014/main" id="{6FB439AA-AC40-44D6-BDD6-5BBA95E72A85}"/>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a:t>Click to edit Master title style</a:t>
            </a:r>
            <a:endParaRPr lang="lv-LV"/>
          </a:p>
        </p:txBody>
      </p:sp>
      <p:sp>
        <p:nvSpPr>
          <p:cNvPr id="13" name="Content Placeholder 2">
            <a:extLst>
              <a:ext uri="{FF2B5EF4-FFF2-40B4-BE49-F238E27FC236}">
                <a16:creationId xmlns:a16="http://schemas.microsoft.com/office/drawing/2014/main" id="{C55F1BEE-B377-4B0B-BA79-4A4398C9C77C}"/>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5" name="Content Placeholder 2">
            <a:extLst>
              <a:ext uri="{FF2B5EF4-FFF2-40B4-BE49-F238E27FC236}">
                <a16:creationId xmlns:a16="http://schemas.microsoft.com/office/drawing/2014/main" id="{915915B3-D299-436F-A619-15E15BCB06B1}"/>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51558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Text Beige">
    <p:bg>
      <p:bgPr>
        <a:solidFill>
          <a:schemeClr val="accent3">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5AC557B9-2DA4-4923-A17B-54396D581D2A}"/>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B19A248D-6BE8-4C74-864C-C597611477A4}"/>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Content Placeholder 2">
            <a:extLst>
              <a:ext uri="{FF2B5EF4-FFF2-40B4-BE49-F238E27FC236}">
                <a16:creationId xmlns:a16="http://schemas.microsoft.com/office/drawing/2014/main" id="{9D431514-A86E-4E90-80C4-68EFEED8DC80}"/>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647175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Text Ligth blue">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B4A89-CA52-4F92-8E41-379149FD0208}"/>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AF759A9F-A5AF-408B-85DE-B69973041F42}"/>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Content Placeholder 2">
            <a:extLst>
              <a:ext uri="{FF2B5EF4-FFF2-40B4-BE49-F238E27FC236}">
                <a16:creationId xmlns:a16="http://schemas.microsoft.com/office/drawing/2014/main" id="{28CAA243-17AE-4E89-9B6A-99E8F924E7AC}"/>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Slide Number Placeholder 3">
            <a:extLst>
              <a:ext uri="{FF2B5EF4-FFF2-40B4-BE49-F238E27FC236}">
                <a16:creationId xmlns:a16="http://schemas.microsoft.com/office/drawing/2014/main" id="{088EA5E3-14AD-42E3-8BC3-8AD951E3A2B0}"/>
              </a:ext>
            </a:extLst>
          </p:cNvPr>
          <p:cNvSpPr>
            <a:spLocks noGrp="1"/>
          </p:cNvSpPr>
          <p:nvPr>
            <p:ph type="sldNum" sz="quarter" idx="12"/>
          </p:nvPr>
        </p:nvSpPr>
        <p:spPr>
          <a:xfrm>
            <a:off x="8676455" y="4776498"/>
            <a:ext cx="425173" cy="273844"/>
          </a:xfrm>
        </p:spPr>
        <p:txBody>
          <a:bodyPr/>
          <a:lstStyle>
            <a:lvl1pPr>
              <a:defRPr>
                <a:solidFill>
                  <a:schemeClr val="bg1"/>
                </a:solidFill>
              </a:defRPr>
            </a:lvl1pPr>
          </a:lstStyle>
          <a:p>
            <a:fld id="{7D818A06-01C8-4740-BA7B-FC4932E60795}" type="slidenum">
              <a:rPr lang="lv-LV" smtClean="0"/>
              <a:pPr/>
              <a:t>‹#›</a:t>
            </a:fld>
            <a:endParaRPr lang="lv-LV"/>
          </a:p>
        </p:txBody>
      </p:sp>
    </p:spTree>
    <p:extLst>
      <p:ext uri="{BB962C8B-B14F-4D97-AF65-F5344CB8AC3E}">
        <p14:creationId xmlns:p14="http://schemas.microsoft.com/office/powerpoint/2010/main" val="880912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CENTA STARPSLAID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0325" y="3114000"/>
            <a:ext cx="6481764" cy="733958"/>
          </a:xfrm>
          <a:prstGeom prst="rect">
            <a:avLst/>
          </a:prstGeom>
        </p:spPr>
        <p:txBody>
          <a:bodyPr lIns="0" rIns="0" anchor="ctr" anchorCtr="0">
            <a:noAutofit/>
          </a:bodyPr>
          <a:lstStyle>
            <a:lvl1pPr algn="ctr">
              <a:defRPr sz="3600" b="0" baseline="0">
                <a:solidFill>
                  <a:schemeClr val="bg1">
                    <a:lumMod val="50000"/>
                  </a:schemeClr>
                </a:solidFill>
              </a:defRPr>
            </a:lvl1pPr>
          </a:lstStyle>
          <a:p>
            <a:r>
              <a:rPr lang="lv-LV"/>
              <a:t>AKCENTA STARPSLAIDS</a:t>
            </a:r>
          </a:p>
        </p:txBody>
      </p:sp>
    </p:spTree>
    <p:extLst>
      <p:ext uri="{BB962C8B-B14F-4D97-AF65-F5344CB8AC3E}">
        <p14:creationId xmlns:p14="http://schemas.microsoft.com/office/powerpoint/2010/main" val="39444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5" name="Picture 4" descr="A large white building with orange roofs and a green tower&#10;&#10;Description automatically generated">
            <a:extLst>
              <a:ext uri="{FF2B5EF4-FFF2-40B4-BE49-F238E27FC236}">
                <a16:creationId xmlns:a16="http://schemas.microsoft.com/office/drawing/2014/main" id="{1C2088BF-726B-0B8F-9348-212BD31E1F6D}"/>
              </a:ext>
            </a:extLst>
          </p:cNvPr>
          <p:cNvPicPr>
            <a:picLocks noChangeAspect="1"/>
          </p:cNvPicPr>
          <p:nvPr userDrawn="1"/>
        </p:nvPicPr>
        <p:blipFill rotWithShape="1">
          <a:blip r:embed="rId2" cstate="print">
            <a:duotone>
              <a:schemeClr val="bg2">
                <a:shade val="45000"/>
                <a:satMod val="135000"/>
              </a:schemeClr>
              <a:prstClr val="white"/>
            </a:duotone>
            <a:alphaModFix amt="10000"/>
            <a:extLst>
              <a:ext uri="{28A0092B-C50C-407E-A947-70E740481C1C}">
                <a14:useLocalDpi xmlns:a14="http://schemas.microsoft.com/office/drawing/2010/main" val="0"/>
              </a:ext>
            </a:extLst>
          </a:blip>
          <a:srcRect l="14532" t="30498" r="21228" b="21243"/>
          <a:stretch/>
        </p:blipFill>
        <p:spPr>
          <a:xfrm>
            <a:off x="3172" y="0"/>
            <a:ext cx="9137656" cy="5143500"/>
          </a:xfrm>
          <a:prstGeom prst="rect">
            <a:avLst/>
          </a:prstGeom>
        </p:spPr>
      </p:pic>
      <p:sp>
        <p:nvSpPr>
          <p:cNvPr id="10" name="TextBox 9"/>
          <p:cNvSpPr txBox="1"/>
          <p:nvPr userDrawn="1"/>
        </p:nvSpPr>
        <p:spPr>
          <a:xfrm>
            <a:off x="2627784" y="4079191"/>
            <a:ext cx="3903062" cy="507831"/>
          </a:xfrm>
          <a:prstGeom prst="rect">
            <a:avLst/>
          </a:prstGeom>
          <a:noFill/>
        </p:spPr>
        <p:txBody>
          <a:bodyPr wrap="square" lIns="0" tIns="0" rIns="0" bIns="0" rtlCol="0" anchor="b" anchorCtr="0">
            <a:spAutoFit/>
          </a:bodyPr>
          <a:lstStyle/>
          <a:p>
            <a:pPr algn="ctr"/>
            <a:r>
              <a:rPr lang="lv-LV" sz="1100" b="0" i="0" u="none" strike="noStrike" kern="1200" baseline="0" dirty="0">
                <a:solidFill>
                  <a:schemeClr val="tx1"/>
                </a:solidFill>
                <a:latin typeface="+mn-lt"/>
                <a:ea typeface="+mn-ea"/>
                <a:cs typeface="+mn-cs"/>
              </a:rPr>
              <a:t>Reģistrācijas Nr.: 40003294758 • Talejas iela 1, Rīga, LV-1026 </a:t>
            </a:r>
          </a:p>
          <a:p>
            <a:pPr algn="ctr"/>
            <a:r>
              <a:rPr lang="lv-LV" sz="1100" b="0" i="0" u="none" strike="noStrike" kern="1200" baseline="0" dirty="0">
                <a:solidFill>
                  <a:schemeClr val="tx1"/>
                </a:solidFill>
                <a:latin typeface="+mn-lt"/>
                <a:ea typeface="+mn-ea"/>
                <a:cs typeface="+mn-cs"/>
              </a:rPr>
              <a:t>+371 80 002 000 • vni@vni.lv </a:t>
            </a:r>
          </a:p>
          <a:p>
            <a:pPr algn="ctr"/>
            <a:r>
              <a:rPr lang="lv-LV" sz="1100" b="1" i="0" u="none" strike="noStrike" kern="1200" baseline="0" dirty="0">
                <a:solidFill>
                  <a:schemeClr val="accent1"/>
                </a:solidFill>
                <a:latin typeface="+mj-lt"/>
                <a:ea typeface="+mn-ea"/>
                <a:cs typeface="+mn-cs"/>
              </a:rPr>
              <a:t>www.vni.lv </a:t>
            </a:r>
            <a:endParaRPr lang="lv-LV" sz="1100" b="1" dirty="0">
              <a:solidFill>
                <a:schemeClr val="accent1"/>
              </a:solidFill>
              <a:latin typeface="+mj-lt"/>
            </a:endParaRPr>
          </a:p>
        </p:txBody>
      </p:sp>
      <p:sp>
        <p:nvSpPr>
          <p:cNvPr id="14" name="TextBox 13">
            <a:extLst>
              <a:ext uri="{FF2B5EF4-FFF2-40B4-BE49-F238E27FC236}">
                <a16:creationId xmlns:a16="http://schemas.microsoft.com/office/drawing/2014/main" id="{3FD883D3-9F29-4867-864E-2DC1685A364E}"/>
              </a:ext>
            </a:extLst>
          </p:cNvPr>
          <p:cNvSpPr txBox="1"/>
          <p:nvPr userDrawn="1"/>
        </p:nvSpPr>
        <p:spPr>
          <a:xfrm>
            <a:off x="666750" y="2441023"/>
            <a:ext cx="7810500" cy="922881"/>
          </a:xfrm>
          <a:prstGeom prst="rect">
            <a:avLst/>
          </a:prstGeom>
          <a:noFill/>
        </p:spPr>
        <p:txBody>
          <a:bodyPr wrap="square" lIns="0" tIns="0" rIns="0" bIns="0" rtlCol="0">
            <a:spAutoFit/>
          </a:bodyPr>
          <a:lstStyle/>
          <a:p>
            <a:pPr algn="ctr">
              <a:lnSpc>
                <a:spcPct val="110000"/>
              </a:lnSpc>
            </a:pPr>
            <a:r>
              <a:rPr kumimoji="0" lang="lv-LV" sz="2800" b="1" i="0" u="none" strike="noStrike" kern="1200" cap="none" spc="0" normalizeH="0" baseline="0" noProof="0" dirty="0">
                <a:ln>
                  <a:noFill/>
                </a:ln>
                <a:solidFill>
                  <a:schemeClr val="accent3">
                    <a:lumMod val="90000"/>
                  </a:schemeClr>
                </a:solidFill>
                <a:effectLst/>
                <a:uLnTx/>
                <a:uFillTx/>
                <a:latin typeface="Roboto Slab"/>
                <a:ea typeface="+mj-ea"/>
                <a:cs typeface="+mj-cs"/>
              </a:rPr>
              <a:t>ATVĒRTĪBA</a:t>
            </a:r>
            <a:r>
              <a:rPr kumimoji="0" lang="lv-LV" sz="2800" b="1" i="0" u="none" strike="noStrike" kern="1200" cap="none" spc="0" normalizeH="0" baseline="0" noProof="0" dirty="0">
                <a:ln>
                  <a:noFill/>
                </a:ln>
                <a:solidFill>
                  <a:srgbClr val="D5DE3D"/>
                </a:solidFill>
                <a:effectLst/>
                <a:uLnTx/>
                <a:uFillTx/>
                <a:latin typeface="Roboto Slab"/>
                <a:ea typeface="+mj-ea"/>
                <a:cs typeface="+mj-cs"/>
              </a:rPr>
              <a:t>  SADARBĪBA  </a:t>
            </a:r>
            <a:r>
              <a:rPr kumimoji="0" lang="lv-LV" sz="2800" b="1" i="0" u="none" strike="noStrike" kern="1200" cap="none" spc="0" normalizeH="0" baseline="0" noProof="0" dirty="0">
                <a:ln>
                  <a:noFill/>
                </a:ln>
                <a:solidFill>
                  <a:schemeClr val="tx1"/>
                </a:solidFill>
                <a:effectLst/>
                <a:uLnTx/>
                <a:uFillTx/>
                <a:latin typeface="Roboto Slab"/>
                <a:ea typeface="+mj-ea"/>
                <a:cs typeface="+mj-cs"/>
              </a:rPr>
              <a:t>KOMPETENCE</a:t>
            </a:r>
            <a:br>
              <a:rPr kumimoji="0" lang="lv-LV" sz="2800" b="1" i="0" u="none" strike="noStrike" kern="1200" cap="none" spc="0" normalizeH="0" baseline="0" noProof="0" dirty="0">
                <a:ln>
                  <a:noFill/>
                </a:ln>
                <a:solidFill>
                  <a:srgbClr val="D5DE3D"/>
                </a:solidFill>
                <a:effectLst/>
                <a:uLnTx/>
                <a:uFillTx/>
                <a:latin typeface="Roboto Slab"/>
                <a:ea typeface="+mj-ea"/>
                <a:cs typeface="+mj-cs"/>
              </a:rPr>
            </a:br>
            <a:r>
              <a:rPr kumimoji="0" lang="lv-LV" sz="2800" b="1" i="0" u="none" strike="noStrike" kern="1200" cap="none" spc="0" normalizeH="0" baseline="0" noProof="0" dirty="0">
                <a:ln>
                  <a:noFill/>
                </a:ln>
                <a:solidFill>
                  <a:schemeClr val="accent4"/>
                </a:solidFill>
                <a:effectLst/>
                <a:uLnTx/>
                <a:uFillTx/>
                <a:latin typeface="Roboto Slab"/>
                <a:ea typeface="+mj-ea"/>
                <a:cs typeface="+mj-cs"/>
              </a:rPr>
              <a:t>DROŠĪBA</a:t>
            </a:r>
            <a:r>
              <a:rPr kumimoji="0" lang="lv-LV" sz="2800" b="1" i="0" u="none" strike="noStrike" kern="1200" cap="none" spc="0" normalizeH="0" baseline="0" noProof="0" dirty="0">
                <a:ln>
                  <a:noFill/>
                </a:ln>
                <a:solidFill>
                  <a:srgbClr val="D5DE3D"/>
                </a:solidFill>
                <a:effectLst/>
                <a:uLnTx/>
                <a:uFillTx/>
                <a:latin typeface="Roboto Slab"/>
                <a:ea typeface="+mj-ea"/>
                <a:cs typeface="+mj-cs"/>
              </a:rPr>
              <a:t>  </a:t>
            </a:r>
            <a:r>
              <a:rPr kumimoji="0" lang="lv-LV" sz="2800" b="1" i="0" u="none" strike="noStrike" kern="1200" cap="none" spc="0" normalizeH="0" baseline="0" noProof="0" dirty="0">
                <a:ln>
                  <a:noFill/>
                </a:ln>
                <a:solidFill>
                  <a:schemeClr val="accent5">
                    <a:lumMod val="60000"/>
                    <a:lumOff val="40000"/>
                  </a:schemeClr>
                </a:solidFill>
                <a:effectLst/>
                <a:uLnTx/>
                <a:uFillTx/>
                <a:latin typeface="Roboto Slab"/>
                <a:ea typeface="+mj-ea"/>
                <a:cs typeface="+mj-cs"/>
              </a:rPr>
              <a:t>VESELĪBA</a:t>
            </a:r>
            <a:endParaRPr lang="lv-LV" dirty="0">
              <a:solidFill>
                <a:schemeClr val="accent5">
                  <a:lumMod val="60000"/>
                  <a:lumOff val="40000"/>
                </a:schemeClr>
              </a:solidFill>
            </a:endParaRPr>
          </a:p>
        </p:txBody>
      </p:sp>
      <p:grpSp>
        <p:nvGrpSpPr>
          <p:cNvPr id="2" name="Group 1">
            <a:extLst>
              <a:ext uri="{FF2B5EF4-FFF2-40B4-BE49-F238E27FC236}">
                <a16:creationId xmlns:a16="http://schemas.microsoft.com/office/drawing/2014/main" id="{FAF4C034-7505-5A3E-013F-D55ACBDF4907}"/>
              </a:ext>
            </a:extLst>
          </p:cNvPr>
          <p:cNvGrpSpPr>
            <a:grpSpLocks noChangeAspect="1"/>
          </p:cNvGrpSpPr>
          <p:nvPr userDrawn="1"/>
        </p:nvGrpSpPr>
        <p:grpSpPr>
          <a:xfrm>
            <a:off x="3834663" y="713905"/>
            <a:ext cx="1474675" cy="1011831"/>
            <a:chOff x="3568985" y="668615"/>
            <a:chExt cx="2006029" cy="1376413"/>
          </a:xfrm>
        </p:grpSpPr>
        <p:sp>
          <p:nvSpPr>
            <p:cNvPr id="3" name="Freeform: Shape 2">
              <a:extLst>
                <a:ext uri="{FF2B5EF4-FFF2-40B4-BE49-F238E27FC236}">
                  <a16:creationId xmlns:a16="http://schemas.microsoft.com/office/drawing/2014/main" id="{EF3F9441-92F3-DC11-FB8A-22088A2CC9DE}"/>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4" name="Freeform: Shape 3">
              <a:extLst>
                <a:ext uri="{FF2B5EF4-FFF2-40B4-BE49-F238E27FC236}">
                  <a16:creationId xmlns:a16="http://schemas.microsoft.com/office/drawing/2014/main" id="{31AE81B2-214C-B145-7B69-E0BCA8C15F16}"/>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Tree>
    <p:extLst>
      <p:ext uri="{BB962C8B-B14F-4D97-AF65-F5344CB8AC3E}">
        <p14:creationId xmlns:p14="http://schemas.microsoft.com/office/powerpoint/2010/main" val="1795790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 Kontakti">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FD883D3-9F29-4867-864E-2DC1685A364E}"/>
              </a:ext>
            </a:extLst>
          </p:cNvPr>
          <p:cNvSpPr txBox="1"/>
          <p:nvPr userDrawn="1"/>
        </p:nvSpPr>
        <p:spPr>
          <a:xfrm>
            <a:off x="666750" y="2441023"/>
            <a:ext cx="7810500" cy="922881"/>
          </a:xfrm>
          <a:prstGeom prst="rect">
            <a:avLst/>
          </a:prstGeom>
          <a:noFill/>
        </p:spPr>
        <p:txBody>
          <a:bodyPr wrap="square" lIns="0" tIns="0" rIns="0" bIns="0" rtlCol="0">
            <a:spAutoFit/>
          </a:bodyPr>
          <a:lstStyle/>
          <a:p>
            <a:pPr algn="ctr">
              <a:lnSpc>
                <a:spcPct val="110000"/>
              </a:lnSpc>
            </a:pPr>
            <a:r>
              <a:rPr kumimoji="0" lang="lv-LV" sz="2800" b="1" i="0" u="none" strike="noStrike" kern="1200" cap="none" spc="0" normalizeH="0" baseline="0" noProof="0" dirty="0">
                <a:ln>
                  <a:noFill/>
                </a:ln>
                <a:solidFill>
                  <a:schemeClr val="accent3">
                    <a:lumMod val="90000"/>
                  </a:schemeClr>
                </a:solidFill>
                <a:effectLst/>
                <a:uLnTx/>
                <a:uFillTx/>
                <a:latin typeface="Roboto Slab"/>
                <a:ea typeface="+mj-ea"/>
                <a:cs typeface="+mj-cs"/>
              </a:rPr>
              <a:t>ATVĒRTĪBA</a:t>
            </a:r>
            <a:r>
              <a:rPr kumimoji="0" lang="lv-LV" sz="2800" b="1" i="0" u="none" strike="noStrike" kern="1200" cap="none" spc="0" normalizeH="0" baseline="0" noProof="0" dirty="0">
                <a:ln>
                  <a:noFill/>
                </a:ln>
                <a:solidFill>
                  <a:srgbClr val="D5DE3D"/>
                </a:solidFill>
                <a:effectLst/>
                <a:uLnTx/>
                <a:uFillTx/>
                <a:latin typeface="Roboto Slab"/>
                <a:ea typeface="+mj-ea"/>
                <a:cs typeface="+mj-cs"/>
              </a:rPr>
              <a:t>  SADARBĪBA  </a:t>
            </a:r>
            <a:r>
              <a:rPr kumimoji="0" lang="lv-LV" sz="2800" b="1" i="0" u="none" strike="noStrike" kern="1200" cap="none" spc="0" normalizeH="0" baseline="0" noProof="0" dirty="0">
                <a:ln>
                  <a:noFill/>
                </a:ln>
                <a:solidFill>
                  <a:schemeClr val="tx1"/>
                </a:solidFill>
                <a:effectLst/>
                <a:uLnTx/>
                <a:uFillTx/>
                <a:latin typeface="Roboto Slab"/>
                <a:ea typeface="+mj-ea"/>
                <a:cs typeface="+mj-cs"/>
              </a:rPr>
              <a:t>KOMPETENCE</a:t>
            </a:r>
            <a:br>
              <a:rPr kumimoji="0" lang="lv-LV" sz="2800" b="1" i="0" u="none" strike="noStrike" kern="1200" cap="none" spc="0" normalizeH="0" baseline="0" noProof="0" dirty="0">
                <a:ln>
                  <a:noFill/>
                </a:ln>
                <a:solidFill>
                  <a:srgbClr val="D5DE3D"/>
                </a:solidFill>
                <a:effectLst/>
                <a:uLnTx/>
                <a:uFillTx/>
                <a:latin typeface="Roboto Slab"/>
                <a:ea typeface="+mj-ea"/>
                <a:cs typeface="+mj-cs"/>
              </a:rPr>
            </a:br>
            <a:r>
              <a:rPr kumimoji="0" lang="lv-LV" sz="2800" b="1" i="0" u="none" strike="noStrike" kern="1200" cap="none" spc="0" normalizeH="0" baseline="0" noProof="0" dirty="0">
                <a:ln>
                  <a:noFill/>
                </a:ln>
                <a:solidFill>
                  <a:schemeClr val="accent4"/>
                </a:solidFill>
                <a:effectLst/>
                <a:uLnTx/>
                <a:uFillTx/>
                <a:latin typeface="Roboto Slab"/>
                <a:ea typeface="+mj-ea"/>
                <a:cs typeface="+mj-cs"/>
              </a:rPr>
              <a:t>DROŠĪBA</a:t>
            </a:r>
            <a:r>
              <a:rPr kumimoji="0" lang="lv-LV" sz="2800" b="1" i="0" u="none" strike="noStrike" kern="1200" cap="none" spc="0" normalizeH="0" baseline="0" noProof="0" dirty="0">
                <a:ln>
                  <a:noFill/>
                </a:ln>
                <a:solidFill>
                  <a:srgbClr val="D5DE3D"/>
                </a:solidFill>
                <a:effectLst/>
                <a:uLnTx/>
                <a:uFillTx/>
                <a:latin typeface="Roboto Slab"/>
                <a:ea typeface="+mj-ea"/>
                <a:cs typeface="+mj-cs"/>
              </a:rPr>
              <a:t>  </a:t>
            </a:r>
            <a:r>
              <a:rPr kumimoji="0" lang="lv-LV" sz="2800" b="1" i="0" u="none" strike="noStrike" kern="1200" cap="none" spc="0" normalizeH="0" baseline="0" noProof="0" dirty="0">
                <a:ln>
                  <a:noFill/>
                </a:ln>
                <a:solidFill>
                  <a:schemeClr val="accent5">
                    <a:lumMod val="60000"/>
                    <a:lumOff val="40000"/>
                  </a:schemeClr>
                </a:solidFill>
                <a:effectLst/>
                <a:uLnTx/>
                <a:uFillTx/>
                <a:latin typeface="Roboto Slab"/>
                <a:ea typeface="+mj-ea"/>
                <a:cs typeface="+mj-cs"/>
              </a:rPr>
              <a:t>VESELĪBA</a:t>
            </a:r>
            <a:endParaRPr lang="lv-LV" dirty="0">
              <a:solidFill>
                <a:schemeClr val="accent5">
                  <a:lumMod val="60000"/>
                  <a:lumOff val="40000"/>
                </a:schemeClr>
              </a:solidFill>
            </a:endParaRPr>
          </a:p>
        </p:txBody>
      </p:sp>
      <p:grpSp>
        <p:nvGrpSpPr>
          <p:cNvPr id="2" name="Group 1">
            <a:extLst>
              <a:ext uri="{FF2B5EF4-FFF2-40B4-BE49-F238E27FC236}">
                <a16:creationId xmlns:a16="http://schemas.microsoft.com/office/drawing/2014/main" id="{FAF4C034-7505-5A3E-013F-D55ACBDF4907}"/>
              </a:ext>
            </a:extLst>
          </p:cNvPr>
          <p:cNvGrpSpPr>
            <a:grpSpLocks noChangeAspect="1"/>
          </p:cNvGrpSpPr>
          <p:nvPr userDrawn="1"/>
        </p:nvGrpSpPr>
        <p:grpSpPr>
          <a:xfrm>
            <a:off x="3834663" y="713905"/>
            <a:ext cx="1474675" cy="1011831"/>
            <a:chOff x="3568985" y="668615"/>
            <a:chExt cx="2006029" cy="1376413"/>
          </a:xfrm>
        </p:grpSpPr>
        <p:sp>
          <p:nvSpPr>
            <p:cNvPr id="3" name="Freeform: Shape 2">
              <a:extLst>
                <a:ext uri="{FF2B5EF4-FFF2-40B4-BE49-F238E27FC236}">
                  <a16:creationId xmlns:a16="http://schemas.microsoft.com/office/drawing/2014/main" id="{EF3F9441-92F3-DC11-FB8A-22088A2CC9DE}"/>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4" name="Freeform: Shape 3">
              <a:extLst>
                <a:ext uri="{FF2B5EF4-FFF2-40B4-BE49-F238E27FC236}">
                  <a16:creationId xmlns:a16="http://schemas.microsoft.com/office/drawing/2014/main" id="{31AE81B2-214C-B145-7B69-E0BCA8C15F16}"/>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
        <p:nvSpPr>
          <p:cNvPr id="6" name="Text Placeholder 20">
            <a:extLst>
              <a:ext uri="{FF2B5EF4-FFF2-40B4-BE49-F238E27FC236}">
                <a16:creationId xmlns:a16="http://schemas.microsoft.com/office/drawing/2014/main" id="{A1DE71D0-393F-267D-86C4-E6A10C36999A}"/>
              </a:ext>
            </a:extLst>
          </p:cNvPr>
          <p:cNvSpPr>
            <a:spLocks noGrp="1"/>
          </p:cNvSpPr>
          <p:nvPr>
            <p:ph type="body" sz="quarter" idx="10" hasCustomPrompt="1"/>
          </p:nvPr>
        </p:nvSpPr>
        <p:spPr>
          <a:xfrm>
            <a:off x="666750" y="4035465"/>
            <a:ext cx="7810500" cy="553998"/>
          </a:xfrm>
        </p:spPr>
        <p:txBody>
          <a:bodyPr anchor="b" anchorCtr="0">
            <a:spAutoFit/>
          </a:bodyPr>
          <a:lstStyle>
            <a:lvl1pPr algn="ctr">
              <a:lnSpc>
                <a:spcPct val="100000"/>
              </a:lnSpc>
              <a:spcAft>
                <a:spcPts val="0"/>
              </a:spcAft>
              <a:defRPr sz="1200"/>
            </a:lvl1pPr>
          </a:lstStyle>
          <a:p>
            <a:pPr algn="ctr"/>
            <a:r>
              <a:rPr lang="lv-LV" sz="1200" b="0" i="0" u="none" strike="noStrike" kern="1200" baseline="0" dirty="0">
                <a:solidFill>
                  <a:schemeClr val="tx1"/>
                </a:solidFill>
                <a:latin typeface="+mn-lt"/>
                <a:ea typeface="+mn-ea"/>
                <a:cs typeface="+mn-cs"/>
              </a:rPr>
              <a:t>Reģistrācijas Nr.: 40003294758 • Talejas iela 1, Rīga, LV-1026 </a:t>
            </a:r>
          </a:p>
          <a:p>
            <a:pPr algn="ctr"/>
            <a:r>
              <a:rPr lang="lv-LV" sz="1200" b="0" i="0" u="none" strike="noStrike" kern="1200" baseline="0" dirty="0">
                <a:solidFill>
                  <a:schemeClr val="tx1"/>
                </a:solidFill>
                <a:latin typeface="+mn-lt"/>
                <a:ea typeface="+mn-ea"/>
                <a:cs typeface="+mn-cs"/>
              </a:rPr>
              <a:t>+371 80 002 000 • vni@vni.lv </a:t>
            </a:r>
          </a:p>
          <a:p>
            <a:pPr algn="ctr"/>
            <a:r>
              <a:rPr lang="lv-LV" sz="1200" b="1" i="0" u="none" strike="noStrike" kern="1200" baseline="0" dirty="0">
                <a:solidFill>
                  <a:schemeClr val="accent1"/>
                </a:solidFill>
                <a:latin typeface="+mj-lt"/>
                <a:ea typeface="+mn-ea"/>
                <a:cs typeface="+mn-cs"/>
              </a:rPr>
              <a:t>www.vni.lv </a:t>
            </a:r>
            <a:endParaRPr lang="lv-LV" sz="1200" b="1" dirty="0">
              <a:solidFill>
                <a:schemeClr val="accent1"/>
              </a:solidFill>
              <a:latin typeface="+mj-lt"/>
            </a:endParaRPr>
          </a:p>
        </p:txBody>
      </p:sp>
    </p:spTree>
    <p:extLst>
      <p:ext uri="{BB962C8B-B14F-4D97-AF65-F5344CB8AC3E}">
        <p14:creationId xmlns:p14="http://schemas.microsoft.com/office/powerpoint/2010/main" val="690448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rmatīvais vāks">
    <p:bg>
      <p:bgPr>
        <a:solidFill>
          <a:schemeClr val="bg1">
            <a:lumMod val="50000"/>
          </a:schemeClr>
        </a:solidFill>
        <a:effectLst/>
      </p:bgPr>
    </p:bg>
    <p:spTree>
      <p:nvGrpSpPr>
        <p:cNvPr id="1" name=""/>
        <p:cNvGrpSpPr/>
        <p:nvPr/>
      </p:nvGrpSpPr>
      <p:grpSpPr>
        <a:xfrm>
          <a:off x="0" y="0"/>
          <a:ext cx="0" cy="0"/>
          <a:chOff x="0" y="0"/>
          <a:chExt cx="0" cy="0"/>
        </a:xfrm>
      </p:grpSpPr>
      <p:sp>
        <p:nvSpPr>
          <p:cNvPr id="9" name="Content Placeholder 11">
            <a:extLst>
              <a:ext uri="{FF2B5EF4-FFF2-40B4-BE49-F238E27FC236}">
                <a16:creationId xmlns:a16="http://schemas.microsoft.com/office/drawing/2014/main" id="{9A2ECAF6-56B7-4B46-A014-F097ED9CFAA7}"/>
              </a:ext>
            </a:extLst>
          </p:cNvPr>
          <p:cNvSpPr txBox="1">
            <a:spLocks/>
          </p:cNvSpPr>
          <p:nvPr userDrawn="1"/>
        </p:nvSpPr>
        <p:spPr>
          <a:xfrm>
            <a:off x="666751" y="4364337"/>
            <a:ext cx="1817688" cy="225126"/>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lv-LV" dirty="0"/>
              <a:t>30.08.2023.</a:t>
            </a:r>
          </a:p>
        </p:txBody>
      </p:sp>
      <p:sp>
        <p:nvSpPr>
          <p:cNvPr id="4" name="TextBox 3">
            <a:extLst>
              <a:ext uri="{FF2B5EF4-FFF2-40B4-BE49-F238E27FC236}">
                <a16:creationId xmlns:a16="http://schemas.microsoft.com/office/drawing/2014/main" id="{69874DA7-E809-4532-AFC3-08C4F2A16A6E}"/>
              </a:ext>
            </a:extLst>
          </p:cNvPr>
          <p:cNvSpPr txBox="1"/>
          <p:nvPr userDrawn="1"/>
        </p:nvSpPr>
        <p:spPr>
          <a:xfrm>
            <a:off x="665163" y="411163"/>
            <a:ext cx="7812088" cy="981977"/>
          </a:xfrm>
          <a:prstGeom prst="rect">
            <a:avLst/>
          </a:prstGeom>
          <a:noFill/>
        </p:spPr>
        <p:txBody>
          <a:bodyPr wrap="square" lIns="0" tIns="0" rIns="0" bIns="180000" rtlCol="0">
            <a:spAutoFit/>
          </a:bodyPr>
          <a:lstStyle/>
          <a:p>
            <a:r>
              <a:rPr kumimoji="0" lang="lv-LV" sz="2600" b="0" i="0" u="none" strike="noStrike" kern="1200" cap="all" spc="0" normalizeH="0" baseline="0" noProof="0" dirty="0">
                <a:ln>
                  <a:noFill/>
                </a:ln>
                <a:solidFill>
                  <a:srgbClr val="FFFFFF"/>
                </a:solidFill>
                <a:effectLst/>
                <a:uLnTx/>
                <a:uFillTx/>
                <a:latin typeface="Roboto Slab"/>
                <a:ea typeface="+mj-ea"/>
                <a:cs typeface="+mj-cs"/>
              </a:rPr>
              <a:t>VNĪ Prezentācijas veidne</a:t>
            </a:r>
            <a:br>
              <a:rPr kumimoji="0" lang="lv-LV" sz="2600" b="1" i="0" u="none" strike="noStrike" kern="1200" cap="all" spc="0" normalizeH="0" baseline="0" noProof="0" dirty="0">
                <a:ln>
                  <a:noFill/>
                </a:ln>
                <a:solidFill>
                  <a:srgbClr val="D5DE3D"/>
                </a:solidFill>
                <a:effectLst/>
                <a:uLnTx/>
                <a:uFillTx/>
                <a:latin typeface="Roboto Slab"/>
                <a:ea typeface="+mj-ea"/>
                <a:cs typeface="+mj-cs"/>
              </a:rPr>
            </a:br>
            <a:r>
              <a:rPr kumimoji="0" lang="lv-LV" sz="2600" b="1" i="0" u="none" strike="noStrike" kern="1200" cap="all" spc="0" normalizeH="0" baseline="0" noProof="0" dirty="0">
                <a:ln>
                  <a:noFill/>
                </a:ln>
                <a:solidFill>
                  <a:srgbClr val="D5DE3D"/>
                </a:solidFill>
                <a:effectLst/>
                <a:uLnTx/>
                <a:uFillTx/>
                <a:latin typeface="Roboto Slab"/>
                <a:ea typeface="+mj-ea"/>
                <a:cs typeface="+mj-cs"/>
              </a:rPr>
              <a:t>versija 2.2</a:t>
            </a:r>
            <a:endParaRPr lang="lv-LV" dirty="0"/>
          </a:p>
        </p:txBody>
      </p:sp>
      <p:sp>
        <p:nvSpPr>
          <p:cNvPr id="5" name="Content Placeholder 11">
            <a:extLst>
              <a:ext uri="{FF2B5EF4-FFF2-40B4-BE49-F238E27FC236}">
                <a16:creationId xmlns:a16="http://schemas.microsoft.com/office/drawing/2014/main" id="{9ADF7E1B-7155-432A-915B-8F170F4B03CA}"/>
              </a:ext>
            </a:extLst>
          </p:cNvPr>
          <p:cNvSpPr txBox="1">
            <a:spLocks/>
          </p:cNvSpPr>
          <p:nvPr userDrawn="1"/>
        </p:nvSpPr>
        <p:spPr>
          <a:xfrm rot="16200000">
            <a:off x="6908313" y="2353775"/>
            <a:ext cx="4178301" cy="293073"/>
          </a:xfrm>
          <a:prstGeom prst="round2SameRect">
            <a:avLst>
              <a:gd name="adj1" fmla="val 50000"/>
              <a:gd name="adj2" fmla="val 0"/>
            </a:avLst>
          </a:prstGeom>
          <a:solidFill>
            <a:srgbClr val="FFC62C"/>
          </a:solidFill>
        </p:spPr>
        <p:txBody>
          <a:bodyPr vert="horz" wrap="square" lIns="72000" tIns="18000" rIns="72000" bIns="7200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1000" b="1" i="0" u="none" strike="noStrike" kern="1200" cap="none" spc="0" normalizeH="0" baseline="0" noProof="0" dirty="0">
                <a:ln>
                  <a:noFill/>
                </a:ln>
                <a:solidFill>
                  <a:srgbClr val="6B6F7B">
                    <a:lumMod val="50000"/>
                  </a:srgbClr>
                </a:solidFill>
                <a:effectLst/>
                <a:uLnTx/>
                <a:uFillTx/>
                <a:latin typeface="Calibri"/>
                <a:ea typeface="+mn-ea"/>
                <a:cs typeface="+mn-cs"/>
              </a:rPr>
              <a:t>Šis slaids ir informatīvais, to jāizņem pirms publicēšanas!</a:t>
            </a:r>
          </a:p>
        </p:txBody>
      </p:sp>
      <p:pic>
        <p:nvPicPr>
          <p:cNvPr id="8" name="Picture 7" descr="A picture containing text, book&#10;&#10;Description automatically generated">
            <a:extLst>
              <a:ext uri="{FF2B5EF4-FFF2-40B4-BE49-F238E27FC236}">
                <a16:creationId xmlns:a16="http://schemas.microsoft.com/office/drawing/2014/main" id="{EC48647C-6D2D-4E41-B33E-BED97A4B58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838" y="3470064"/>
            <a:ext cx="3197660" cy="836823"/>
          </a:xfrm>
          <a:prstGeom prst="rect">
            <a:avLst/>
          </a:prstGeom>
        </p:spPr>
      </p:pic>
      <p:sp>
        <p:nvSpPr>
          <p:cNvPr id="11" name="TextBox 10">
            <a:extLst>
              <a:ext uri="{FF2B5EF4-FFF2-40B4-BE49-F238E27FC236}">
                <a16:creationId xmlns:a16="http://schemas.microsoft.com/office/drawing/2014/main" id="{72AC5F3C-9A3F-4563-BE35-FA2F5C92F279}"/>
              </a:ext>
            </a:extLst>
          </p:cNvPr>
          <p:cNvSpPr txBox="1"/>
          <p:nvPr userDrawn="1"/>
        </p:nvSpPr>
        <p:spPr>
          <a:xfrm>
            <a:off x="5415699" y="3544187"/>
            <a:ext cx="2973937" cy="615553"/>
          </a:xfrm>
          <a:prstGeom prst="rect">
            <a:avLst/>
          </a:prstGeom>
          <a:noFill/>
          <a:ln>
            <a:noFill/>
          </a:ln>
        </p:spPr>
        <p:txBody>
          <a:bodyPr wrap="square" lIns="0" tIns="0" rIns="0" bIns="0" rtlCol="0">
            <a:spAutoFit/>
          </a:bodyPr>
          <a:lstStyle/>
          <a:p>
            <a:pPr algn="ctr"/>
            <a:r>
              <a:rPr lang="lv-LV" sz="2000" b="1" dirty="0">
                <a:ln w="19050">
                  <a:solidFill>
                    <a:schemeClr val="bg1">
                      <a:lumMod val="50000"/>
                    </a:schemeClr>
                  </a:solidFill>
                </a:ln>
                <a:solidFill>
                  <a:schemeClr val="bg1">
                    <a:lumMod val="50000"/>
                  </a:schemeClr>
                </a:solidFill>
                <a:latin typeface="+mj-lt"/>
                <a:cs typeface="Arial" panose="020B0604020202020204" pitchFamily="34" charset="0"/>
              </a:rPr>
              <a:t>AĀBCČDEĒFGĢHIĪJKĶLĻMNŅOPRSŠTUŪVZŽ</a:t>
            </a:r>
            <a:endParaRPr lang="lv-LV" sz="2000" dirty="0">
              <a:ln w="19050">
                <a:solidFill>
                  <a:schemeClr val="bg1">
                    <a:lumMod val="50000"/>
                  </a:schemeClr>
                </a:solidFill>
              </a:ln>
              <a:solidFill>
                <a:schemeClr val="bg1">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3026244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rmatīvais">
    <p:bg>
      <p:bgPr>
        <a:solidFill>
          <a:schemeClr val="bg1">
            <a:lumMod val="5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4E1513-DE80-4D60-8126-4D81071AE52F}"/>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lvl1pPr>
          </a:lstStyle>
          <a:p>
            <a:r>
              <a:rPr lang="en-US"/>
              <a:t>Click to edit Master title style</a:t>
            </a:r>
            <a:endParaRPr lang="lv-LV"/>
          </a:p>
        </p:txBody>
      </p:sp>
      <p:sp>
        <p:nvSpPr>
          <p:cNvPr id="6" name="Content Placeholder 11">
            <a:extLst>
              <a:ext uri="{FF2B5EF4-FFF2-40B4-BE49-F238E27FC236}">
                <a16:creationId xmlns:a16="http://schemas.microsoft.com/office/drawing/2014/main" id="{DFA7E942-DC77-4798-9026-4B05BC26724D}"/>
              </a:ext>
            </a:extLst>
          </p:cNvPr>
          <p:cNvSpPr txBox="1">
            <a:spLocks/>
          </p:cNvSpPr>
          <p:nvPr userDrawn="1"/>
        </p:nvSpPr>
        <p:spPr>
          <a:xfrm rot="16200000">
            <a:off x="6908313" y="2353775"/>
            <a:ext cx="4178301" cy="293073"/>
          </a:xfrm>
          <a:prstGeom prst="round2SameRect">
            <a:avLst>
              <a:gd name="adj1" fmla="val 50000"/>
              <a:gd name="adj2" fmla="val 0"/>
            </a:avLst>
          </a:prstGeom>
          <a:solidFill>
            <a:srgbClr val="FFC62C"/>
          </a:solidFill>
        </p:spPr>
        <p:txBody>
          <a:bodyPr vert="horz" wrap="square" lIns="72000" tIns="18000" rIns="72000" bIns="7200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1000" b="1" i="0" u="none" strike="noStrike" kern="1200" cap="none" spc="0" normalizeH="0" baseline="0" noProof="0" dirty="0">
                <a:ln>
                  <a:noFill/>
                </a:ln>
                <a:solidFill>
                  <a:srgbClr val="6B6F7B">
                    <a:lumMod val="50000"/>
                  </a:srgbClr>
                </a:solidFill>
                <a:effectLst/>
                <a:uLnTx/>
                <a:uFillTx/>
                <a:latin typeface="Calibri"/>
                <a:ea typeface="+mn-ea"/>
                <a:cs typeface="+mn-cs"/>
              </a:rPr>
              <a:t>Šis slaids ir informatīvais, to jāizņem pirms publicēšanas!</a:t>
            </a:r>
          </a:p>
        </p:txBody>
      </p:sp>
    </p:spTree>
    <p:extLst>
      <p:ext uri="{BB962C8B-B14F-4D97-AF65-F5344CB8AC3E}">
        <p14:creationId xmlns:p14="http://schemas.microsoft.com/office/powerpoint/2010/main" val="244579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Text">
    <p:spTree>
      <p:nvGrpSpPr>
        <p:cNvPr id="1" name=""/>
        <p:cNvGrpSpPr/>
        <p:nvPr/>
      </p:nvGrpSpPr>
      <p:grpSpPr>
        <a:xfrm>
          <a:off x="0" y="0"/>
          <a:ext cx="0" cy="0"/>
          <a:chOff x="0" y="0"/>
          <a:chExt cx="0" cy="0"/>
        </a:xfrm>
      </p:grpSpPr>
      <p:sp>
        <p:nvSpPr>
          <p:cNvPr id="2" name="Title 1"/>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
        <p:nvSpPr>
          <p:cNvPr id="3" name="Content Placeholder 2"/>
          <p:cNvSpPr>
            <a:spLocks noGrp="1"/>
          </p:cNvSpPr>
          <p:nvPr>
            <p:ph sz="half" idx="1"/>
          </p:nvPr>
        </p:nvSpPr>
        <p:spPr>
          <a:xfrm>
            <a:off x="666751" y="1346200"/>
            <a:ext cx="3814762" cy="3248422"/>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11" name="Content Placeholder 2"/>
          <p:cNvSpPr>
            <a:spLocks noGrp="1"/>
          </p:cNvSpPr>
          <p:nvPr>
            <p:ph sz="half" idx="13"/>
          </p:nvPr>
        </p:nvSpPr>
        <p:spPr>
          <a:xfrm>
            <a:off x="4662488" y="1346199"/>
            <a:ext cx="3816350" cy="3248423"/>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Slide Number Placeholder 9">
            <a:extLst>
              <a:ext uri="{FF2B5EF4-FFF2-40B4-BE49-F238E27FC236}">
                <a16:creationId xmlns:a16="http://schemas.microsoft.com/office/drawing/2014/main" id="{0B32E64D-16F9-4835-84AC-3407977C50B6}"/>
              </a:ext>
            </a:extLst>
          </p:cNvPr>
          <p:cNvSpPr>
            <a:spLocks noGrp="1"/>
          </p:cNvSpPr>
          <p:nvPr>
            <p:ph type="sldNum" sz="quarter" idx="12"/>
          </p:nvPr>
        </p:nvSpPr>
        <p:spPr>
          <a:xfrm>
            <a:off x="8676455" y="4776498"/>
            <a:ext cx="425173" cy="273844"/>
          </a:xfrm>
        </p:spPr>
        <p:txBody>
          <a:bodyPr/>
          <a:lstStyle/>
          <a:p>
            <a:fld id="{7D818A06-01C8-4740-BA7B-FC4932E60795}" type="slidenum">
              <a:rPr lang="lv-LV" smtClean="0"/>
              <a:pPr/>
              <a:t>‹#›</a:t>
            </a:fld>
            <a:endParaRPr lang="lv-LV"/>
          </a:p>
        </p:txBody>
      </p:sp>
    </p:spTree>
    <p:extLst>
      <p:ext uri="{BB962C8B-B14F-4D97-AF65-F5344CB8AC3E}">
        <p14:creationId xmlns:p14="http://schemas.microsoft.com/office/powerpoint/2010/main" val="1941406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50" y="2678791"/>
            <a:ext cx="7810500" cy="800219"/>
          </a:xfrm>
          <a:prstGeom prst="rect">
            <a:avLst/>
          </a:prstGeom>
        </p:spPr>
        <p:txBody>
          <a:bodyPr anchor="ctr" anchorCtr="0"/>
          <a:lstStyle>
            <a:lvl1pPr marL="0" indent="0" algn="ctr">
              <a:tabLst/>
              <a:defRPr b="0" baseline="0">
                <a:solidFill>
                  <a:schemeClr val="tx1"/>
                </a:solidFill>
              </a:defRPr>
            </a:lvl1pPr>
          </a:lstStyle>
          <a:p>
            <a:r>
              <a:rPr lang="lv-LV"/>
              <a:t>Prezentācijas nosaukums</a:t>
            </a:r>
            <a:br>
              <a:rPr lang="ru-RU"/>
            </a:br>
            <a:r>
              <a:rPr lang="lv-LV"/>
              <a:t>vairākas rindās</a:t>
            </a:r>
          </a:p>
        </p:txBody>
      </p:sp>
      <p:sp>
        <p:nvSpPr>
          <p:cNvPr id="3" name="Subtitle 2"/>
          <p:cNvSpPr>
            <a:spLocks noGrp="1"/>
          </p:cNvSpPr>
          <p:nvPr>
            <p:ph type="subTitle" idx="1" hasCustomPrompt="1"/>
          </p:nvPr>
        </p:nvSpPr>
        <p:spPr>
          <a:xfrm>
            <a:off x="666751" y="3880244"/>
            <a:ext cx="7810499" cy="339887"/>
          </a:xfrm>
          <a:prstGeom prst="rect">
            <a:avLst/>
          </a:prstGeom>
        </p:spPr>
        <p:txBody>
          <a:bodyPr lIns="0" tIns="0" rIns="0" bIns="108000">
            <a:spAutoFit/>
          </a:bodyPr>
          <a:lstStyle>
            <a:lvl1pPr marL="0" indent="0" algn="ctr">
              <a:buNone/>
              <a:defRPr sz="1500" b="1"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Vārds Uzvārds</a:t>
            </a:r>
          </a:p>
        </p:txBody>
      </p:sp>
      <p:sp>
        <p:nvSpPr>
          <p:cNvPr id="21" name="Text Placeholder 20">
            <a:extLst>
              <a:ext uri="{FF2B5EF4-FFF2-40B4-BE49-F238E27FC236}">
                <a16:creationId xmlns:a16="http://schemas.microsoft.com/office/drawing/2014/main" id="{8BB2611C-C5AB-443A-A935-AD30DCF2914F}"/>
              </a:ext>
            </a:extLst>
          </p:cNvPr>
          <p:cNvSpPr>
            <a:spLocks noGrp="1"/>
          </p:cNvSpPr>
          <p:nvPr>
            <p:ph type="body" sz="quarter" idx="10" hasCustomPrompt="1"/>
          </p:nvPr>
        </p:nvSpPr>
        <p:spPr>
          <a:xfrm>
            <a:off x="666750" y="4220131"/>
            <a:ext cx="7810500" cy="369332"/>
          </a:xfrm>
        </p:spPr>
        <p:txBody>
          <a:bodyPr anchor="b" anchorCtr="0">
            <a:spAutoFit/>
          </a:bodyPr>
          <a:lstStyle>
            <a:lvl1pPr algn="ctr">
              <a:lnSpc>
                <a:spcPct val="100000"/>
              </a:lnSpc>
              <a:spcAft>
                <a:spcPts val="0"/>
              </a:spcAft>
              <a:defRPr sz="1200"/>
            </a:lvl1pPr>
          </a:lstStyle>
          <a:p>
            <a:pPr lvl="0"/>
            <a:r>
              <a:rPr lang="lv-LV"/>
              <a:t>VAS «Valsts nekustamie īpašumi»</a:t>
            </a:r>
            <a:br>
              <a:rPr lang="lv-LV"/>
            </a:br>
            <a:r>
              <a:rPr lang="lv-LV"/>
              <a:t>amata nosaukums vai noņemt otro rindu</a:t>
            </a:r>
          </a:p>
        </p:txBody>
      </p:sp>
      <p:sp>
        <p:nvSpPr>
          <p:cNvPr id="27" name="Text Placeholder 20">
            <a:extLst>
              <a:ext uri="{FF2B5EF4-FFF2-40B4-BE49-F238E27FC236}">
                <a16:creationId xmlns:a16="http://schemas.microsoft.com/office/drawing/2014/main" id="{5999AE9D-6624-4B14-BE6D-17B68939B3B1}"/>
              </a:ext>
            </a:extLst>
          </p:cNvPr>
          <p:cNvSpPr>
            <a:spLocks noGrp="1"/>
          </p:cNvSpPr>
          <p:nvPr>
            <p:ph type="body" sz="quarter" idx="11" hasCustomPrompt="1"/>
          </p:nvPr>
        </p:nvSpPr>
        <p:spPr>
          <a:xfrm>
            <a:off x="6986464" y="4404797"/>
            <a:ext cx="1490786" cy="184666"/>
          </a:xfrm>
        </p:spPr>
        <p:txBody>
          <a:bodyPr wrap="square" anchor="b" anchorCtr="0">
            <a:spAutoFit/>
          </a:bodyPr>
          <a:lstStyle>
            <a:lvl1pPr algn="r">
              <a:defRPr sz="1200"/>
            </a:lvl1pPr>
          </a:lstStyle>
          <a:p>
            <a:pPr lvl="0"/>
            <a:r>
              <a:rPr lang="lv-LV"/>
              <a:t>X.XX.2021.</a:t>
            </a:r>
          </a:p>
        </p:txBody>
      </p:sp>
    </p:spTree>
    <p:extLst>
      <p:ext uri="{BB962C8B-B14F-4D97-AF65-F5344CB8AC3E}">
        <p14:creationId xmlns:p14="http://schemas.microsoft.com/office/powerpoint/2010/main" val="171683996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Text">
    <p:spTree>
      <p:nvGrpSpPr>
        <p:cNvPr id="1" name=""/>
        <p:cNvGrpSpPr/>
        <p:nvPr/>
      </p:nvGrpSpPr>
      <p:grpSpPr>
        <a:xfrm>
          <a:off x="0" y="0"/>
          <a:ext cx="0" cy="0"/>
          <a:chOff x="0" y="0"/>
          <a:chExt cx="0" cy="0"/>
        </a:xfrm>
      </p:grpSpPr>
      <p:sp>
        <p:nvSpPr>
          <p:cNvPr id="2" name="Title 1"/>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lvl1pPr>
          </a:lstStyle>
          <a:p>
            <a:r>
              <a:rPr lang="en-US"/>
              <a:t>Click to edit Master title style</a:t>
            </a:r>
            <a:endParaRPr lang="lv-LV"/>
          </a:p>
        </p:txBody>
      </p:sp>
      <p:sp>
        <p:nvSpPr>
          <p:cNvPr id="3" name="Content Placeholder 2"/>
          <p:cNvSpPr>
            <a:spLocks noGrp="1"/>
          </p:cNvSpPr>
          <p:nvPr>
            <p:ph sz="half" idx="1"/>
          </p:nvPr>
        </p:nvSpPr>
        <p:spPr>
          <a:xfrm>
            <a:off x="666751" y="1346200"/>
            <a:ext cx="3814762" cy="3248422"/>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1" name="Content Placeholder 2"/>
          <p:cNvSpPr>
            <a:spLocks noGrp="1"/>
          </p:cNvSpPr>
          <p:nvPr>
            <p:ph sz="half" idx="13"/>
          </p:nvPr>
        </p:nvSpPr>
        <p:spPr>
          <a:xfrm>
            <a:off x="4662488" y="1346199"/>
            <a:ext cx="3816350" cy="3248423"/>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Slide Number Placeholder 9">
            <a:extLst>
              <a:ext uri="{FF2B5EF4-FFF2-40B4-BE49-F238E27FC236}">
                <a16:creationId xmlns:a16="http://schemas.microsoft.com/office/drawing/2014/main" id="{0B32E64D-16F9-4835-84AC-3407977C50B6}"/>
              </a:ext>
            </a:extLst>
          </p:cNvPr>
          <p:cNvSpPr>
            <a:spLocks noGrp="1"/>
          </p:cNvSpPr>
          <p:nvPr>
            <p:ph type="sldNum" sz="quarter" idx="12"/>
          </p:nvPr>
        </p:nvSpPr>
        <p:spPr>
          <a:xfrm>
            <a:off x="8676455" y="4776498"/>
            <a:ext cx="425173" cy="273844"/>
          </a:xfrm>
        </p:spPr>
        <p:txBody>
          <a:bodyPr/>
          <a:lstStyle/>
          <a:p>
            <a:fld id="{7D818A06-01C8-4740-BA7B-FC4932E60795}" type="slidenum">
              <a:rPr lang="lv-LV" smtClean="0"/>
              <a:pPr/>
              <a:t>‹#›</a:t>
            </a:fld>
            <a:endParaRPr lang="lv-LV"/>
          </a:p>
        </p:txBody>
      </p:sp>
    </p:spTree>
    <p:extLst>
      <p:ext uri="{BB962C8B-B14F-4D97-AF65-F5344CB8AC3E}">
        <p14:creationId xmlns:p14="http://schemas.microsoft.com/office/powerpoint/2010/main" val="1187266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6751" y="1336675"/>
            <a:ext cx="2482849"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2" name="Content Placeholder 2"/>
          <p:cNvSpPr>
            <a:spLocks noGrp="1"/>
          </p:cNvSpPr>
          <p:nvPr>
            <p:ph sz="half" idx="13"/>
          </p:nvPr>
        </p:nvSpPr>
        <p:spPr>
          <a:xfrm>
            <a:off x="3330575" y="1336675"/>
            <a:ext cx="2482849"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4"/>
          </p:nvPr>
        </p:nvSpPr>
        <p:spPr>
          <a:xfrm>
            <a:off x="5992813" y="1336675"/>
            <a:ext cx="2486025"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Title 1">
            <a:extLst>
              <a:ext uri="{FF2B5EF4-FFF2-40B4-BE49-F238E27FC236}">
                <a16:creationId xmlns:a16="http://schemas.microsoft.com/office/drawing/2014/main" id="{FAA27CD0-C2EA-4BA1-8786-A265380AEB62}"/>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lvl1pPr>
          </a:lstStyle>
          <a:p>
            <a:r>
              <a:rPr lang="en-US"/>
              <a:t>Click to edit Master title style</a:t>
            </a:r>
            <a:endParaRPr lang="lv-LV"/>
          </a:p>
        </p:txBody>
      </p:sp>
    </p:spTree>
    <p:extLst>
      <p:ext uri="{BB962C8B-B14F-4D97-AF65-F5344CB8AC3E}">
        <p14:creationId xmlns:p14="http://schemas.microsoft.com/office/powerpoint/2010/main" val="3995639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6751" y="1336675"/>
            <a:ext cx="1816100"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6"/>
          </p:nvPr>
        </p:nvSpPr>
        <p:spPr>
          <a:xfrm>
            <a:off x="2662237" y="1336675"/>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2" name="Content Placeholder 2"/>
          <p:cNvSpPr>
            <a:spLocks noGrp="1"/>
          </p:cNvSpPr>
          <p:nvPr>
            <p:ph sz="half" idx="17"/>
          </p:nvPr>
        </p:nvSpPr>
        <p:spPr>
          <a:xfrm>
            <a:off x="4662488" y="1336675"/>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8"/>
          </p:nvPr>
        </p:nvSpPr>
        <p:spPr>
          <a:xfrm>
            <a:off x="6642276" y="1330756"/>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9" name="Title 1">
            <a:extLst>
              <a:ext uri="{FF2B5EF4-FFF2-40B4-BE49-F238E27FC236}">
                <a16:creationId xmlns:a16="http://schemas.microsoft.com/office/drawing/2014/main" id="{A93659D7-3AA7-41E7-BF59-DBFA17D97E9E}"/>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lvl1pPr>
          </a:lstStyle>
          <a:p>
            <a:r>
              <a:rPr lang="en-US"/>
              <a:t>Click to edit Master title style</a:t>
            </a:r>
            <a:endParaRPr lang="lv-LV"/>
          </a:p>
        </p:txBody>
      </p:sp>
    </p:spTree>
    <p:extLst>
      <p:ext uri="{BB962C8B-B14F-4D97-AF65-F5344CB8AC3E}">
        <p14:creationId xmlns:p14="http://schemas.microsoft.com/office/powerpoint/2010/main" val="24799591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Text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solidFill>
                  <a:schemeClr val="bg1"/>
                </a:solidFill>
              </a:defRPr>
            </a:lvl1pPr>
          </a:lstStyle>
          <a:p>
            <a:r>
              <a:rPr lang="en-US"/>
              <a:t>Click to edit Master title style</a:t>
            </a:r>
            <a:endParaRPr lang="lv-LV"/>
          </a:p>
        </p:txBody>
      </p:sp>
      <p:sp>
        <p:nvSpPr>
          <p:cNvPr id="5" name="Content Placeholder 2">
            <a:extLst>
              <a:ext uri="{FF2B5EF4-FFF2-40B4-BE49-F238E27FC236}">
                <a16:creationId xmlns:a16="http://schemas.microsoft.com/office/drawing/2014/main" id="{89E07AB3-8BA7-43C2-8058-F988070CBFC8}"/>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Content Placeholder 2">
            <a:extLst>
              <a:ext uri="{FF2B5EF4-FFF2-40B4-BE49-F238E27FC236}">
                <a16:creationId xmlns:a16="http://schemas.microsoft.com/office/drawing/2014/main" id="{97B455B5-E70F-40BC-BDB6-71E3E3F65875}"/>
              </a:ext>
            </a:extLst>
          </p:cNvPr>
          <p:cNvSpPr>
            <a:spLocks noGrp="1"/>
          </p:cNvSpPr>
          <p:nvPr>
            <p:ph sz="half" idx="13"/>
          </p:nvPr>
        </p:nvSpPr>
        <p:spPr>
          <a:xfrm>
            <a:off x="4662488" y="1346199"/>
            <a:ext cx="3816350"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812414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Text Gray">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95F83ED8-67B8-4E40-8A61-801C69C2182A}"/>
              </a:ext>
            </a:extLst>
          </p:cNvPr>
          <p:cNvSpPr>
            <a:spLocks noGrp="1"/>
          </p:cNvSpPr>
          <p:nvPr>
            <p:ph type="sldNum" sz="quarter" idx="12"/>
          </p:nvPr>
        </p:nvSpPr>
        <p:spPr>
          <a:xfrm>
            <a:off x="8676455" y="4776498"/>
            <a:ext cx="425173" cy="273844"/>
          </a:xfrm>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12" name="Title 1">
            <a:extLst>
              <a:ext uri="{FF2B5EF4-FFF2-40B4-BE49-F238E27FC236}">
                <a16:creationId xmlns:a16="http://schemas.microsoft.com/office/drawing/2014/main" id="{6FB439AA-AC40-44D6-BDD6-5BBA95E72A85}"/>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a:t>Click to edit Master title style</a:t>
            </a:r>
            <a:endParaRPr lang="lv-LV"/>
          </a:p>
        </p:txBody>
      </p:sp>
      <p:sp>
        <p:nvSpPr>
          <p:cNvPr id="13" name="Content Placeholder 2">
            <a:extLst>
              <a:ext uri="{FF2B5EF4-FFF2-40B4-BE49-F238E27FC236}">
                <a16:creationId xmlns:a16="http://schemas.microsoft.com/office/drawing/2014/main" id="{C55F1BEE-B377-4B0B-BA79-4A4398C9C77C}"/>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5" name="Content Placeholder 2">
            <a:extLst>
              <a:ext uri="{FF2B5EF4-FFF2-40B4-BE49-F238E27FC236}">
                <a16:creationId xmlns:a16="http://schemas.microsoft.com/office/drawing/2014/main" id="{915915B3-D299-436F-A619-15E15BCB06B1}"/>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772234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Text Beige">
    <p:bg>
      <p:bgPr>
        <a:solidFill>
          <a:schemeClr val="accent3">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5AC557B9-2DA4-4923-A17B-54396D581D2A}"/>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a:t>Click to edit Master title style</a:t>
            </a:r>
            <a:endParaRPr lang="lv-LV"/>
          </a:p>
        </p:txBody>
      </p:sp>
      <p:sp>
        <p:nvSpPr>
          <p:cNvPr id="5" name="Content Placeholder 2">
            <a:extLst>
              <a:ext uri="{FF2B5EF4-FFF2-40B4-BE49-F238E27FC236}">
                <a16:creationId xmlns:a16="http://schemas.microsoft.com/office/drawing/2014/main" id="{B19A248D-6BE8-4C74-864C-C597611477A4}"/>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Content Placeholder 2">
            <a:extLst>
              <a:ext uri="{FF2B5EF4-FFF2-40B4-BE49-F238E27FC236}">
                <a16:creationId xmlns:a16="http://schemas.microsoft.com/office/drawing/2014/main" id="{9D431514-A86E-4E90-80C4-68EFEED8DC80}"/>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794404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Text Ligth blue">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DB4A89-CA52-4F92-8E41-379149FD0208}"/>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solidFill>
                  <a:schemeClr val="bg1">
                    <a:lumMod val="75000"/>
                  </a:schemeClr>
                </a:solidFill>
              </a:defRPr>
            </a:lvl1pPr>
          </a:lstStyle>
          <a:p>
            <a:r>
              <a:rPr lang="en-US"/>
              <a:t>Click to edit Master title style</a:t>
            </a:r>
            <a:endParaRPr lang="lv-LV"/>
          </a:p>
        </p:txBody>
      </p:sp>
      <p:sp>
        <p:nvSpPr>
          <p:cNvPr id="5" name="Content Placeholder 2">
            <a:extLst>
              <a:ext uri="{FF2B5EF4-FFF2-40B4-BE49-F238E27FC236}">
                <a16:creationId xmlns:a16="http://schemas.microsoft.com/office/drawing/2014/main" id="{AF759A9F-A5AF-408B-85DE-B69973041F42}"/>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Content Placeholder 2">
            <a:extLst>
              <a:ext uri="{FF2B5EF4-FFF2-40B4-BE49-F238E27FC236}">
                <a16:creationId xmlns:a16="http://schemas.microsoft.com/office/drawing/2014/main" id="{28CAA243-17AE-4E89-9B6A-99E8F924E7AC}"/>
              </a:ext>
            </a:extLst>
          </p:cNvPr>
          <p:cNvSpPr>
            <a:spLocks noGrp="1"/>
          </p:cNvSpPr>
          <p:nvPr>
            <p:ph sz="half" idx="13"/>
          </p:nvPr>
        </p:nvSpPr>
        <p:spPr>
          <a:xfrm>
            <a:off x="4662487" y="1346200"/>
            <a:ext cx="3814762" cy="3248422"/>
          </a:xfrm>
          <a:prstGeom prst="rect">
            <a:avLst/>
          </a:prstGeom>
        </p:spPr>
        <p:txBody>
          <a:bodyPr>
            <a:noAutofit/>
          </a:bodyPr>
          <a:lstStyle>
            <a:lvl1pPr marL="0" indent="0">
              <a:buNone/>
              <a:defRPr sz="1400">
                <a:solidFill>
                  <a:schemeClr val="bg1">
                    <a:lumMod val="75000"/>
                  </a:schemeClr>
                </a:solidFill>
              </a:defRPr>
            </a:lvl1pPr>
            <a:lvl2pPr>
              <a:buClr>
                <a:schemeClr val="tx1"/>
              </a:buClr>
              <a:defRPr sz="1200">
                <a:solidFill>
                  <a:schemeClr val="bg1">
                    <a:lumMod val="75000"/>
                  </a:schemeClr>
                </a:solidFill>
              </a:defRPr>
            </a:lvl2pPr>
            <a:lvl3pPr>
              <a:buClr>
                <a:schemeClr val="tx1"/>
              </a:buClr>
              <a:defRPr sz="1100">
                <a:solidFill>
                  <a:schemeClr val="bg1">
                    <a:lumMod val="75000"/>
                  </a:schemeClr>
                </a:solidFill>
              </a:defRPr>
            </a:lvl3pPr>
            <a:lvl4pPr>
              <a:defRPr sz="1050">
                <a:solidFill>
                  <a:schemeClr val="bg1">
                    <a:lumMod val="75000"/>
                  </a:schemeClr>
                </a:solidFill>
              </a:defRPr>
            </a:lvl4pPr>
            <a:lvl5pPr>
              <a:buClr>
                <a:schemeClr val="bg1">
                  <a:lumMod val="75000"/>
                </a:schemeClr>
              </a:buClr>
              <a:defRPr sz="1050">
                <a:solidFill>
                  <a:schemeClr val="bg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Slide Number Placeholder 3">
            <a:extLst>
              <a:ext uri="{FF2B5EF4-FFF2-40B4-BE49-F238E27FC236}">
                <a16:creationId xmlns:a16="http://schemas.microsoft.com/office/drawing/2014/main" id="{088EA5E3-14AD-42E3-8BC3-8AD951E3A2B0}"/>
              </a:ext>
            </a:extLst>
          </p:cNvPr>
          <p:cNvSpPr>
            <a:spLocks noGrp="1"/>
          </p:cNvSpPr>
          <p:nvPr>
            <p:ph type="sldNum" sz="quarter" idx="12"/>
          </p:nvPr>
        </p:nvSpPr>
        <p:spPr>
          <a:xfrm>
            <a:off x="8676455" y="4776498"/>
            <a:ext cx="425173" cy="273844"/>
          </a:xfrm>
        </p:spPr>
        <p:txBody>
          <a:bodyPr/>
          <a:lstStyle>
            <a:lvl1pPr>
              <a:defRPr>
                <a:solidFill>
                  <a:schemeClr val="bg1"/>
                </a:solidFill>
              </a:defRPr>
            </a:lvl1pPr>
          </a:lstStyle>
          <a:p>
            <a:fld id="{7D818A06-01C8-4740-BA7B-FC4932E60795}" type="slidenum">
              <a:rPr lang="lv-LV" smtClean="0"/>
              <a:pPr/>
              <a:t>‹#›</a:t>
            </a:fld>
            <a:endParaRPr lang="lv-LV"/>
          </a:p>
        </p:txBody>
      </p:sp>
    </p:spTree>
    <p:extLst>
      <p:ext uri="{BB962C8B-B14F-4D97-AF65-F5344CB8AC3E}">
        <p14:creationId xmlns:p14="http://schemas.microsoft.com/office/powerpoint/2010/main" val="2912015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KCENTA STARPSLAID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0325" y="3114000"/>
            <a:ext cx="6481764" cy="733958"/>
          </a:xfrm>
          <a:prstGeom prst="rect">
            <a:avLst/>
          </a:prstGeom>
        </p:spPr>
        <p:txBody>
          <a:bodyPr lIns="0" rIns="0" anchor="ctr" anchorCtr="0">
            <a:noAutofit/>
          </a:bodyPr>
          <a:lstStyle>
            <a:lvl1pPr algn="ctr">
              <a:defRPr sz="3600" b="0" baseline="0">
                <a:solidFill>
                  <a:schemeClr val="bg1">
                    <a:lumMod val="50000"/>
                  </a:schemeClr>
                </a:solidFill>
              </a:defRPr>
            </a:lvl1pPr>
          </a:lstStyle>
          <a:p>
            <a:r>
              <a:rPr lang="lv-LV"/>
              <a:t>AKCENTA STARPSLAIDS</a:t>
            </a:r>
          </a:p>
        </p:txBody>
      </p:sp>
    </p:spTree>
    <p:extLst>
      <p:ext uri="{BB962C8B-B14F-4D97-AF65-F5344CB8AC3E}">
        <p14:creationId xmlns:p14="http://schemas.microsoft.com/office/powerpoint/2010/main" val="3358710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l Slide LV">
    <p:spTree>
      <p:nvGrpSpPr>
        <p:cNvPr id="1" name=""/>
        <p:cNvGrpSpPr/>
        <p:nvPr/>
      </p:nvGrpSpPr>
      <p:grpSpPr>
        <a:xfrm>
          <a:off x="0" y="0"/>
          <a:ext cx="0" cy="0"/>
          <a:chOff x="0" y="0"/>
          <a:chExt cx="0" cy="0"/>
        </a:xfrm>
      </p:grpSpPr>
      <p:sp>
        <p:nvSpPr>
          <p:cNvPr id="10" name="TextBox 9"/>
          <p:cNvSpPr txBox="1"/>
          <p:nvPr userDrawn="1"/>
        </p:nvSpPr>
        <p:spPr>
          <a:xfrm>
            <a:off x="2627784" y="4249879"/>
            <a:ext cx="3903062"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Reģistrācijas Nr.: 40003294758 • Talejas iela 1, Rīga, LV-1026 </a:t>
            </a:r>
          </a:p>
          <a:p>
            <a:pPr algn="ctr"/>
            <a:r>
              <a:rPr lang="lv-LV" sz="1100" b="0" i="0" u="none" strike="noStrike" kern="1200" baseline="0">
                <a:solidFill>
                  <a:schemeClr val="tx1"/>
                </a:solidFill>
                <a:latin typeface="+mn-lt"/>
                <a:ea typeface="+mn-ea"/>
                <a:cs typeface="+mn-cs"/>
              </a:rPr>
              <a:t>+371 80 002 000 • vni@vni.lv </a:t>
            </a:r>
          </a:p>
          <a:p>
            <a:pPr algn="ctr"/>
            <a:r>
              <a:rPr lang="lv-LV" sz="1100" b="1" i="0" u="none" strike="noStrike" kern="1200" baseline="0">
                <a:solidFill>
                  <a:schemeClr val="accent1"/>
                </a:solidFill>
                <a:latin typeface="+mj-lt"/>
                <a:ea typeface="+mn-ea"/>
                <a:cs typeface="+mn-cs"/>
              </a:rPr>
              <a:t>www.vni.lv </a:t>
            </a:r>
            <a:endParaRPr lang="lv-LV" sz="1100" b="1">
              <a:solidFill>
                <a:schemeClr val="accent1"/>
              </a:solidFill>
              <a:latin typeface="+mj-lt"/>
            </a:endParaRPr>
          </a:p>
        </p:txBody>
      </p:sp>
      <p:grpSp>
        <p:nvGrpSpPr>
          <p:cNvPr id="8" name="Group 7">
            <a:extLst>
              <a:ext uri="{FF2B5EF4-FFF2-40B4-BE49-F238E27FC236}">
                <a16:creationId xmlns:a16="http://schemas.microsoft.com/office/drawing/2014/main" id="{62C9C0FD-5294-4460-BF7C-3FB68356F1F7}"/>
              </a:ext>
            </a:extLst>
          </p:cNvPr>
          <p:cNvGrpSpPr>
            <a:grpSpLocks noChangeAspect="1"/>
          </p:cNvGrpSpPr>
          <p:nvPr userDrawn="1"/>
        </p:nvGrpSpPr>
        <p:grpSpPr>
          <a:xfrm>
            <a:off x="3672000" y="720001"/>
            <a:ext cx="1800000" cy="1235049"/>
            <a:chOff x="3568985" y="668615"/>
            <a:chExt cx="2006029" cy="1376413"/>
          </a:xfrm>
        </p:grpSpPr>
        <p:sp>
          <p:nvSpPr>
            <p:cNvPr id="9" name="Freeform: Shape 8">
              <a:extLst>
                <a:ext uri="{FF2B5EF4-FFF2-40B4-BE49-F238E27FC236}">
                  <a16:creationId xmlns:a16="http://schemas.microsoft.com/office/drawing/2014/main" id="{E82EB111-1DBD-4920-B3A8-47F8FA202236}"/>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11" name="Freeform: Shape 10">
              <a:extLst>
                <a:ext uri="{FF2B5EF4-FFF2-40B4-BE49-F238E27FC236}">
                  <a16:creationId xmlns:a16="http://schemas.microsoft.com/office/drawing/2014/main" id="{CEFFE6DE-BC35-4D23-A041-8CDE3ECCB237}"/>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
        <p:nvSpPr>
          <p:cNvPr id="14" name="TextBox 13">
            <a:extLst>
              <a:ext uri="{FF2B5EF4-FFF2-40B4-BE49-F238E27FC236}">
                <a16:creationId xmlns:a16="http://schemas.microsoft.com/office/drawing/2014/main" id="{3FD883D3-9F29-4867-864E-2DC1685A364E}"/>
              </a:ext>
            </a:extLst>
          </p:cNvPr>
          <p:cNvSpPr txBox="1"/>
          <p:nvPr userDrawn="1"/>
        </p:nvSpPr>
        <p:spPr>
          <a:xfrm>
            <a:off x="666750" y="2773403"/>
            <a:ext cx="7810500" cy="430887"/>
          </a:xfrm>
          <a:prstGeom prst="rect">
            <a:avLst/>
          </a:prstGeom>
          <a:noFill/>
        </p:spPr>
        <p:txBody>
          <a:bodyPr wrap="square" lIns="0" tIns="0" rIns="0" bIns="0" rtlCol="0">
            <a:spAutoFit/>
          </a:bodyPr>
          <a:lstStyle/>
          <a:p>
            <a:pPr algn="ctr"/>
            <a:r>
              <a:rPr kumimoji="0" lang="lv-LV" sz="2800" b="1" i="0" u="none" strike="noStrike" kern="1200" cap="all" spc="0" normalizeH="0" baseline="0" noProof="0">
                <a:ln>
                  <a:noFill/>
                </a:ln>
                <a:solidFill>
                  <a:srgbClr val="D5DE3D"/>
                </a:solidFill>
                <a:effectLst/>
                <a:uLnTx/>
                <a:uFillTx/>
                <a:latin typeface="Roboto Slab"/>
                <a:ea typeface="+mj-ea"/>
                <a:cs typeface="+mj-cs"/>
              </a:rPr>
              <a:t>Būvēt lepnumam. Pārvaldīt godam.</a:t>
            </a:r>
            <a:endParaRPr lang="lv-LV"/>
          </a:p>
        </p:txBody>
      </p:sp>
    </p:spTree>
    <p:extLst>
      <p:ext uri="{BB962C8B-B14F-4D97-AF65-F5344CB8AC3E}">
        <p14:creationId xmlns:p14="http://schemas.microsoft.com/office/powerpoint/2010/main" val="204658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6751" y="1336675"/>
            <a:ext cx="2482849"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2" name="Content Placeholder 2"/>
          <p:cNvSpPr>
            <a:spLocks noGrp="1"/>
          </p:cNvSpPr>
          <p:nvPr>
            <p:ph sz="half" idx="13"/>
          </p:nvPr>
        </p:nvSpPr>
        <p:spPr>
          <a:xfrm>
            <a:off x="3330575" y="1336675"/>
            <a:ext cx="2482849"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4"/>
          </p:nvPr>
        </p:nvSpPr>
        <p:spPr>
          <a:xfrm>
            <a:off x="5992813" y="1336675"/>
            <a:ext cx="2486025" cy="3251200"/>
          </a:xfrm>
          <a:prstGeom prst="rect">
            <a:avLst/>
          </a:prstGeo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Title 1">
            <a:extLst>
              <a:ext uri="{FF2B5EF4-FFF2-40B4-BE49-F238E27FC236}">
                <a16:creationId xmlns:a16="http://schemas.microsoft.com/office/drawing/2014/main" id="{FAA27CD0-C2EA-4BA1-8786-A265380AEB62}"/>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Tree>
    <p:extLst>
      <p:ext uri="{BB962C8B-B14F-4D97-AF65-F5344CB8AC3E}">
        <p14:creationId xmlns:p14="http://schemas.microsoft.com/office/powerpoint/2010/main" val="1649909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EN">
    <p:spTree>
      <p:nvGrpSpPr>
        <p:cNvPr id="1" name=""/>
        <p:cNvGrpSpPr/>
        <p:nvPr/>
      </p:nvGrpSpPr>
      <p:grpSpPr>
        <a:xfrm>
          <a:off x="0" y="0"/>
          <a:ext cx="0" cy="0"/>
          <a:chOff x="0" y="0"/>
          <a:chExt cx="0" cy="0"/>
        </a:xfrm>
      </p:grpSpPr>
      <p:sp>
        <p:nvSpPr>
          <p:cNvPr id="10" name="TextBox 9"/>
          <p:cNvSpPr txBox="1"/>
          <p:nvPr userDrawn="1"/>
        </p:nvSpPr>
        <p:spPr>
          <a:xfrm>
            <a:off x="2627784" y="4249879"/>
            <a:ext cx="3903062"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Registration no.: 40003294758 • 1 Talejas </a:t>
            </a:r>
            <a:r>
              <a:rPr lang="lv-LV" sz="1100" b="0" i="0" u="none" strike="noStrike" kern="1200" baseline="0" err="1">
                <a:solidFill>
                  <a:schemeClr val="tx1"/>
                </a:solidFill>
                <a:latin typeface="+mn-lt"/>
                <a:ea typeface="+mn-ea"/>
                <a:cs typeface="+mn-cs"/>
              </a:rPr>
              <a:t>street</a:t>
            </a:r>
            <a:r>
              <a:rPr lang="lv-LV" sz="1100" b="0" i="0" u="none" strike="noStrike" kern="1200" baseline="0">
                <a:solidFill>
                  <a:schemeClr val="tx1"/>
                </a:solidFill>
                <a:latin typeface="+mn-lt"/>
                <a:ea typeface="+mn-ea"/>
                <a:cs typeface="+mn-cs"/>
              </a:rPr>
              <a:t>, Riga, LV-1026 +371 80 002 000 • vni@vni.lv</a:t>
            </a:r>
          </a:p>
          <a:p>
            <a:pPr algn="ctr"/>
            <a:r>
              <a:rPr lang="lv-LV" sz="1100" b="1" i="0" u="none" strike="noStrike" kern="1200" baseline="0">
                <a:solidFill>
                  <a:schemeClr val="accent1"/>
                </a:solidFill>
                <a:latin typeface="+mj-lt"/>
                <a:ea typeface="+mn-ea"/>
                <a:cs typeface="+mn-cs"/>
              </a:rPr>
              <a:t>www.vni.lv</a:t>
            </a:r>
            <a:endParaRPr lang="lv-LV" sz="1100" b="1">
              <a:solidFill>
                <a:schemeClr val="accent1"/>
              </a:solidFill>
              <a:latin typeface="+mj-lt"/>
            </a:endParaRPr>
          </a:p>
        </p:txBody>
      </p:sp>
      <p:grpSp>
        <p:nvGrpSpPr>
          <p:cNvPr id="11" name="Group 10">
            <a:extLst>
              <a:ext uri="{FF2B5EF4-FFF2-40B4-BE49-F238E27FC236}">
                <a16:creationId xmlns:a16="http://schemas.microsoft.com/office/drawing/2014/main" id="{1B4E3C7D-256F-4E24-A44D-3D82C8F2D1DC}"/>
              </a:ext>
            </a:extLst>
          </p:cNvPr>
          <p:cNvGrpSpPr>
            <a:grpSpLocks noChangeAspect="1"/>
          </p:cNvGrpSpPr>
          <p:nvPr userDrawn="1"/>
        </p:nvGrpSpPr>
        <p:grpSpPr>
          <a:xfrm>
            <a:off x="3672000" y="720001"/>
            <a:ext cx="1800000" cy="1235049"/>
            <a:chOff x="3568985" y="668615"/>
            <a:chExt cx="2006029" cy="1376413"/>
          </a:xfrm>
        </p:grpSpPr>
        <p:sp>
          <p:nvSpPr>
            <p:cNvPr id="12" name="Freeform: Shape 11">
              <a:extLst>
                <a:ext uri="{FF2B5EF4-FFF2-40B4-BE49-F238E27FC236}">
                  <a16:creationId xmlns:a16="http://schemas.microsoft.com/office/drawing/2014/main" id="{4CDCD608-185E-4BBC-A878-4C23B492663F}"/>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13" name="Freeform: Shape 12">
              <a:extLst>
                <a:ext uri="{FF2B5EF4-FFF2-40B4-BE49-F238E27FC236}">
                  <a16:creationId xmlns:a16="http://schemas.microsoft.com/office/drawing/2014/main" id="{DD671BEE-3644-49D3-A63E-31A16BCCC909}"/>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
        <p:nvSpPr>
          <p:cNvPr id="16" name="TextBox 15">
            <a:extLst>
              <a:ext uri="{FF2B5EF4-FFF2-40B4-BE49-F238E27FC236}">
                <a16:creationId xmlns:a16="http://schemas.microsoft.com/office/drawing/2014/main" id="{B7B806BC-6DFF-4118-932C-F50E06161950}"/>
              </a:ext>
            </a:extLst>
          </p:cNvPr>
          <p:cNvSpPr txBox="1"/>
          <p:nvPr userDrawn="1"/>
        </p:nvSpPr>
        <p:spPr>
          <a:xfrm>
            <a:off x="666750" y="2671577"/>
            <a:ext cx="7810500" cy="861774"/>
          </a:xfrm>
          <a:prstGeom prst="rect">
            <a:avLst/>
          </a:prstGeom>
          <a:noFill/>
        </p:spPr>
        <p:txBody>
          <a:bodyPr wrap="square" lIns="0" tIns="0" rIns="0" bIns="0" rtlCol="0">
            <a:spAutoFit/>
          </a:bodyPr>
          <a:lstStyle/>
          <a:p>
            <a:pPr algn="ctr"/>
            <a:r>
              <a:rPr kumimoji="0" lang="lv-LV" sz="2800" b="1" i="0" u="none" strike="noStrike" kern="1200" cap="all" spc="0" normalizeH="0" baseline="0" noProof="0">
                <a:ln>
                  <a:noFill/>
                </a:ln>
                <a:solidFill>
                  <a:srgbClr val="D5DE3D"/>
                </a:solidFill>
                <a:effectLst/>
                <a:uLnTx/>
                <a:uFillTx/>
                <a:latin typeface="Roboto Slab"/>
                <a:ea typeface="+mj-ea"/>
                <a:cs typeface="+mj-cs"/>
              </a:rPr>
              <a:t>To </a:t>
            </a:r>
            <a:r>
              <a:rPr kumimoji="0" lang="lv-LV" sz="2800" b="1" i="0" u="none" strike="noStrike" kern="1200" cap="all" spc="0" normalizeH="0" baseline="0" noProof="0" err="1">
                <a:ln>
                  <a:noFill/>
                </a:ln>
                <a:solidFill>
                  <a:srgbClr val="D5DE3D"/>
                </a:solidFill>
                <a:effectLst/>
                <a:uLnTx/>
                <a:uFillTx/>
                <a:latin typeface="Roboto Slab"/>
                <a:ea typeface="+mj-ea"/>
                <a:cs typeface="+mj-cs"/>
              </a:rPr>
              <a:t>build</a:t>
            </a:r>
            <a:r>
              <a:rPr kumimoji="0" lang="lv-LV" sz="2800" b="1" i="0" u="none" strike="noStrike" kern="1200" cap="all" spc="0" normalizeH="0" baseline="0" noProof="0">
                <a:ln>
                  <a:noFill/>
                </a:ln>
                <a:solidFill>
                  <a:srgbClr val="D5DE3D"/>
                </a:solidFill>
                <a:effectLst/>
                <a:uLnTx/>
                <a:uFillTx/>
                <a:latin typeface="Roboto Slab"/>
                <a:ea typeface="+mj-ea"/>
                <a:cs typeface="+mj-cs"/>
              </a:rPr>
              <a:t> to </a:t>
            </a:r>
            <a:r>
              <a:rPr kumimoji="0" lang="lv-LV" sz="2800" b="1" i="0" u="none" strike="noStrike" kern="1200" cap="all" spc="0" normalizeH="0" baseline="0" noProof="0" err="1">
                <a:ln>
                  <a:noFill/>
                </a:ln>
                <a:solidFill>
                  <a:srgbClr val="D5DE3D"/>
                </a:solidFill>
                <a:effectLst/>
                <a:uLnTx/>
                <a:uFillTx/>
                <a:latin typeface="Roboto Slab"/>
                <a:ea typeface="+mj-ea"/>
                <a:cs typeface="+mj-cs"/>
              </a:rPr>
              <a:t>be</a:t>
            </a:r>
            <a:r>
              <a:rPr kumimoji="0" lang="lv-LV" sz="2800" b="1" i="0" u="none" strike="noStrike" kern="1200" cap="all" spc="0" normalizeH="0" baseline="0" noProof="0">
                <a:ln>
                  <a:noFill/>
                </a:ln>
                <a:solidFill>
                  <a:srgbClr val="D5DE3D"/>
                </a:solidFill>
                <a:effectLst/>
                <a:uLnTx/>
                <a:uFillTx/>
                <a:latin typeface="Roboto Slab"/>
                <a:ea typeface="+mj-ea"/>
                <a:cs typeface="+mj-cs"/>
              </a:rPr>
              <a:t> </a:t>
            </a:r>
            <a:r>
              <a:rPr kumimoji="0" lang="lv-LV" sz="2800" b="1" i="0" u="none" strike="noStrike" kern="1200" cap="all" spc="0" normalizeH="0" baseline="0" noProof="0" err="1">
                <a:ln>
                  <a:noFill/>
                </a:ln>
                <a:solidFill>
                  <a:srgbClr val="D5DE3D"/>
                </a:solidFill>
                <a:effectLst/>
                <a:uLnTx/>
                <a:uFillTx/>
                <a:latin typeface="Roboto Slab"/>
                <a:ea typeface="+mj-ea"/>
                <a:cs typeface="+mj-cs"/>
              </a:rPr>
              <a:t>proud</a:t>
            </a:r>
            <a:r>
              <a:rPr kumimoji="0" lang="lv-LV" sz="2800" b="1" i="0" u="none" strike="noStrike" kern="1200" cap="all" spc="0" normalizeH="0" baseline="0" noProof="0">
                <a:ln>
                  <a:noFill/>
                </a:ln>
                <a:solidFill>
                  <a:srgbClr val="D5DE3D"/>
                </a:solidFill>
                <a:effectLst/>
                <a:uLnTx/>
                <a:uFillTx/>
                <a:latin typeface="Roboto Slab"/>
                <a:ea typeface="+mj-ea"/>
                <a:cs typeface="+mj-cs"/>
              </a:rPr>
              <a:t>. </a:t>
            </a:r>
            <a:br>
              <a:rPr kumimoji="0" lang="lv-LV" sz="2800" b="1" i="0" u="none" strike="noStrike" kern="1200" cap="all" spc="0" normalizeH="0" baseline="0" noProof="0">
                <a:ln>
                  <a:noFill/>
                </a:ln>
                <a:solidFill>
                  <a:srgbClr val="D5DE3D"/>
                </a:solidFill>
                <a:effectLst/>
                <a:uLnTx/>
                <a:uFillTx/>
                <a:latin typeface="Roboto Slab"/>
                <a:ea typeface="+mj-ea"/>
                <a:cs typeface="+mj-cs"/>
              </a:rPr>
            </a:br>
            <a:r>
              <a:rPr kumimoji="0" lang="lv-LV" sz="2800" b="1" i="0" u="none" strike="noStrike" kern="1200" cap="all" spc="0" normalizeH="0" baseline="0" noProof="0">
                <a:ln>
                  <a:noFill/>
                </a:ln>
                <a:solidFill>
                  <a:srgbClr val="D5DE3D"/>
                </a:solidFill>
                <a:effectLst/>
                <a:uLnTx/>
                <a:uFillTx/>
                <a:latin typeface="Roboto Slab"/>
                <a:ea typeface="+mj-ea"/>
                <a:cs typeface="+mj-cs"/>
              </a:rPr>
              <a:t>To </a:t>
            </a:r>
            <a:r>
              <a:rPr kumimoji="0" lang="lv-LV" sz="2800" b="1" i="0" u="none" strike="noStrike" kern="1200" cap="all" spc="0" normalizeH="0" baseline="0" noProof="0" err="1">
                <a:ln>
                  <a:noFill/>
                </a:ln>
                <a:solidFill>
                  <a:srgbClr val="D5DE3D"/>
                </a:solidFill>
                <a:effectLst/>
                <a:uLnTx/>
                <a:uFillTx/>
                <a:latin typeface="Roboto Slab"/>
                <a:ea typeface="+mj-ea"/>
                <a:cs typeface="+mj-cs"/>
              </a:rPr>
              <a:t>honourably</a:t>
            </a:r>
            <a:r>
              <a:rPr kumimoji="0" lang="lv-LV" sz="2800" b="1" i="0" u="none" strike="noStrike" kern="1200" cap="all" spc="0" normalizeH="0" baseline="0" noProof="0">
                <a:ln>
                  <a:noFill/>
                </a:ln>
                <a:solidFill>
                  <a:srgbClr val="D5DE3D"/>
                </a:solidFill>
                <a:effectLst/>
                <a:uLnTx/>
                <a:uFillTx/>
                <a:latin typeface="Roboto Slab"/>
                <a:ea typeface="+mj-ea"/>
                <a:cs typeface="+mj-cs"/>
              </a:rPr>
              <a:t> </a:t>
            </a:r>
            <a:r>
              <a:rPr kumimoji="0" lang="lv-LV" sz="2800" b="1" i="0" u="none" strike="noStrike" kern="1200" cap="all" spc="0" normalizeH="0" baseline="0" noProof="0" err="1">
                <a:ln>
                  <a:noFill/>
                </a:ln>
                <a:solidFill>
                  <a:srgbClr val="D5DE3D"/>
                </a:solidFill>
                <a:effectLst/>
                <a:uLnTx/>
                <a:uFillTx/>
                <a:latin typeface="Roboto Slab"/>
                <a:ea typeface="+mj-ea"/>
                <a:cs typeface="+mj-cs"/>
              </a:rPr>
              <a:t>govern</a:t>
            </a:r>
            <a:r>
              <a:rPr kumimoji="0" lang="lv-LV" sz="2800" b="1" i="0" u="none" strike="noStrike" kern="1200" cap="all" spc="0" normalizeH="0" baseline="0" noProof="0">
                <a:ln>
                  <a:noFill/>
                </a:ln>
                <a:solidFill>
                  <a:srgbClr val="D5DE3D"/>
                </a:solidFill>
                <a:effectLst/>
                <a:uLnTx/>
                <a:uFillTx/>
                <a:latin typeface="Roboto Slab"/>
                <a:ea typeface="+mj-ea"/>
                <a:cs typeface="+mj-cs"/>
              </a:rPr>
              <a:t>.</a:t>
            </a:r>
            <a:endParaRPr lang="lv-LV"/>
          </a:p>
        </p:txBody>
      </p:sp>
    </p:spTree>
    <p:extLst>
      <p:ext uri="{BB962C8B-B14F-4D97-AF65-F5344CB8AC3E}">
        <p14:creationId xmlns:p14="http://schemas.microsoft.com/office/powerpoint/2010/main" val="3862129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
        <p:nvSpPr>
          <p:cNvPr id="6" name="Title 1">
            <a:extLst>
              <a:ext uri="{FF2B5EF4-FFF2-40B4-BE49-F238E27FC236}">
                <a16:creationId xmlns:a16="http://schemas.microsoft.com/office/drawing/2014/main" id="{50B72259-9C31-4D17-A5AC-F0EF272551CF}"/>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lvl1pPr>
          </a:lstStyle>
          <a:p>
            <a:r>
              <a:rPr lang="en-US"/>
              <a:t>Click to edit Master title style</a:t>
            </a:r>
            <a:endParaRPr lang="lv-LV"/>
          </a:p>
        </p:txBody>
      </p:sp>
    </p:spTree>
    <p:extLst>
      <p:ext uri="{BB962C8B-B14F-4D97-AF65-F5344CB8AC3E}">
        <p14:creationId xmlns:p14="http://schemas.microsoft.com/office/powerpoint/2010/main" val="1873908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723258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sion">
    <p:bg>
      <p:bgPr>
        <a:solidFill>
          <a:schemeClr val="bg1">
            <a:lumMod val="50000"/>
          </a:schemeClr>
        </a:solidFill>
        <a:effectLst/>
      </p:bgPr>
    </p:bg>
    <p:spTree>
      <p:nvGrpSpPr>
        <p:cNvPr id="1" name=""/>
        <p:cNvGrpSpPr/>
        <p:nvPr/>
      </p:nvGrpSpPr>
      <p:grpSpPr>
        <a:xfrm>
          <a:off x="0" y="0"/>
          <a:ext cx="0" cy="0"/>
          <a:chOff x="0" y="0"/>
          <a:chExt cx="0" cy="0"/>
        </a:xfrm>
      </p:grpSpPr>
      <p:sp>
        <p:nvSpPr>
          <p:cNvPr id="9" name="Content Placeholder 11">
            <a:extLst>
              <a:ext uri="{FF2B5EF4-FFF2-40B4-BE49-F238E27FC236}">
                <a16:creationId xmlns:a16="http://schemas.microsoft.com/office/drawing/2014/main" id="{9A2ECAF6-56B7-4B46-A014-F097ED9CFAA7}"/>
              </a:ext>
            </a:extLst>
          </p:cNvPr>
          <p:cNvSpPr txBox="1">
            <a:spLocks/>
          </p:cNvSpPr>
          <p:nvPr userDrawn="1"/>
        </p:nvSpPr>
        <p:spPr>
          <a:xfrm>
            <a:off x="666751" y="4364337"/>
            <a:ext cx="1817688" cy="225126"/>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lv-LV"/>
              <a:t>7.10.2021.</a:t>
            </a:r>
          </a:p>
        </p:txBody>
      </p:sp>
      <p:sp>
        <p:nvSpPr>
          <p:cNvPr id="10" name="Content Placeholder 11">
            <a:extLst>
              <a:ext uri="{FF2B5EF4-FFF2-40B4-BE49-F238E27FC236}">
                <a16:creationId xmlns:a16="http://schemas.microsoft.com/office/drawing/2014/main" id="{C4EE371E-F6D2-4606-B8BA-E075D237E640}"/>
              </a:ext>
            </a:extLst>
          </p:cNvPr>
          <p:cNvSpPr txBox="1">
            <a:spLocks/>
          </p:cNvSpPr>
          <p:nvPr userDrawn="1"/>
        </p:nvSpPr>
        <p:spPr>
          <a:xfrm>
            <a:off x="3328988" y="4364337"/>
            <a:ext cx="5148263" cy="225126"/>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2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1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05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05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r"/>
            <a:r>
              <a:rPr lang="lv-LV"/>
              <a:t>Šis slaids ir informatīvais, to obligāti jāizņem no prezentācijas!</a:t>
            </a:r>
          </a:p>
        </p:txBody>
      </p:sp>
      <p:sp>
        <p:nvSpPr>
          <p:cNvPr id="4" name="TextBox 3">
            <a:extLst>
              <a:ext uri="{FF2B5EF4-FFF2-40B4-BE49-F238E27FC236}">
                <a16:creationId xmlns:a16="http://schemas.microsoft.com/office/drawing/2014/main" id="{69874DA7-E809-4532-AFC3-08C4F2A16A6E}"/>
              </a:ext>
            </a:extLst>
          </p:cNvPr>
          <p:cNvSpPr txBox="1"/>
          <p:nvPr userDrawn="1"/>
        </p:nvSpPr>
        <p:spPr>
          <a:xfrm>
            <a:off x="665163" y="411163"/>
            <a:ext cx="7812088" cy="892552"/>
          </a:xfrm>
          <a:prstGeom prst="rect">
            <a:avLst/>
          </a:prstGeom>
          <a:noFill/>
        </p:spPr>
        <p:txBody>
          <a:bodyPr wrap="square" rtlCol="0">
            <a:spAutoFit/>
          </a:bodyPr>
          <a:lstStyle/>
          <a:p>
            <a:r>
              <a:rPr kumimoji="0" lang="lv-LV" sz="2600" b="0" i="0" u="none" strike="noStrike" kern="1200" cap="all" spc="0" normalizeH="0" baseline="0" noProof="0">
                <a:ln>
                  <a:noFill/>
                </a:ln>
                <a:solidFill>
                  <a:srgbClr val="FFFFFF"/>
                </a:solidFill>
                <a:effectLst/>
                <a:uLnTx/>
                <a:uFillTx/>
                <a:latin typeface="Roboto Slab"/>
                <a:ea typeface="+mj-ea"/>
                <a:cs typeface="+mj-cs"/>
              </a:rPr>
              <a:t>VNĪ Prezentācijas veidne</a:t>
            </a:r>
            <a:br>
              <a:rPr kumimoji="0" lang="lv-LV" sz="2600" b="1" i="0" u="none" strike="noStrike" kern="1200" cap="all" spc="0" normalizeH="0" baseline="0" noProof="0">
                <a:ln>
                  <a:noFill/>
                </a:ln>
                <a:solidFill>
                  <a:srgbClr val="D5DE3D"/>
                </a:solidFill>
                <a:effectLst/>
                <a:uLnTx/>
                <a:uFillTx/>
                <a:latin typeface="Roboto Slab"/>
                <a:ea typeface="+mj-ea"/>
                <a:cs typeface="+mj-cs"/>
              </a:rPr>
            </a:br>
            <a:r>
              <a:rPr kumimoji="0" lang="lv-LV" sz="2600" b="1" i="0" u="none" strike="noStrike" kern="1200" cap="all" spc="0" normalizeH="0" baseline="0" noProof="0">
                <a:ln>
                  <a:noFill/>
                </a:ln>
                <a:solidFill>
                  <a:srgbClr val="D5DE3D"/>
                </a:solidFill>
                <a:effectLst/>
                <a:uLnTx/>
                <a:uFillTx/>
                <a:latin typeface="Roboto Slab"/>
                <a:ea typeface="+mj-ea"/>
                <a:cs typeface="+mj-cs"/>
              </a:rPr>
              <a:t>versija 2.0</a:t>
            </a:r>
            <a:endParaRPr lang="lv-LV"/>
          </a:p>
        </p:txBody>
      </p:sp>
    </p:spTree>
    <p:extLst>
      <p:ext uri="{BB962C8B-B14F-4D97-AF65-F5344CB8AC3E}">
        <p14:creationId xmlns:p14="http://schemas.microsoft.com/office/powerpoint/2010/main" val="4129829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SHORT TEXT)">
    <p:bg>
      <p:bgPr>
        <a:solidFill>
          <a:schemeClr val="bg2"/>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3348216"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a:p>
        </p:txBody>
      </p:sp>
      <p:sp>
        <p:nvSpPr>
          <p:cNvPr id="2" name="Title 1"/>
          <p:cNvSpPr>
            <a:spLocks noGrp="1"/>
          </p:cNvSpPr>
          <p:nvPr>
            <p:ph type="ctrTitle" hasCustomPrompt="1"/>
          </p:nvPr>
        </p:nvSpPr>
        <p:spPr>
          <a:xfrm>
            <a:off x="666750" y="2225462"/>
            <a:ext cx="3149599" cy="1112851"/>
          </a:xfrm>
        </p:spPr>
        <p:txBody>
          <a:bodyPr/>
          <a:lstStyle>
            <a:lvl1pPr marL="0" indent="0">
              <a:tabLst/>
              <a:defRPr b="0" baseline="0">
                <a:solidFill>
                  <a:schemeClr val="tx1"/>
                </a:solidFill>
              </a:defRPr>
            </a:lvl1pPr>
          </a:lstStyle>
          <a:p>
            <a:r>
              <a:rPr lang="lv-LV"/>
              <a:t>PIRMAIS SLAIDS AR TITULU</a:t>
            </a:r>
          </a:p>
        </p:txBody>
      </p:sp>
      <p:sp>
        <p:nvSpPr>
          <p:cNvPr id="3" name="Subtitle 2"/>
          <p:cNvSpPr>
            <a:spLocks noGrp="1"/>
          </p:cNvSpPr>
          <p:nvPr>
            <p:ph type="subTitle" idx="1" hasCustomPrompt="1"/>
          </p:nvPr>
        </p:nvSpPr>
        <p:spPr>
          <a:xfrm>
            <a:off x="666751" y="3730753"/>
            <a:ext cx="2482849" cy="857122"/>
          </a:xfrm>
        </p:spPr>
        <p:txBody>
          <a:bodyPr>
            <a:noAutofit/>
          </a:bodyPr>
          <a:lstStyle>
            <a:lvl1pPr marL="0" indent="0" algn="l">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Apakštitula teksts, kad maz teksta</a:t>
            </a:r>
          </a:p>
        </p:txBody>
      </p:sp>
      <p:sp>
        <p:nvSpPr>
          <p:cNvPr id="6" name="Picture Placeholder 5"/>
          <p:cNvSpPr>
            <a:spLocks noGrp="1"/>
          </p:cNvSpPr>
          <p:nvPr>
            <p:ph type="pic" sz="quarter" idx="16" hasCustomPrompt="1"/>
          </p:nvPr>
        </p:nvSpPr>
        <p:spPr>
          <a:xfrm>
            <a:off x="2195736" y="321450"/>
            <a:ext cx="936104" cy="670768"/>
          </a:xfrm>
        </p:spPr>
        <p:txBody>
          <a:bodyPr/>
          <a:lstStyle>
            <a:lvl1pPr marL="0" indent="0">
              <a:buNone/>
              <a:defRPr/>
            </a:lvl1pPr>
          </a:lstStyle>
          <a:p>
            <a:r>
              <a:rPr lang="lv-LV"/>
              <a:t>LOGO</a:t>
            </a:r>
          </a:p>
          <a:p>
            <a:endParaRPr lang="lv-LV"/>
          </a:p>
        </p:txBody>
      </p:sp>
      <p:sp>
        <p:nvSpPr>
          <p:cNvPr id="11" name="Picture Placeholder 5"/>
          <p:cNvSpPr>
            <a:spLocks noGrp="1"/>
          </p:cNvSpPr>
          <p:nvPr>
            <p:ph type="pic" sz="quarter" idx="17" hasCustomPrompt="1"/>
          </p:nvPr>
        </p:nvSpPr>
        <p:spPr>
          <a:xfrm>
            <a:off x="3131840" y="321450"/>
            <a:ext cx="936104" cy="670768"/>
          </a:xfrm>
        </p:spPr>
        <p:txBody>
          <a:bodyPr/>
          <a:lstStyle>
            <a:lvl1pPr marL="0" indent="0">
              <a:buNone/>
              <a:defRPr/>
            </a:lvl1pPr>
          </a:lstStyle>
          <a:p>
            <a:r>
              <a:rPr lang="lv-LV"/>
              <a:t>LOGO</a:t>
            </a:r>
          </a:p>
          <a:p>
            <a:endParaRPr lang="lv-LV"/>
          </a:p>
        </p:txBody>
      </p:sp>
      <p:sp>
        <p:nvSpPr>
          <p:cNvPr id="13"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a:t>LOGO</a:t>
            </a:r>
          </a:p>
          <a:p>
            <a:endParaRPr lang="lv-LV"/>
          </a:p>
        </p:txBody>
      </p:sp>
      <p:pic>
        <p:nvPicPr>
          <p:cNvPr id="10" name="Picture 9">
            <a:extLst>
              <a:ext uri="{FF2B5EF4-FFF2-40B4-BE49-F238E27FC236}">
                <a16:creationId xmlns:a16="http://schemas.microsoft.com/office/drawing/2014/main" id="{E98DBA0C-1E66-4A9B-9204-D5A3F853B5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4443" y="50582"/>
            <a:ext cx="1723445" cy="1473418"/>
          </a:xfrm>
          <a:prstGeom prst="rect">
            <a:avLst/>
          </a:prstGeom>
        </p:spPr>
      </p:pic>
    </p:spTree>
    <p:extLst>
      <p:ext uri="{BB962C8B-B14F-4D97-AF65-F5344CB8AC3E}">
        <p14:creationId xmlns:p14="http://schemas.microsoft.com/office/powerpoint/2010/main" val="12179553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SHORT TEXT)">
    <p:bg>
      <p:bgRef idx="1001">
        <a:schemeClr val="bg1"/>
      </p:bgRef>
    </p:bg>
    <p:spTree>
      <p:nvGrpSpPr>
        <p:cNvPr id="1" name=""/>
        <p:cNvGrpSpPr/>
        <p:nvPr/>
      </p:nvGrpSpPr>
      <p:grpSpPr>
        <a:xfrm>
          <a:off x="0" y="0"/>
          <a:ext cx="0" cy="0"/>
          <a:chOff x="0" y="0"/>
          <a:chExt cx="0" cy="0"/>
        </a:xfrm>
      </p:grpSpPr>
      <p:sp>
        <p:nvSpPr>
          <p:cNvPr id="12" name="Picture Placeholder 11"/>
          <p:cNvSpPr>
            <a:spLocks noGrp="1"/>
          </p:cNvSpPr>
          <p:nvPr>
            <p:ph type="pic" sz="quarter" idx="15"/>
          </p:nvPr>
        </p:nvSpPr>
        <p:spPr>
          <a:xfrm>
            <a:off x="3348216"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a:p>
        </p:txBody>
      </p:sp>
      <p:sp>
        <p:nvSpPr>
          <p:cNvPr id="2" name="Title 1"/>
          <p:cNvSpPr>
            <a:spLocks noGrp="1"/>
          </p:cNvSpPr>
          <p:nvPr>
            <p:ph type="ctrTitle" hasCustomPrompt="1"/>
          </p:nvPr>
        </p:nvSpPr>
        <p:spPr>
          <a:xfrm>
            <a:off x="666750" y="2225462"/>
            <a:ext cx="3149599" cy="1112851"/>
          </a:xfrm>
        </p:spPr>
        <p:txBody>
          <a:bodyPr/>
          <a:lstStyle>
            <a:lvl1pPr marL="0" indent="0">
              <a:tabLst/>
              <a:defRPr b="0" baseline="0">
                <a:solidFill>
                  <a:schemeClr val="tx1"/>
                </a:solidFill>
              </a:defRPr>
            </a:lvl1pPr>
          </a:lstStyle>
          <a:p>
            <a:r>
              <a:rPr lang="lv-LV"/>
              <a:t>PIRMAIS SLAIDS AR TITULU</a:t>
            </a:r>
          </a:p>
        </p:txBody>
      </p:sp>
      <p:sp>
        <p:nvSpPr>
          <p:cNvPr id="3" name="Subtitle 2"/>
          <p:cNvSpPr>
            <a:spLocks noGrp="1"/>
          </p:cNvSpPr>
          <p:nvPr>
            <p:ph type="subTitle" idx="1" hasCustomPrompt="1"/>
          </p:nvPr>
        </p:nvSpPr>
        <p:spPr>
          <a:xfrm>
            <a:off x="666751" y="3730753"/>
            <a:ext cx="2482849" cy="857122"/>
          </a:xfrm>
        </p:spPr>
        <p:txBody>
          <a:bodyPr>
            <a:noAutofit/>
          </a:bodyPr>
          <a:lstStyle>
            <a:lvl1pPr marL="0" indent="0" algn="l">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Apakštitula teksts, kad maz teksta</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623" y="269039"/>
            <a:ext cx="1569826" cy="1059009"/>
          </a:xfrm>
          <a:prstGeom prst="rect">
            <a:avLst/>
          </a:prstGeom>
        </p:spPr>
      </p:pic>
      <p:sp>
        <p:nvSpPr>
          <p:cNvPr id="6" name="Picture Placeholder 5"/>
          <p:cNvSpPr>
            <a:spLocks noGrp="1"/>
          </p:cNvSpPr>
          <p:nvPr>
            <p:ph type="pic" sz="quarter" idx="16" hasCustomPrompt="1"/>
          </p:nvPr>
        </p:nvSpPr>
        <p:spPr>
          <a:xfrm>
            <a:off x="2195736" y="321450"/>
            <a:ext cx="936104" cy="670768"/>
          </a:xfrm>
        </p:spPr>
        <p:txBody>
          <a:bodyPr/>
          <a:lstStyle>
            <a:lvl1pPr marL="0" indent="0">
              <a:buNone/>
              <a:defRPr/>
            </a:lvl1pPr>
          </a:lstStyle>
          <a:p>
            <a:r>
              <a:rPr lang="lv-LV"/>
              <a:t>LOGO</a:t>
            </a:r>
          </a:p>
          <a:p>
            <a:endParaRPr lang="lv-LV"/>
          </a:p>
        </p:txBody>
      </p:sp>
      <p:sp>
        <p:nvSpPr>
          <p:cNvPr id="11" name="Picture Placeholder 5"/>
          <p:cNvSpPr>
            <a:spLocks noGrp="1"/>
          </p:cNvSpPr>
          <p:nvPr>
            <p:ph type="pic" sz="quarter" idx="17" hasCustomPrompt="1"/>
          </p:nvPr>
        </p:nvSpPr>
        <p:spPr>
          <a:xfrm>
            <a:off x="3131840" y="321450"/>
            <a:ext cx="936104" cy="670768"/>
          </a:xfrm>
        </p:spPr>
        <p:txBody>
          <a:bodyPr/>
          <a:lstStyle>
            <a:lvl1pPr marL="0" indent="0">
              <a:buNone/>
              <a:defRPr/>
            </a:lvl1pPr>
          </a:lstStyle>
          <a:p>
            <a:r>
              <a:rPr lang="lv-LV"/>
              <a:t>LOGO</a:t>
            </a:r>
          </a:p>
          <a:p>
            <a:endParaRPr lang="lv-LV"/>
          </a:p>
        </p:txBody>
      </p:sp>
      <p:sp>
        <p:nvSpPr>
          <p:cNvPr id="13"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a:t>LOGO</a:t>
            </a:r>
          </a:p>
          <a:p>
            <a:endParaRPr lang="lv-LV"/>
          </a:p>
        </p:txBody>
      </p:sp>
    </p:spTree>
    <p:extLst>
      <p:ext uri="{BB962C8B-B14F-4D97-AF65-F5344CB8AC3E}">
        <p14:creationId xmlns:p14="http://schemas.microsoft.com/office/powerpoint/2010/main" val="41199770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LONG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49" y="1389142"/>
            <a:ext cx="3328989" cy="2016224"/>
          </a:xfrm>
        </p:spPr>
        <p:txBody>
          <a:bodyPr>
            <a:noAutofit/>
          </a:bodyPr>
          <a:lstStyle>
            <a:lvl1pPr marL="0" indent="0">
              <a:defRPr sz="2400" b="0" spc="-100" baseline="0">
                <a:solidFill>
                  <a:schemeClr val="tx1"/>
                </a:solidFill>
              </a:defRPr>
            </a:lvl1pPr>
          </a:lstStyle>
          <a:p>
            <a:r>
              <a:rPr lang="lv-LV"/>
              <a:t>PIRMAIS SLAIDS AR</a:t>
            </a:r>
            <a:br>
              <a:rPr lang="lv-LV"/>
            </a:br>
            <a:r>
              <a:rPr lang="lv-LV"/>
              <a:t>TITULU UN BILDI KOPĀ,</a:t>
            </a:r>
            <a:br>
              <a:rPr lang="lv-LV"/>
            </a:br>
            <a:r>
              <a:rPr lang="lv-LV"/>
              <a:t>AR DIEZGAN DAUDZ</a:t>
            </a:r>
            <a:br>
              <a:rPr lang="lv-LV"/>
            </a:br>
            <a:r>
              <a:rPr lang="lv-LV"/>
              <a:t>TEKSTU, NO KĀ DAĻA</a:t>
            </a:r>
            <a:br>
              <a:rPr lang="lv-LV"/>
            </a:br>
            <a:r>
              <a:rPr lang="lv-LV"/>
              <a:t>IR ARĪ IZCELTA</a:t>
            </a:r>
          </a:p>
        </p:txBody>
      </p:sp>
      <p:sp>
        <p:nvSpPr>
          <p:cNvPr id="3" name="Subtitle 2"/>
          <p:cNvSpPr>
            <a:spLocks noGrp="1"/>
          </p:cNvSpPr>
          <p:nvPr>
            <p:ph type="subTitle" idx="1" hasCustomPrompt="1"/>
          </p:nvPr>
        </p:nvSpPr>
        <p:spPr>
          <a:xfrm>
            <a:off x="666751" y="3599295"/>
            <a:ext cx="2663824" cy="988580"/>
          </a:xfrm>
        </p:spPr>
        <p:txBody>
          <a:bodyPr>
            <a:noAutofit/>
          </a:bodyPr>
          <a:lstStyle>
            <a:lvl1pPr marL="0" indent="0" algn="l">
              <a:lnSpc>
                <a:spcPct val="80000"/>
              </a:lnSpc>
              <a:buNone/>
              <a:defRPr sz="1300" spc="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Apakštituls, kurš, iespējams,</a:t>
            </a:r>
          </a:p>
          <a:p>
            <a:r>
              <a:rPr lang="lv-LV"/>
              <a:t>ir vēl garāks par titulu un</a:t>
            </a:r>
          </a:p>
          <a:p>
            <a:r>
              <a:rPr lang="lv-LV"/>
              <a:t>aprakstsa daudz smalkāk</a:t>
            </a:r>
          </a:p>
          <a:p>
            <a:r>
              <a:rPr lang="lv-LV"/>
              <a:t>visu, ko raksta titulā (tas</a:t>
            </a:r>
          </a:p>
          <a:p>
            <a:r>
              <a:rPr lang="lv-LV"/>
              <a:t>nekas, ka atkārtojas)</a:t>
            </a:r>
          </a:p>
        </p:txBody>
      </p:sp>
      <p:sp>
        <p:nvSpPr>
          <p:cNvPr id="7" name="Picture Placeholder 11"/>
          <p:cNvSpPr>
            <a:spLocks noGrp="1"/>
          </p:cNvSpPr>
          <p:nvPr>
            <p:ph type="pic" sz="quarter" idx="15"/>
          </p:nvPr>
        </p:nvSpPr>
        <p:spPr>
          <a:xfrm>
            <a:off x="3348216"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623" y="268064"/>
            <a:ext cx="1569826" cy="1060959"/>
          </a:xfrm>
          <a:prstGeom prst="rect">
            <a:avLst/>
          </a:prstGeom>
        </p:spPr>
      </p:pic>
      <p:sp>
        <p:nvSpPr>
          <p:cNvPr id="10" name="Picture Placeholder 5"/>
          <p:cNvSpPr>
            <a:spLocks noGrp="1"/>
          </p:cNvSpPr>
          <p:nvPr>
            <p:ph type="pic" sz="quarter" idx="16" hasCustomPrompt="1"/>
          </p:nvPr>
        </p:nvSpPr>
        <p:spPr>
          <a:xfrm>
            <a:off x="2195736" y="321450"/>
            <a:ext cx="936104" cy="670768"/>
          </a:xfrm>
        </p:spPr>
        <p:txBody>
          <a:bodyPr/>
          <a:lstStyle>
            <a:lvl1pPr marL="0" indent="0">
              <a:buNone/>
              <a:defRPr/>
            </a:lvl1pPr>
          </a:lstStyle>
          <a:p>
            <a:r>
              <a:rPr lang="lv-LV"/>
              <a:t>LOGO</a:t>
            </a:r>
          </a:p>
          <a:p>
            <a:endParaRPr lang="lv-LV"/>
          </a:p>
        </p:txBody>
      </p:sp>
      <p:sp>
        <p:nvSpPr>
          <p:cNvPr id="11" name="Picture Placeholder 5"/>
          <p:cNvSpPr>
            <a:spLocks noGrp="1"/>
          </p:cNvSpPr>
          <p:nvPr>
            <p:ph type="pic" sz="quarter" idx="17" hasCustomPrompt="1"/>
          </p:nvPr>
        </p:nvSpPr>
        <p:spPr>
          <a:xfrm>
            <a:off x="3131840" y="321450"/>
            <a:ext cx="936104" cy="670768"/>
          </a:xfrm>
        </p:spPr>
        <p:txBody>
          <a:bodyPr/>
          <a:lstStyle>
            <a:lvl1pPr marL="0" indent="0">
              <a:buNone/>
              <a:defRPr/>
            </a:lvl1pPr>
          </a:lstStyle>
          <a:p>
            <a:r>
              <a:rPr lang="lv-LV"/>
              <a:t>LOGO</a:t>
            </a:r>
          </a:p>
          <a:p>
            <a:endParaRPr lang="lv-LV"/>
          </a:p>
        </p:txBody>
      </p:sp>
      <p:sp>
        <p:nvSpPr>
          <p:cNvPr id="12"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a:t>LOGO</a:t>
            </a:r>
          </a:p>
          <a:p>
            <a:endParaRPr lang="lv-LV"/>
          </a:p>
        </p:txBody>
      </p:sp>
    </p:spTree>
    <p:extLst>
      <p:ext uri="{BB962C8B-B14F-4D97-AF65-F5344CB8AC3E}">
        <p14:creationId xmlns:p14="http://schemas.microsoft.com/office/powerpoint/2010/main" val="1220641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LONG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49" y="1389142"/>
            <a:ext cx="3328989" cy="2016224"/>
          </a:xfrm>
        </p:spPr>
        <p:txBody>
          <a:bodyPr>
            <a:noAutofit/>
          </a:bodyPr>
          <a:lstStyle>
            <a:lvl1pPr marL="0" indent="0">
              <a:defRPr sz="2400" b="0" spc="-100" baseline="0">
                <a:solidFill>
                  <a:schemeClr val="tx1"/>
                </a:solidFill>
              </a:defRPr>
            </a:lvl1pPr>
          </a:lstStyle>
          <a:p>
            <a:r>
              <a:rPr lang="lv-LV"/>
              <a:t>PIRMAIS SLAIDS AR</a:t>
            </a:r>
            <a:br>
              <a:rPr lang="lv-LV"/>
            </a:br>
            <a:r>
              <a:rPr lang="lv-LV"/>
              <a:t>TITULU UN BILDI KOPĀ,</a:t>
            </a:r>
            <a:br>
              <a:rPr lang="lv-LV"/>
            </a:br>
            <a:r>
              <a:rPr lang="lv-LV"/>
              <a:t>AR DIEZGAN DAUDZ</a:t>
            </a:r>
            <a:br>
              <a:rPr lang="lv-LV"/>
            </a:br>
            <a:r>
              <a:rPr lang="lv-LV"/>
              <a:t>TEKSTU, NO KĀ DAĻA</a:t>
            </a:r>
            <a:br>
              <a:rPr lang="lv-LV"/>
            </a:br>
            <a:r>
              <a:rPr lang="lv-LV"/>
              <a:t>IR ARĪ IZCELTA</a:t>
            </a:r>
          </a:p>
        </p:txBody>
      </p:sp>
      <p:sp>
        <p:nvSpPr>
          <p:cNvPr id="3" name="Subtitle 2"/>
          <p:cNvSpPr>
            <a:spLocks noGrp="1"/>
          </p:cNvSpPr>
          <p:nvPr>
            <p:ph type="subTitle" idx="1" hasCustomPrompt="1"/>
          </p:nvPr>
        </p:nvSpPr>
        <p:spPr>
          <a:xfrm>
            <a:off x="666751" y="3599295"/>
            <a:ext cx="2663824" cy="988580"/>
          </a:xfrm>
        </p:spPr>
        <p:txBody>
          <a:bodyPr>
            <a:noAutofit/>
          </a:bodyPr>
          <a:lstStyle>
            <a:lvl1pPr marL="0" indent="0" algn="l">
              <a:lnSpc>
                <a:spcPct val="80000"/>
              </a:lnSpc>
              <a:buNone/>
              <a:defRPr sz="1300" spc="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Apakštituls, kurš, iespējams,</a:t>
            </a:r>
          </a:p>
          <a:p>
            <a:r>
              <a:rPr lang="lv-LV"/>
              <a:t>ir vēl garāks par titulu un</a:t>
            </a:r>
          </a:p>
          <a:p>
            <a:r>
              <a:rPr lang="lv-LV"/>
              <a:t>aprakstsa daudz smalkāk</a:t>
            </a:r>
          </a:p>
          <a:p>
            <a:r>
              <a:rPr lang="lv-LV"/>
              <a:t>visu, ko raksta titulā (tas</a:t>
            </a:r>
          </a:p>
          <a:p>
            <a:r>
              <a:rPr lang="lv-LV"/>
              <a:t>nekas, ka atkārtojas)</a:t>
            </a:r>
          </a:p>
        </p:txBody>
      </p:sp>
      <p:sp>
        <p:nvSpPr>
          <p:cNvPr id="7" name="Picture Placeholder 11"/>
          <p:cNvSpPr>
            <a:spLocks noGrp="1"/>
          </p:cNvSpPr>
          <p:nvPr>
            <p:ph type="pic" sz="quarter" idx="15"/>
          </p:nvPr>
        </p:nvSpPr>
        <p:spPr>
          <a:xfrm>
            <a:off x="3348216" y="0"/>
            <a:ext cx="5795783" cy="5143500"/>
          </a:xfrm>
          <a:custGeom>
            <a:avLst/>
            <a:gdLst>
              <a:gd name="connsiteX0" fmla="*/ 0 w 3419872"/>
              <a:gd name="connsiteY0" fmla="*/ 0 h 5143500"/>
              <a:gd name="connsiteX1" fmla="*/ 3419872 w 3419872"/>
              <a:gd name="connsiteY1" fmla="*/ 0 h 5143500"/>
              <a:gd name="connsiteX2" fmla="*/ 3419872 w 3419872"/>
              <a:gd name="connsiteY2" fmla="*/ 5143500 h 5143500"/>
              <a:gd name="connsiteX3" fmla="*/ 0 w 3419872"/>
              <a:gd name="connsiteY3" fmla="*/ 5143500 h 5143500"/>
              <a:gd name="connsiteX4" fmla="*/ 0 w 3419872"/>
              <a:gd name="connsiteY4"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2375911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50375"/>
              <a:gd name="connsiteX1" fmla="*/ 5795783 w 5795783"/>
              <a:gd name="connsiteY1" fmla="*/ 0 h 5150375"/>
              <a:gd name="connsiteX2" fmla="*/ 5795783 w 5795783"/>
              <a:gd name="connsiteY2" fmla="*/ 5143500 h 5150375"/>
              <a:gd name="connsiteX3" fmla="*/ 3441565 w 5795783"/>
              <a:gd name="connsiteY3" fmla="*/ 5150375 h 5150375"/>
              <a:gd name="connsiteX4" fmla="*/ 0 w 5795783"/>
              <a:gd name="connsiteY4" fmla="*/ 4180114 h 5150375"/>
              <a:gd name="connsiteX5" fmla="*/ 2375911 w 5795783"/>
              <a:gd name="connsiteY5" fmla="*/ 0 h 5150375"/>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 name="connsiteX0" fmla="*/ 2375911 w 5795783"/>
              <a:gd name="connsiteY0" fmla="*/ 0 h 5143500"/>
              <a:gd name="connsiteX1" fmla="*/ 5795783 w 5795783"/>
              <a:gd name="connsiteY1" fmla="*/ 0 h 5143500"/>
              <a:gd name="connsiteX2" fmla="*/ 5795783 w 5795783"/>
              <a:gd name="connsiteY2" fmla="*/ 5143500 h 5143500"/>
              <a:gd name="connsiteX3" fmla="*/ 3434690 w 5795783"/>
              <a:gd name="connsiteY3" fmla="*/ 5143500 h 5143500"/>
              <a:gd name="connsiteX4" fmla="*/ 0 w 5795783"/>
              <a:gd name="connsiteY4" fmla="*/ 4180114 h 5143500"/>
              <a:gd name="connsiteX5" fmla="*/ 2375911 w 579578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783" h="5143500">
                <a:moveTo>
                  <a:pt x="2375911" y="0"/>
                </a:moveTo>
                <a:lnTo>
                  <a:pt x="5795783" y="0"/>
                </a:lnTo>
                <a:lnTo>
                  <a:pt x="5795783" y="5143500"/>
                </a:lnTo>
                <a:lnTo>
                  <a:pt x="3434690" y="5143500"/>
                </a:lnTo>
                <a:cubicBezTo>
                  <a:pt x="1267681" y="4664241"/>
                  <a:pt x="1183856" y="4659373"/>
                  <a:pt x="0" y="4180114"/>
                </a:cubicBezTo>
                <a:cubicBezTo>
                  <a:pt x="620090" y="2683615"/>
                  <a:pt x="1432687" y="1331495"/>
                  <a:pt x="2375911" y="0"/>
                </a:cubicBezTo>
                <a:close/>
              </a:path>
            </a:pathLst>
          </a:custGeom>
        </p:spPr>
        <p:txBody>
          <a:bodyPr/>
          <a:lstStyle/>
          <a:p>
            <a:endParaRPr lang="lv-LV"/>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623" y="269039"/>
            <a:ext cx="1569826" cy="1059009"/>
          </a:xfrm>
          <a:prstGeom prst="rect">
            <a:avLst/>
          </a:prstGeom>
        </p:spPr>
      </p:pic>
      <p:sp>
        <p:nvSpPr>
          <p:cNvPr id="10" name="Picture Placeholder 5"/>
          <p:cNvSpPr>
            <a:spLocks noGrp="1"/>
          </p:cNvSpPr>
          <p:nvPr>
            <p:ph type="pic" sz="quarter" idx="16" hasCustomPrompt="1"/>
          </p:nvPr>
        </p:nvSpPr>
        <p:spPr>
          <a:xfrm>
            <a:off x="2195736" y="321450"/>
            <a:ext cx="936104" cy="670768"/>
          </a:xfrm>
        </p:spPr>
        <p:txBody>
          <a:bodyPr/>
          <a:lstStyle>
            <a:lvl1pPr marL="0" indent="0">
              <a:buNone/>
              <a:defRPr/>
            </a:lvl1pPr>
          </a:lstStyle>
          <a:p>
            <a:r>
              <a:rPr lang="lv-LV"/>
              <a:t>LOGO</a:t>
            </a:r>
          </a:p>
          <a:p>
            <a:endParaRPr lang="lv-LV"/>
          </a:p>
        </p:txBody>
      </p:sp>
      <p:sp>
        <p:nvSpPr>
          <p:cNvPr id="11" name="Picture Placeholder 5"/>
          <p:cNvSpPr>
            <a:spLocks noGrp="1"/>
          </p:cNvSpPr>
          <p:nvPr>
            <p:ph type="pic" sz="quarter" idx="17" hasCustomPrompt="1"/>
          </p:nvPr>
        </p:nvSpPr>
        <p:spPr>
          <a:xfrm>
            <a:off x="3131840" y="321450"/>
            <a:ext cx="936104" cy="670768"/>
          </a:xfrm>
        </p:spPr>
        <p:txBody>
          <a:bodyPr/>
          <a:lstStyle>
            <a:lvl1pPr marL="0" indent="0">
              <a:buNone/>
              <a:defRPr/>
            </a:lvl1pPr>
          </a:lstStyle>
          <a:p>
            <a:r>
              <a:rPr lang="lv-LV"/>
              <a:t>LOGO</a:t>
            </a:r>
          </a:p>
          <a:p>
            <a:endParaRPr lang="lv-LV"/>
          </a:p>
        </p:txBody>
      </p:sp>
      <p:sp>
        <p:nvSpPr>
          <p:cNvPr id="12" name="Picture Placeholder 5"/>
          <p:cNvSpPr>
            <a:spLocks noGrp="1"/>
          </p:cNvSpPr>
          <p:nvPr>
            <p:ph type="pic" sz="quarter" idx="18" hasCustomPrompt="1"/>
          </p:nvPr>
        </p:nvSpPr>
        <p:spPr>
          <a:xfrm>
            <a:off x="4067944" y="321450"/>
            <a:ext cx="936104" cy="670768"/>
          </a:xfrm>
        </p:spPr>
        <p:txBody>
          <a:bodyPr/>
          <a:lstStyle>
            <a:lvl1pPr marL="0" indent="0">
              <a:buNone/>
              <a:defRPr/>
            </a:lvl1pPr>
          </a:lstStyle>
          <a:p>
            <a:r>
              <a:rPr lang="lv-LV"/>
              <a:t>LOGO</a:t>
            </a:r>
          </a:p>
          <a:p>
            <a:endParaRPr lang="lv-LV"/>
          </a:p>
        </p:txBody>
      </p:sp>
    </p:spTree>
    <p:extLst>
      <p:ext uri="{BB962C8B-B14F-4D97-AF65-F5344CB8AC3E}">
        <p14:creationId xmlns:p14="http://schemas.microsoft.com/office/powerpoint/2010/main" val="356270972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NO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97075" y="2614042"/>
            <a:ext cx="5149850" cy="853363"/>
          </a:xfrm>
        </p:spPr>
        <p:txBody>
          <a:bodyPr/>
          <a:lstStyle>
            <a:lvl1pPr algn="ctr">
              <a:defRPr b="0" baseline="0">
                <a:solidFill>
                  <a:schemeClr val="tx1"/>
                </a:solidFill>
              </a:defRPr>
            </a:lvl1pPr>
          </a:lstStyle>
          <a:p>
            <a:r>
              <a:rPr lang="lv-LV"/>
              <a:t>TITULS VARIĀCIJAI, KAD neliek bildi</a:t>
            </a:r>
          </a:p>
        </p:txBody>
      </p:sp>
      <p:sp>
        <p:nvSpPr>
          <p:cNvPr id="3" name="Subtitle 2"/>
          <p:cNvSpPr>
            <a:spLocks noGrp="1"/>
          </p:cNvSpPr>
          <p:nvPr>
            <p:ph type="subTitle" idx="1" hasCustomPrompt="1"/>
          </p:nvPr>
        </p:nvSpPr>
        <p:spPr>
          <a:xfrm>
            <a:off x="1997075" y="3651871"/>
            <a:ext cx="5149849" cy="576063"/>
          </a:xfrm>
        </p:spPr>
        <p:txBody>
          <a:bodyPr>
            <a:no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Titullapas apakšnosaukums</a:t>
            </a:r>
          </a:p>
        </p:txBody>
      </p:sp>
      <p:sp>
        <p:nvSpPr>
          <p:cNvPr id="7" name="Picture Placeholder 6"/>
          <p:cNvSpPr>
            <a:spLocks noGrp="1"/>
          </p:cNvSpPr>
          <p:nvPr>
            <p:ph type="pic" sz="quarter" idx="10" hasCustomPrompt="1"/>
          </p:nvPr>
        </p:nvSpPr>
        <p:spPr>
          <a:xfrm>
            <a:off x="2267744" y="4308345"/>
            <a:ext cx="1050206" cy="562529"/>
          </a:xfrm>
        </p:spPr>
        <p:txBody>
          <a:bodyPr/>
          <a:lstStyle>
            <a:lvl1pPr>
              <a:defRPr/>
            </a:lvl1pPr>
          </a:lstStyle>
          <a:p>
            <a:r>
              <a:rPr lang="lv-LV"/>
              <a:t>LOGO</a:t>
            </a:r>
          </a:p>
        </p:txBody>
      </p:sp>
      <p:sp>
        <p:nvSpPr>
          <p:cNvPr id="10" name="Picture Placeholder 6"/>
          <p:cNvSpPr>
            <a:spLocks noGrp="1"/>
          </p:cNvSpPr>
          <p:nvPr>
            <p:ph type="pic" sz="quarter" idx="11" hasCustomPrompt="1"/>
          </p:nvPr>
        </p:nvSpPr>
        <p:spPr>
          <a:xfrm>
            <a:off x="3347864" y="4292336"/>
            <a:ext cx="2270349" cy="655678"/>
          </a:xfrm>
        </p:spPr>
        <p:txBody>
          <a:bodyPr/>
          <a:lstStyle>
            <a:lvl1pPr>
              <a:defRPr/>
            </a:lvl1pPr>
          </a:lstStyle>
          <a:p>
            <a:r>
              <a:rPr lang="lv-LV"/>
              <a:t>LOGO</a:t>
            </a:r>
          </a:p>
        </p:txBody>
      </p:sp>
      <p:sp>
        <p:nvSpPr>
          <p:cNvPr id="11" name="Picture Placeholder 6"/>
          <p:cNvSpPr>
            <a:spLocks noGrp="1"/>
          </p:cNvSpPr>
          <p:nvPr>
            <p:ph type="pic" sz="quarter" idx="12" hasCustomPrompt="1"/>
          </p:nvPr>
        </p:nvSpPr>
        <p:spPr>
          <a:xfrm>
            <a:off x="5618214" y="4299942"/>
            <a:ext cx="1114026" cy="574347"/>
          </a:xfrm>
        </p:spPr>
        <p:txBody>
          <a:bodyPr/>
          <a:lstStyle>
            <a:lvl1pPr>
              <a:defRPr/>
            </a:lvl1pPr>
          </a:lstStyle>
          <a:p>
            <a:r>
              <a:rPr lang="lv-LV"/>
              <a:t>LOGO</a:t>
            </a:r>
          </a:p>
        </p:txBody>
      </p:sp>
      <p:pic>
        <p:nvPicPr>
          <p:cNvPr id="9" name="Picture 8">
            <a:extLst>
              <a:ext uri="{FF2B5EF4-FFF2-40B4-BE49-F238E27FC236}">
                <a16:creationId xmlns:a16="http://schemas.microsoft.com/office/drawing/2014/main" id="{6EA91A90-EEB3-49CE-8F44-5E69AAF561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0166" y="593280"/>
            <a:ext cx="2363669" cy="2020762"/>
          </a:xfrm>
          <a:prstGeom prst="rect">
            <a:avLst/>
          </a:prstGeom>
        </p:spPr>
      </p:pic>
    </p:spTree>
    <p:extLst>
      <p:ext uri="{BB962C8B-B14F-4D97-AF65-F5344CB8AC3E}">
        <p14:creationId xmlns:p14="http://schemas.microsoft.com/office/powerpoint/2010/main" val="950470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226882"/>
            <a:ext cx="7812087" cy="760693"/>
          </a:xfrm>
        </p:spPr>
        <p:txBody>
          <a:bodyPr/>
          <a:lstStyle>
            <a:lvl1pPr marL="0" indent="0">
              <a:defRPr/>
            </a:lvl1p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1" y="1336675"/>
            <a:ext cx="3814762" cy="3257947"/>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a:xfrm rot="16200000">
            <a:off x="8417495" y="2403996"/>
            <a:ext cx="946448" cy="273844"/>
          </a:xfrm>
          <a:prstGeom prst="rect">
            <a:avLst/>
          </a:prstGeom>
        </p:spPr>
        <p:txBody>
          <a:bodyPr/>
          <a:lstStyle/>
          <a:p>
            <a:fld id="{3E52D1F9-1477-49C7-A163-6D4B2EC4FC15}" type="datetime1">
              <a:rPr lang="lv-LV" smtClean="0"/>
              <a:t>19.11.2024</a:t>
            </a:fld>
            <a:endParaRPr lang="lv-LV"/>
          </a:p>
        </p:txBody>
      </p:sp>
      <p:sp>
        <p:nvSpPr>
          <p:cNvPr id="9" name="Footer Placeholder 8"/>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3"/>
          </p:nvPr>
        </p:nvSpPr>
        <p:spPr>
          <a:xfrm>
            <a:off x="4662488" y="1336675"/>
            <a:ext cx="3816350" cy="3257948"/>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10776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6751" y="1336675"/>
            <a:ext cx="1816100"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6"/>
          </p:nvPr>
        </p:nvSpPr>
        <p:spPr>
          <a:xfrm>
            <a:off x="2662237" y="1336675"/>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2" name="Content Placeholder 2"/>
          <p:cNvSpPr>
            <a:spLocks noGrp="1"/>
          </p:cNvSpPr>
          <p:nvPr>
            <p:ph sz="half" idx="17"/>
          </p:nvPr>
        </p:nvSpPr>
        <p:spPr>
          <a:xfrm>
            <a:off x="4662488" y="1336675"/>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8"/>
          </p:nvPr>
        </p:nvSpPr>
        <p:spPr>
          <a:xfrm>
            <a:off x="6642276" y="1330756"/>
            <a:ext cx="1819275" cy="3251199"/>
          </a:xfrm>
          <a:prstGeom prst="rect">
            <a:avLst/>
          </a:prstGeo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9" name="Title 1">
            <a:extLst>
              <a:ext uri="{FF2B5EF4-FFF2-40B4-BE49-F238E27FC236}">
                <a16:creationId xmlns:a16="http://schemas.microsoft.com/office/drawing/2014/main" id="{A93659D7-3AA7-41E7-BF59-DBFA17D97E9E}"/>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lvl1pPr>
          </a:lstStyle>
          <a:p>
            <a:r>
              <a:rPr lang="en-US" dirty="0"/>
              <a:t>Click to edit Master title style</a:t>
            </a:r>
            <a:endParaRPr lang="lv-LV" dirty="0"/>
          </a:p>
        </p:txBody>
      </p:sp>
    </p:spTree>
    <p:extLst>
      <p:ext uri="{BB962C8B-B14F-4D97-AF65-F5344CB8AC3E}">
        <p14:creationId xmlns:p14="http://schemas.microsoft.com/office/powerpoint/2010/main" val="245740214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1" y="1336675"/>
            <a:ext cx="2482849"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a:xfrm rot="16200000">
            <a:off x="8417495" y="2403996"/>
            <a:ext cx="946448" cy="273844"/>
          </a:xfrm>
          <a:prstGeom prst="rect">
            <a:avLst/>
          </a:prstGeom>
        </p:spPr>
        <p:txBody>
          <a:bodyPr/>
          <a:lstStyle/>
          <a:p>
            <a:fld id="{0D7A1219-1372-4738-A219-C7448B22D369}" type="datetime1">
              <a:rPr lang="lv-LV" smtClean="0"/>
              <a:t>19.11.2024</a:t>
            </a:fld>
            <a:endParaRPr lang="lv-LV"/>
          </a:p>
        </p:txBody>
      </p:sp>
      <p:sp>
        <p:nvSpPr>
          <p:cNvPr id="9" name="Footer Placeholder 8"/>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2" name="Content Placeholder 2"/>
          <p:cNvSpPr>
            <a:spLocks noGrp="1"/>
          </p:cNvSpPr>
          <p:nvPr>
            <p:ph sz="half" idx="13"/>
          </p:nvPr>
        </p:nvSpPr>
        <p:spPr>
          <a:xfrm>
            <a:off x="3330575" y="1336675"/>
            <a:ext cx="2482849"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4"/>
          </p:nvPr>
        </p:nvSpPr>
        <p:spPr>
          <a:xfrm>
            <a:off x="5992813" y="1336675"/>
            <a:ext cx="2486025"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1360771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1" y="1336675"/>
            <a:ext cx="1816100" cy="3251199"/>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a:xfrm rot="16200000">
            <a:off x="8417495" y="2403996"/>
            <a:ext cx="946448" cy="273844"/>
          </a:xfrm>
          <a:prstGeom prst="rect">
            <a:avLst/>
          </a:prstGeom>
        </p:spPr>
        <p:txBody>
          <a:bodyPr/>
          <a:lstStyle/>
          <a:p>
            <a:fld id="{C1DC7135-BD69-4C18-99B2-D6C133E40F9D}" type="datetime1">
              <a:rPr lang="lv-LV" smtClean="0"/>
              <a:t>19.11.2024</a:t>
            </a:fld>
            <a:endParaRPr lang="lv-LV"/>
          </a:p>
        </p:txBody>
      </p:sp>
      <p:sp>
        <p:nvSpPr>
          <p:cNvPr id="9" name="Footer Placeholder 8"/>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6"/>
          </p:nvPr>
        </p:nvSpPr>
        <p:spPr>
          <a:xfrm>
            <a:off x="2662237" y="1336675"/>
            <a:ext cx="1819275" cy="3251199"/>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2" name="Content Placeholder 2"/>
          <p:cNvSpPr>
            <a:spLocks noGrp="1"/>
          </p:cNvSpPr>
          <p:nvPr>
            <p:ph sz="half" idx="17"/>
          </p:nvPr>
        </p:nvSpPr>
        <p:spPr>
          <a:xfrm>
            <a:off x="4662488" y="1336675"/>
            <a:ext cx="1819275" cy="3251199"/>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8"/>
          </p:nvPr>
        </p:nvSpPr>
        <p:spPr>
          <a:xfrm>
            <a:off x="6642276" y="1330756"/>
            <a:ext cx="1819275" cy="3251199"/>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950827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0" y="1336675"/>
            <a:ext cx="3814763"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a:xfrm rot="16200000">
            <a:off x="8417495" y="2403996"/>
            <a:ext cx="946448" cy="273844"/>
          </a:xfrm>
          <a:prstGeom prst="rect">
            <a:avLst/>
          </a:prstGeom>
        </p:spPr>
        <p:txBody>
          <a:bodyPr/>
          <a:lstStyle/>
          <a:p>
            <a:fld id="{5E899AB6-EE43-4263-BFD8-396EFF883A01}" type="datetime1">
              <a:rPr lang="lv-LV" smtClean="0"/>
              <a:t>19.11.2024</a:t>
            </a:fld>
            <a:endParaRPr lang="lv-LV"/>
          </a:p>
        </p:txBody>
      </p:sp>
      <p:sp>
        <p:nvSpPr>
          <p:cNvPr id="9" name="Footer Placeholder 8"/>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3"/>
          </p:nvPr>
        </p:nvSpPr>
        <p:spPr>
          <a:xfrm>
            <a:off x="4662488" y="1336675"/>
            <a:ext cx="38163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46925494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0" y="1336676"/>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a:xfrm rot="16200000">
            <a:off x="8417495" y="2403996"/>
            <a:ext cx="946448" cy="273844"/>
          </a:xfrm>
          <a:prstGeom prst="rect">
            <a:avLst/>
          </a:prstGeom>
        </p:spPr>
        <p:txBody>
          <a:bodyPr/>
          <a:lstStyle/>
          <a:p>
            <a:fld id="{88F2152A-4A64-49DD-80FE-DD4CA3E6410E}" type="datetime1">
              <a:rPr lang="lv-LV" smtClean="0"/>
              <a:t>19.11.2024</a:t>
            </a:fld>
            <a:endParaRPr lang="lv-LV"/>
          </a:p>
        </p:txBody>
      </p:sp>
      <p:sp>
        <p:nvSpPr>
          <p:cNvPr id="9" name="Footer Placeholder 8"/>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3"/>
          </p:nvPr>
        </p:nvSpPr>
        <p:spPr>
          <a:xfrm>
            <a:off x="3330575" y="1324042"/>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4" name="Content Placeholder 2"/>
          <p:cNvSpPr>
            <a:spLocks noGrp="1"/>
          </p:cNvSpPr>
          <p:nvPr>
            <p:ph sz="half" idx="14"/>
          </p:nvPr>
        </p:nvSpPr>
        <p:spPr>
          <a:xfrm>
            <a:off x="5992813" y="1330884"/>
            <a:ext cx="2482850" cy="3251200"/>
          </a:xfrm>
        </p:spPr>
        <p:txBody>
          <a:bodyPr>
            <a:noAutofit/>
          </a:bodyPr>
          <a:lstStyle>
            <a:lvl1pPr marL="0" indent="0">
              <a:buNone/>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263597670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Content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a:t>
            </a:r>
            <a:br>
              <a:rPr lang="lv-LV"/>
            </a:br>
            <a:r>
              <a:rPr lang="en-US"/>
              <a:t>Master title style</a:t>
            </a:r>
            <a:endParaRPr lang="lv-LV"/>
          </a:p>
        </p:txBody>
      </p:sp>
      <p:sp>
        <p:nvSpPr>
          <p:cNvPr id="3" name="Content Placeholder 2"/>
          <p:cNvSpPr>
            <a:spLocks noGrp="1"/>
          </p:cNvSpPr>
          <p:nvPr>
            <p:ph sz="half" idx="1"/>
          </p:nvPr>
        </p:nvSpPr>
        <p:spPr>
          <a:xfrm>
            <a:off x="666751" y="1336676"/>
            <a:ext cx="1816100" cy="3251200"/>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Date Placeholder 7"/>
          <p:cNvSpPr>
            <a:spLocks noGrp="1"/>
          </p:cNvSpPr>
          <p:nvPr>
            <p:ph type="dt" sz="half" idx="10"/>
          </p:nvPr>
        </p:nvSpPr>
        <p:spPr>
          <a:xfrm rot="16200000">
            <a:off x="8417495" y="2403996"/>
            <a:ext cx="946448" cy="273844"/>
          </a:xfrm>
          <a:prstGeom prst="rect">
            <a:avLst/>
          </a:prstGeom>
        </p:spPr>
        <p:txBody>
          <a:bodyPr/>
          <a:lstStyle/>
          <a:p>
            <a:fld id="{9D8CDFEF-A80B-495A-BA12-0C8C548B4985}" type="datetime1">
              <a:rPr lang="lv-LV" smtClean="0"/>
              <a:t>19.11.2024</a:t>
            </a:fld>
            <a:endParaRPr lang="lv-LV"/>
          </a:p>
        </p:txBody>
      </p:sp>
      <p:sp>
        <p:nvSpPr>
          <p:cNvPr id="9" name="Footer Placeholder 8"/>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12"/>
          </p:nvPr>
        </p:nvSpPr>
        <p:spPr/>
        <p:txBody>
          <a:bodyPr/>
          <a:lstStyle/>
          <a:p>
            <a:fld id="{7D818A06-01C8-4740-BA7B-FC4932E60795}" type="slidenum">
              <a:rPr lang="lv-LV" smtClean="0"/>
              <a:pPr/>
              <a:t>‹#›</a:t>
            </a:fld>
            <a:endParaRPr lang="lv-LV"/>
          </a:p>
        </p:txBody>
      </p:sp>
      <p:sp>
        <p:nvSpPr>
          <p:cNvPr id="11" name="Content Placeholder 2"/>
          <p:cNvSpPr>
            <a:spLocks noGrp="1"/>
          </p:cNvSpPr>
          <p:nvPr>
            <p:ph sz="half" idx="13"/>
          </p:nvPr>
        </p:nvSpPr>
        <p:spPr>
          <a:xfrm>
            <a:off x="2662238" y="1336675"/>
            <a:ext cx="1816100" cy="3251200"/>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2" name="Content Placeholder 2"/>
          <p:cNvSpPr>
            <a:spLocks noGrp="1"/>
          </p:cNvSpPr>
          <p:nvPr>
            <p:ph sz="half" idx="14"/>
          </p:nvPr>
        </p:nvSpPr>
        <p:spPr>
          <a:xfrm>
            <a:off x="4662488" y="1336675"/>
            <a:ext cx="1816100" cy="3251200"/>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13" name="Content Placeholder 2"/>
          <p:cNvSpPr>
            <a:spLocks noGrp="1"/>
          </p:cNvSpPr>
          <p:nvPr>
            <p:ph sz="half" idx="15"/>
          </p:nvPr>
        </p:nvSpPr>
        <p:spPr>
          <a:xfrm>
            <a:off x="6659563" y="1336675"/>
            <a:ext cx="1816100" cy="3251200"/>
          </a:xfrm>
        </p:spPr>
        <p:txBody>
          <a:bodyPr>
            <a:noAutofit/>
          </a:bodyPr>
          <a:lstStyle>
            <a:lvl1pPr marL="0" indent="0">
              <a:buNone/>
              <a:defRPr sz="1400"/>
            </a:lvl1pPr>
            <a:lvl2pPr marL="447675" indent="-285750">
              <a:defRPr sz="1200"/>
            </a:lvl2pPr>
            <a:lvl3pPr marL="627063" indent="-228600">
              <a:tabLst/>
              <a:defRPr sz="1100"/>
            </a:lvl3pPr>
            <a:lvl4pPr marL="804863" indent="-228600">
              <a:defRPr sz="1050"/>
            </a:lvl4pPr>
            <a:lvl5pPr marL="1079500" indent="-228600">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129874726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ko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3"/>
          </p:nvPr>
        </p:nvSpPr>
        <p:spPr>
          <a:xfrm>
            <a:off x="1094696" y="1359869"/>
            <a:ext cx="977944" cy="912700"/>
          </a:xfrm>
        </p:spPr>
        <p:txBody>
          <a:bodyPr/>
          <a:lstStyle/>
          <a:p>
            <a:endParaRPr lang="lv-LV"/>
          </a:p>
        </p:txBody>
      </p:sp>
      <p:sp>
        <p:nvSpPr>
          <p:cNvPr id="10" name="Text Placeholder 9"/>
          <p:cNvSpPr>
            <a:spLocks noGrp="1"/>
          </p:cNvSpPr>
          <p:nvPr>
            <p:ph type="body" sz="quarter" idx="14" hasCustomPrompt="1"/>
          </p:nvPr>
        </p:nvSpPr>
        <p:spPr>
          <a:xfrm>
            <a:off x="666750" y="3280783"/>
            <a:ext cx="1816100" cy="1042020"/>
          </a:xfrm>
        </p:spPr>
        <p:txBody>
          <a:bodyPr>
            <a:noAutofit/>
          </a:bodyPr>
          <a:lstStyle>
            <a:lvl1pPr marL="0" indent="0" algn="ctr">
              <a:buNone/>
              <a:defRPr sz="1400" baseline="0">
                <a:solidFill>
                  <a:schemeClr val="tx1"/>
                </a:solidFill>
              </a:defRPr>
            </a:lvl1pPr>
          </a:lstStyle>
          <a:p>
            <a:pPr lvl="0"/>
            <a:r>
              <a:rPr lang="lv-LV"/>
              <a:t>Paskaidrojošs papildteksts zem svarīgā punkta</a:t>
            </a:r>
          </a:p>
        </p:txBody>
      </p:sp>
      <p:sp>
        <p:nvSpPr>
          <p:cNvPr id="20" name="Text Placeholder 9"/>
          <p:cNvSpPr>
            <a:spLocks noGrp="1"/>
          </p:cNvSpPr>
          <p:nvPr>
            <p:ph type="body" sz="quarter" idx="24" hasCustomPrompt="1"/>
          </p:nvPr>
        </p:nvSpPr>
        <p:spPr>
          <a:xfrm>
            <a:off x="666750" y="2450594"/>
            <a:ext cx="1816100" cy="841236"/>
          </a:xfrm>
        </p:spPr>
        <p:txBody>
          <a:bodyPr>
            <a:noAutofit/>
          </a:bodyPr>
          <a:lstStyle>
            <a:lvl1pPr marL="0" indent="0" algn="ctr">
              <a:buNone/>
              <a:defRPr sz="1400" b="1" baseline="0">
                <a:solidFill>
                  <a:schemeClr val="tx1"/>
                </a:solidFill>
                <a:latin typeface="+mj-lt"/>
              </a:defRPr>
            </a:lvl1pPr>
          </a:lstStyle>
          <a:p>
            <a:pPr lvl="0"/>
            <a:r>
              <a:rPr lang="lv-LV"/>
              <a:t>Svarīgs punkts ko pateikt</a:t>
            </a:r>
            <a:endParaRPr lang="en-US"/>
          </a:p>
        </p:txBody>
      </p:sp>
      <p:sp>
        <p:nvSpPr>
          <p:cNvPr id="21" name="Picture Placeholder 7"/>
          <p:cNvSpPr>
            <a:spLocks noGrp="1"/>
          </p:cNvSpPr>
          <p:nvPr>
            <p:ph type="pic" sz="quarter" idx="25"/>
          </p:nvPr>
        </p:nvSpPr>
        <p:spPr>
          <a:xfrm>
            <a:off x="3088786" y="1340378"/>
            <a:ext cx="1010774" cy="943340"/>
          </a:xfrm>
        </p:spPr>
        <p:txBody>
          <a:bodyPr/>
          <a:lstStyle/>
          <a:p>
            <a:endParaRPr lang="lv-LV"/>
          </a:p>
        </p:txBody>
      </p:sp>
      <p:sp>
        <p:nvSpPr>
          <p:cNvPr id="23" name="Picture Placeholder 7"/>
          <p:cNvSpPr>
            <a:spLocks noGrp="1"/>
          </p:cNvSpPr>
          <p:nvPr>
            <p:ph type="pic" sz="quarter" idx="27"/>
          </p:nvPr>
        </p:nvSpPr>
        <p:spPr>
          <a:xfrm>
            <a:off x="5084167" y="1334335"/>
            <a:ext cx="1000002" cy="933288"/>
          </a:xfrm>
        </p:spPr>
        <p:txBody>
          <a:bodyPr/>
          <a:lstStyle/>
          <a:p>
            <a:endParaRPr lang="lv-LV"/>
          </a:p>
        </p:txBody>
      </p:sp>
      <p:sp>
        <p:nvSpPr>
          <p:cNvPr id="27" name="Picture Placeholder 7"/>
          <p:cNvSpPr>
            <a:spLocks noGrp="1"/>
          </p:cNvSpPr>
          <p:nvPr>
            <p:ph type="pic" sz="quarter" idx="31"/>
          </p:nvPr>
        </p:nvSpPr>
        <p:spPr>
          <a:xfrm>
            <a:off x="7088227" y="1349575"/>
            <a:ext cx="1000002" cy="933288"/>
          </a:xfrm>
        </p:spPr>
        <p:txBody>
          <a:bodyPr/>
          <a:lstStyle/>
          <a:p>
            <a:endParaRPr lang="lv-LV"/>
          </a:p>
        </p:txBody>
      </p:sp>
      <p:sp>
        <p:nvSpPr>
          <p:cNvPr id="3" name="Date Placeholder 2"/>
          <p:cNvSpPr>
            <a:spLocks noGrp="1"/>
          </p:cNvSpPr>
          <p:nvPr>
            <p:ph type="dt" sz="half" idx="32"/>
          </p:nvPr>
        </p:nvSpPr>
        <p:spPr>
          <a:xfrm rot="16200000">
            <a:off x="8417495" y="2403996"/>
            <a:ext cx="946448" cy="273844"/>
          </a:xfrm>
          <a:prstGeom prst="rect">
            <a:avLst/>
          </a:prstGeom>
        </p:spPr>
        <p:txBody>
          <a:bodyPr/>
          <a:lstStyle/>
          <a:p>
            <a:fld id="{E11ECBE5-2540-4700-8B55-C4EAE6F6F7D1}" type="datetime1">
              <a:rPr lang="lv-LV" smtClean="0"/>
              <a:t>19.11.2024</a:t>
            </a:fld>
            <a:endParaRPr lang="lv-LV"/>
          </a:p>
        </p:txBody>
      </p:sp>
      <p:sp>
        <p:nvSpPr>
          <p:cNvPr id="7" name="Footer Placeholder 6"/>
          <p:cNvSpPr>
            <a:spLocks noGrp="1"/>
          </p:cNvSpPr>
          <p:nvPr>
            <p:ph type="ftr" sz="quarter" idx="33"/>
          </p:nvPr>
        </p:nvSpPr>
        <p:spPr>
          <a:xfrm rot="16200000">
            <a:off x="8054987" y="3630600"/>
            <a:ext cx="1671464" cy="273844"/>
          </a:xfrm>
          <a:prstGeom prst="rect">
            <a:avLst/>
          </a:prstGeom>
        </p:spPr>
        <p:txBody>
          <a:bodyPr/>
          <a:lstStyle/>
          <a:p>
            <a:r>
              <a:rPr lang="lv-LV"/>
              <a:t>Cits nosaukums</a:t>
            </a:r>
          </a:p>
        </p:txBody>
      </p:sp>
      <p:sp>
        <p:nvSpPr>
          <p:cNvPr id="9" name="Slide Number Placeholder 8"/>
          <p:cNvSpPr>
            <a:spLocks noGrp="1"/>
          </p:cNvSpPr>
          <p:nvPr>
            <p:ph type="sldNum" sz="quarter" idx="34"/>
          </p:nvPr>
        </p:nvSpPr>
        <p:spPr/>
        <p:txBody>
          <a:bodyPr/>
          <a:lstStyle/>
          <a:p>
            <a:fld id="{7D818A06-01C8-4740-BA7B-FC4932E60795}" type="slidenum">
              <a:rPr lang="lv-LV" smtClean="0"/>
              <a:pPr/>
              <a:t>‹#›</a:t>
            </a:fld>
            <a:endParaRPr lang="lv-LV"/>
          </a:p>
        </p:txBody>
      </p:sp>
      <p:sp>
        <p:nvSpPr>
          <p:cNvPr id="18" name="Text Placeholder 9"/>
          <p:cNvSpPr>
            <a:spLocks noGrp="1"/>
          </p:cNvSpPr>
          <p:nvPr>
            <p:ph type="body" sz="quarter" idx="35" hasCustomPrompt="1"/>
          </p:nvPr>
        </p:nvSpPr>
        <p:spPr>
          <a:xfrm>
            <a:off x="2662238" y="3291846"/>
            <a:ext cx="1816100" cy="1042020"/>
          </a:xfrm>
        </p:spPr>
        <p:txBody>
          <a:bodyPr>
            <a:noAutofit/>
          </a:bodyPr>
          <a:lstStyle>
            <a:lvl1pPr marL="0" indent="0" algn="ctr">
              <a:buNone/>
              <a:defRPr sz="1400" baseline="0">
                <a:solidFill>
                  <a:schemeClr val="tx1"/>
                </a:solidFill>
              </a:defRPr>
            </a:lvl1pPr>
          </a:lstStyle>
          <a:p>
            <a:pPr lvl="0"/>
            <a:r>
              <a:rPr lang="lv-LV"/>
              <a:t>Paskaidrojošs papildteksts zem svarīgā punkta</a:t>
            </a:r>
          </a:p>
        </p:txBody>
      </p:sp>
      <p:sp>
        <p:nvSpPr>
          <p:cNvPr id="25" name="Text Placeholder 9"/>
          <p:cNvSpPr>
            <a:spLocks noGrp="1"/>
          </p:cNvSpPr>
          <p:nvPr>
            <p:ph type="body" sz="quarter" idx="36" hasCustomPrompt="1"/>
          </p:nvPr>
        </p:nvSpPr>
        <p:spPr>
          <a:xfrm>
            <a:off x="2662238" y="2461657"/>
            <a:ext cx="1816100" cy="841236"/>
          </a:xfrm>
        </p:spPr>
        <p:txBody>
          <a:bodyPr>
            <a:noAutofit/>
          </a:bodyPr>
          <a:lstStyle>
            <a:lvl1pPr marL="0" indent="0" algn="ctr">
              <a:buNone/>
              <a:defRPr sz="1400" b="1" baseline="0">
                <a:solidFill>
                  <a:schemeClr val="tx1"/>
                </a:solidFill>
                <a:latin typeface="+mj-lt"/>
              </a:defRPr>
            </a:lvl1pPr>
          </a:lstStyle>
          <a:p>
            <a:pPr lvl="0"/>
            <a:r>
              <a:rPr lang="lv-LV"/>
              <a:t>Svarīgs punkts ko pateikt</a:t>
            </a:r>
            <a:endParaRPr lang="en-US"/>
          </a:p>
        </p:txBody>
      </p:sp>
      <p:sp>
        <p:nvSpPr>
          <p:cNvPr id="28" name="Text Placeholder 9"/>
          <p:cNvSpPr>
            <a:spLocks noGrp="1"/>
          </p:cNvSpPr>
          <p:nvPr>
            <p:ph type="body" sz="quarter" idx="37" hasCustomPrompt="1"/>
          </p:nvPr>
        </p:nvSpPr>
        <p:spPr>
          <a:xfrm>
            <a:off x="4662488" y="3291846"/>
            <a:ext cx="1816100" cy="1042020"/>
          </a:xfrm>
        </p:spPr>
        <p:txBody>
          <a:bodyPr>
            <a:noAutofit/>
          </a:bodyPr>
          <a:lstStyle>
            <a:lvl1pPr marL="0" indent="0" algn="ctr">
              <a:buNone/>
              <a:defRPr sz="1400" baseline="0">
                <a:solidFill>
                  <a:schemeClr val="tx1"/>
                </a:solidFill>
              </a:defRPr>
            </a:lvl1pPr>
          </a:lstStyle>
          <a:p>
            <a:pPr lvl="0"/>
            <a:r>
              <a:rPr lang="lv-LV"/>
              <a:t>Paskaidrojošs papildteksts zem svarīgā punkta</a:t>
            </a:r>
          </a:p>
        </p:txBody>
      </p:sp>
      <p:sp>
        <p:nvSpPr>
          <p:cNvPr id="29" name="Text Placeholder 9"/>
          <p:cNvSpPr>
            <a:spLocks noGrp="1"/>
          </p:cNvSpPr>
          <p:nvPr>
            <p:ph type="body" sz="quarter" idx="38" hasCustomPrompt="1"/>
          </p:nvPr>
        </p:nvSpPr>
        <p:spPr>
          <a:xfrm>
            <a:off x="4662488" y="2461657"/>
            <a:ext cx="1816100" cy="841236"/>
          </a:xfrm>
        </p:spPr>
        <p:txBody>
          <a:bodyPr>
            <a:noAutofit/>
          </a:bodyPr>
          <a:lstStyle>
            <a:lvl1pPr marL="0" indent="0" algn="ctr">
              <a:buNone/>
              <a:defRPr sz="1400" b="1" baseline="0">
                <a:solidFill>
                  <a:schemeClr val="tx1"/>
                </a:solidFill>
                <a:latin typeface="+mj-lt"/>
              </a:defRPr>
            </a:lvl1pPr>
          </a:lstStyle>
          <a:p>
            <a:pPr lvl="0"/>
            <a:r>
              <a:rPr lang="lv-LV"/>
              <a:t>Svarīgs punkts ko pateikt</a:t>
            </a:r>
            <a:endParaRPr lang="en-US"/>
          </a:p>
        </p:txBody>
      </p:sp>
      <p:sp>
        <p:nvSpPr>
          <p:cNvPr id="30" name="Text Placeholder 9"/>
          <p:cNvSpPr>
            <a:spLocks noGrp="1"/>
          </p:cNvSpPr>
          <p:nvPr>
            <p:ph type="body" sz="quarter" idx="39" hasCustomPrompt="1"/>
          </p:nvPr>
        </p:nvSpPr>
        <p:spPr>
          <a:xfrm>
            <a:off x="6659563" y="3291846"/>
            <a:ext cx="1816100" cy="1042020"/>
          </a:xfrm>
        </p:spPr>
        <p:txBody>
          <a:bodyPr>
            <a:noAutofit/>
          </a:bodyPr>
          <a:lstStyle>
            <a:lvl1pPr marL="0" indent="0" algn="ctr">
              <a:buNone/>
              <a:defRPr sz="1400" baseline="0">
                <a:solidFill>
                  <a:schemeClr val="tx1"/>
                </a:solidFill>
              </a:defRPr>
            </a:lvl1pPr>
          </a:lstStyle>
          <a:p>
            <a:pPr lvl="0"/>
            <a:r>
              <a:rPr lang="lv-LV"/>
              <a:t>Paskaidrojošs papildteksts zem svarīgā punkta</a:t>
            </a:r>
          </a:p>
        </p:txBody>
      </p:sp>
      <p:sp>
        <p:nvSpPr>
          <p:cNvPr id="31" name="Text Placeholder 9"/>
          <p:cNvSpPr>
            <a:spLocks noGrp="1"/>
          </p:cNvSpPr>
          <p:nvPr>
            <p:ph type="body" sz="quarter" idx="40" hasCustomPrompt="1"/>
          </p:nvPr>
        </p:nvSpPr>
        <p:spPr>
          <a:xfrm>
            <a:off x="6659563" y="2461657"/>
            <a:ext cx="1816100" cy="841236"/>
          </a:xfrm>
        </p:spPr>
        <p:txBody>
          <a:bodyPr>
            <a:noAutofit/>
          </a:bodyPr>
          <a:lstStyle>
            <a:lvl1pPr marL="0" indent="0" algn="ctr">
              <a:buNone/>
              <a:defRPr sz="1400" b="1" baseline="0">
                <a:solidFill>
                  <a:schemeClr val="tx1"/>
                </a:solidFill>
                <a:latin typeface="+mj-lt"/>
              </a:defRPr>
            </a:lvl1pPr>
          </a:lstStyle>
          <a:p>
            <a:pPr lvl="0"/>
            <a:r>
              <a:rPr lang="lv-LV"/>
              <a:t>Svarīgs punkts ko pateikt</a:t>
            </a:r>
            <a:endParaRPr lang="en-US"/>
          </a:p>
        </p:txBody>
      </p:sp>
    </p:spTree>
    <p:extLst>
      <p:ext uri="{BB962C8B-B14F-4D97-AF65-F5344CB8AC3E}">
        <p14:creationId xmlns:p14="http://schemas.microsoft.com/office/powerpoint/2010/main" val="3512345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konas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3"/>
          </p:nvPr>
        </p:nvSpPr>
        <p:spPr>
          <a:xfrm>
            <a:off x="1094696" y="1359869"/>
            <a:ext cx="977944" cy="912700"/>
          </a:xfrm>
        </p:spPr>
        <p:txBody>
          <a:bodyPr/>
          <a:lstStyle/>
          <a:p>
            <a:endParaRPr lang="lv-LV"/>
          </a:p>
        </p:txBody>
      </p:sp>
      <p:sp>
        <p:nvSpPr>
          <p:cNvPr id="10" name="Text Placeholder 9"/>
          <p:cNvSpPr>
            <a:spLocks noGrp="1"/>
          </p:cNvSpPr>
          <p:nvPr>
            <p:ph type="body" sz="quarter" idx="14" hasCustomPrompt="1"/>
          </p:nvPr>
        </p:nvSpPr>
        <p:spPr>
          <a:xfrm>
            <a:off x="666750" y="3280783"/>
            <a:ext cx="1816100" cy="1042020"/>
          </a:xfrm>
        </p:spPr>
        <p:txBody>
          <a:bodyPr>
            <a:noAutofit/>
          </a:bodyPr>
          <a:lstStyle>
            <a:lvl1pPr marL="0" indent="0" algn="ctr">
              <a:buNone/>
              <a:defRPr sz="1500" baseline="0">
                <a:solidFill>
                  <a:schemeClr val="tx1"/>
                </a:solidFill>
              </a:defRPr>
            </a:lvl1pPr>
          </a:lstStyle>
          <a:p>
            <a:pPr lvl="0"/>
            <a:r>
              <a:rPr lang="lv-LV"/>
              <a:t>Paskaidrojošs papildteksts zem svarīgā punkta</a:t>
            </a:r>
          </a:p>
        </p:txBody>
      </p:sp>
      <p:sp>
        <p:nvSpPr>
          <p:cNvPr id="20" name="Text Placeholder 9"/>
          <p:cNvSpPr>
            <a:spLocks noGrp="1"/>
          </p:cNvSpPr>
          <p:nvPr>
            <p:ph type="body" sz="quarter" idx="24" hasCustomPrompt="1"/>
          </p:nvPr>
        </p:nvSpPr>
        <p:spPr>
          <a:xfrm>
            <a:off x="666750" y="2450594"/>
            <a:ext cx="1816100" cy="841236"/>
          </a:xfrm>
        </p:spPr>
        <p:txBody>
          <a:bodyPr>
            <a:noAutofit/>
          </a:bodyPr>
          <a:lstStyle>
            <a:lvl1pPr marL="0" indent="0" algn="ctr">
              <a:buNone/>
              <a:defRPr sz="1500" b="1" baseline="0">
                <a:solidFill>
                  <a:schemeClr val="tx1"/>
                </a:solidFill>
                <a:latin typeface="+mj-lt"/>
              </a:defRPr>
            </a:lvl1pPr>
          </a:lstStyle>
          <a:p>
            <a:pPr lvl="0"/>
            <a:r>
              <a:rPr lang="lv-LV"/>
              <a:t>Svarīgs punkts ko pateikt</a:t>
            </a:r>
            <a:endParaRPr lang="en-US"/>
          </a:p>
        </p:txBody>
      </p:sp>
      <p:sp>
        <p:nvSpPr>
          <p:cNvPr id="21" name="Picture Placeholder 7"/>
          <p:cNvSpPr>
            <a:spLocks noGrp="1"/>
          </p:cNvSpPr>
          <p:nvPr>
            <p:ph type="pic" sz="quarter" idx="25"/>
          </p:nvPr>
        </p:nvSpPr>
        <p:spPr>
          <a:xfrm>
            <a:off x="3088786" y="1340378"/>
            <a:ext cx="1010774" cy="943340"/>
          </a:xfrm>
        </p:spPr>
        <p:txBody>
          <a:bodyPr/>
          <a:lstStyle/>
          <a:p>
            <a:endParaRPr lang="lv-LV"/>
          </a:p>
        </p:txBody>
      </p:sp>
      <p:sp>
        <p:nvSpPr>
          <p:cNvPr id="23" name="Picture Placeholder 7"/>
          <p:cNvSpPr>
            <a:spLocks noGrp="1"/>
          </p:cNvSpPr>
          <p:nvPr>
            <p:ph type="pic" sz="quarter" idx="27"/>
          </p:nvPr>
        </p:nvSpPr>
        <p:spPr>
          <a:xfrm>
            <a:off x="5084167" y="1334335"/>
            <a:ext cx="1000002" cy="933288"/>
          </a:xfrm>
        </p:spPr>
        <p:txBody>
          <a:bodyPr/>
          <a:lstStyle/>
          <a:p>
            <a:endParaRPr lang="lv-LV"/>
          </a:p>
        </p:txBody>
      </p:sp>
      <p:sp>
        <p:nvSpPr>
          <p:cNvPr id="27" name="Picture Placeholder 7"/>
          <p:cNvSpPr>
            <a:spLocks noGrp="1"/>
          </p:cNvSpPr>
          <p:nvPr>
            <p:ph type="pic" sz="quarter" idx="31"/>
          </p:nvPr>
        </p:nvSpPr>
        <p:spPr>
          <a:xfrm>
            <a:off x="7088227" y="1349575"/>
            <a:ext cx="1000002" cy="933288"/>
          </a:xfrm>
        </p:spPr>
        <p:txBody>
          <a:bodyPr/>
          <a:lstStyle/>
          <a:p>
            <a:endParaRPr lang="lv-LV"/>
          </a:p>
        </p:txBody>
      </p:sp>
      <p:sp>
        <p:nvSpPr>
          <p:cNvPr id="3" name="Date Placeholder 2"/>
          <p:cNvSpPr>
            <a:spLocks noGrp="1"/>
          </p:cNvSpPr>
          <p:nvPr>
            <p:ph type="dt" sz="half" idx="32"/>
          </p:nvPr>
        </p:nvSpPr>
        <p:spPr>
          <a:xfrm rot="16200000">
            <a:off x="8417495" y="2403996"/>
            <a:ext cx="946448" cy="273844"/>
          </a:xfrm>
          <a:prstGeom prst="rect">
            <a:avLst/>
          </a:prstGeom>
        </p:spPr>
        <p:txBody>
          <a:bodyPr/>
          <a:lstStyle/>
          <a:p>
            <a:fld id="{745EDA6F-1AA7-443D-9578-096BCAED8993}" type="datetime1">
              <a:rPr lang="lv-LV" smtClean="0"/>
              <a:t>19.11.2024</a:t>
            </a:fld>
            <a:endParaRPr lang="lv-LV"/>
          </a:p>
        </p:txBody>
      </p:sp>
      <p:sp>
        <p:nvSpPr>
          <p:cNvPr id="7" name="Footer Placeholder 6"/>
          <p:cNvSpPr>
            <a:spLocks noGrp="1"/>
          </p:cNvSpPr>
          <p:nvPr>
            <p:ph type="ftr" sz="quarter" idx="33"/>
          </p:nvPr>
        </p:nvSpPr>
        <p:spPr>
          <a:xfrm rot="16200000">
            <a:off x="8054987" y="3630600"/>
            <a:ext cx="1671464" cy="273844"/>
          </a:xfrm>
          <a:prstGeom prst="rect">
            <a:avLst/>
          </a:prstGeom>
        </p:spPr>
        <p:txBody>
          <a:bodyPr/>
          <a:lstStyle/>
          <a:p>
            <a:r>
              <a:rPr lang="lv-LV"/>
              <a:t>Cits nosaukums</a:t>
            </a:r>
          </a:p>
        </p:txBody>
      </p:sp>
      <p:sp>
        <p:nvSpPr>
          <p:cNvPr id="9" name="Slide Number Placeholder 8"/>
          <p:cNvSpPr>
            <a:spLocks noGrp="1"/>
          </p:cNvSpPr>
          <p:nvPr>
            <p:ph type="sldNum" sz="quarter" idx="34"/>
          </p:nvPr>
        </p:nvSpPr>
        <p:spPr/>
        <p:txBody>
          <a:bodyPr/>
          <a:lstStyle/>
          <a:p>
            <a:fld id="{7D818A06-01C8-4740-BA7B-FC4932E60795}" type="slidenum">
              <a:rPr lang="lv-LV" smtClean="0"/>
              <a:pPr/>
              <a:t>‹#›</a:t>
            </a:fld>
            <a:endParaRPr lang="lv-LV"/>
          </a:p>
        </p:txBody>
      </p:sp>
      <p:sp>
        <p:nvSpPr>
          <p:cNvPr id="18" name="Text Placeholder 9"/>
          <p:cNvSpPr>
            <a:spLocks noGrp="1"/>
          </p:cNvSpPr>
          <p:nvPr>
            <p:ph type="body" sz="quarter" idx="35" hasCustomPrompt="1"/>
          </p:nvPr>
        </p:nvSpPr>
        <p:spPr>
          <a:xfrm>
            <a:off x="2665413" y="3291846"/>
            <a:ext cx="1816100" cy="1042020"/>
          </a:xfrm>
        </p:spPr>
        <p:txBody>
          <a:bodyPr>
            <a:noAutofit/>
          </a:bodyPr>
          <a:lstStyle>
            <a:lvl1pPr marL="0" indent="0" algn="ctr">
              <a:buNone/>
              <a:defRPr sz="1500" baseline="0">
                <a:solidFill>
                  <a:schemeClr val="tx1"/>
                </a:solidFill>
              </a:defRPr>
            </a:lvl1pPr>
          </a:lstStyle>
          <a:p>
            <a:pPr lvl="0"/>
            <a:r>
              <a:rPr lang="lv-LV"/>
              <a:t>Paskaidrojošs papildteksts zem svarīgā punkta</a:t>
            </a:r>
          </a:p>
        </p:txBody>
      </p:sp>
      <p:sp>
        <p:nvSpPr>
          <p:cNvPr id="25" name="Text Placeholder 9"/>
          <p:cNvSpPr>
            <a:spLocks noGrp="1"/>
          </p:cNvSpPr>
          <p:nvPr>
            <p:ph type="body" sz="quarter" idx="36" hasCustomPrompt="1"/>
          </p:nvPr>
        </p:nvSpPr>
        <p:spPr>
          <a:xfrm>
            <a:off x="2665413" y="2461657"/>
            <a:ext cx="1816100" cy="841236"/>
          </a:xfrm>
        </p:spPr>
        <p:txBody>
          <a:bodyPr>
            <a:noAutofit/>
          </a:bodyPr>
          <a:lstStyle>
            <a:lvl1pPr marL="0" indent="0" algn="ctr">
              <a:buNone/>
              <a:defRPr sz="1500" b="1" baseline="0">
                <a:solidFill>
                  <a:schemeClr val="tx1"/>
                </a:solidFill>
                <a:latin typeface="+mj-lt"/>
              </a:defRPr>
            </a:lvl1pPr>
          </a:lstStyle>
          <a:p>
            <a:pPr lvl="0"/>
            <a:r>
              <a:rPr lang="lv-LV"/>
              <a:t>Svarīgs punkts ko pateikt</a:t>
            </a:r>
            <a:endParaRPr lang="en-US"/>
          </a:p>
        </p:txBody>
      </p:sp>
      <p:sp>
        <p:nvSpPr>
          <p:cNvPr id="28" name="Text Placeholder 9"/>
          <p:cNvSpPr>
            <a:spLocks noGrp="1"/>
          </p:cNvSpPr>
          <p:nvPr>
            <p:ph type="body" sz="quarter" idx="37" hasCustomPrompt="1"/>
          </p:nvPr>
        </p:nvSpPr>
        <p:spPr>
          <a:xfrm>
            <a:off x="4662488" y="3291846"/>
            <a:ext cx="1816100" cy="1042020"/>
          </a:xfrm>
        </p:spPr>
        <p:txBody>
          <a:bodyPr>
            <a:noAutofit/>
          </a:bodyPr>
          <a:lstStyle>
            <a:lvl1pPr marL="0" indent="0" algn="ctr">
              <a:buNone/>
              <a:defRPr sz="1500" baseline="0">
                <a:solidFill>
                  <a:schemeClr val="tx1"/>
                </a:solidFill>
              </a:defRPr>
            </a:lvl1pPr>
          </a:lstStyle>
          <a:p>
            <a:pPr lvl="0"/>
            <a:r>
              <a:rPr lang="lv-LV"/>
              <a:t>Paskaidrojošs papildteksts zem svarīgā punkta</a:t>
            </a:r>
          </a:p>
        </p:txBody>
      </p:sp>
      <p:sp>
        <p:nvSpPr>
          <p:cNvPr id="29" name="Text Placeholder 9"/>
          <p:cNvSpPr>
            <a:spLocks noGrp="1"/>
          </p:cNvSpPr>
          <p:nvPr>
            <p:ph type="body" sz="quarter" idx="38" hasCustomPrompt="1"/>
          </p:nvPr>
        </p:nvSpPr>
        <p:spPr>
          <a:xfrm>
            <a:off x="4662488" y="2461657"/>
            <a:ext cx="1816100" cy="841236"/>
          </a:xfrm>
        </p:spPr>
        <p:txBody>
          <a:bodyPr>
            <a:noAutofit/>
          </a:bodyPr>
          <a:lstStyle>
            <a:lvl1pPr marL="0" indent="0" algn="ctr">
              <a:buNone/>
              <a:defRPr sz="1500" b="1" baseline="0">
                <a:solidFill>
                  <a:schemeClr val="tx1"/>
                </a:solidFill>
                <a:latin typeface="+mj-lt"/>
              </a:defRPr>
            </a:lvl1pPr>
          </a:lstStyle>
          <a:p>
            <a:pPr lvl="0"/>
            <a:r>
              <a:rPr lang="lv-LV"/>
              <a:t>Svarīgs punkts ko pateikt</a:t>
            </a:r>
            <a:endParaRPr lang="en-US"/>
          </a:p>
        </p:txBody>
      </p:sp>
      <p:sp>
        <p:nvSpPr>
          <p:cNvPr id="30" name="Text Placeholder 9"/>
          <p:cNvSpPr>
            <a:spLocks noGrp="1"/>
          </p:cNvSpPr>
          <p:nvPr>
            <p:ph type="body" sz="quarter" idx="39" hasCustomPrompt="1"/>
          </p:nvPr>
        </p:nvSpPr>
        <p:spPr>
          <a:xfrm>
            <a:off x="6659563" y="3291846"/>
            <a:ext cx="1816100" cy="1042020"/>
          </a:xfrm>
        </p:spPr>
        <p:txBody>
          <a:bodyPr>
            <a:noAutofit/>
          </a:bodyPr>
          <a:lstStyle>
            <a:lvl1pPr marL="0" indent="0" algn="ctr">
              <a:buNone/>
              <a:defRPr sz="1500" baseline="0">
                <a:solidFill>
                  <a:schemeClr val="tx1"/>
                </a:solidFill>
              </a:defRPr>
            </a:lvl1pPr>
          </a:lstStyle>
          <a:p>
            <a:pPr lvl="0"/>
            <a:r>
              <a:rPr lang="lv-LV"/>
              <a:t>Paskaidrojošs papildteksts zem svarīgā punkta</a:t>
            </a:r>
          </a:p>
        </p:txBody>
      </p:sp>
      <p:sp>
        <p:nvSpPr>
          <p:cNvPr id="31" name="Text Placeholder 9"/>
          <p:cNvSpPr>
            <a:spLocks noGrp="1"/>
          </p:cNvSpPr>
          <p:nvPr>
            <p:ph type="body" sz="quarter" idx="40" hasCustomPrompt="1"/>
          </p:nvPr>
        </p:nvSpPr>
        <p:spPr>
          <a:xfrm>
            <a:off x="6659563" y="2461657"/>
            <a:ext cx="1816100" cy="841236"/>
          </a:xfrm>
        </p:spPr>
        <p:txBody>
          <a:bodyPr>
            <a:noAutofit/>
          </a:bodyPr>
          <a:lstStyle>
            <a:lvl1pPr marL="0" indent="0" algn="ctr">
              <a:buNone/>
              <a:defRPr sz="1500" b="1" baseline="0">
                <a:solidFill>
                  <a:schemeClr val="tx1"/>
                </a:solidFill>
                <a:latin typeface="+mj-lt"/>
              </a:defRPr>
            </a:lvl1pPr>
          </a:lstStyle>
          <a:p>
            <a:pPr lvl="0"/>
            <a:r>
              <a:rPr lang="lv-LV"/>
              <a:t>Svarīgs punkts ko pateikt</a:t>
            </a:r>
            <a:endParaRPr lang="en-US"/>
          </a:p>
        </p:txBody>
      </p:sp>
    </p:spTree>
    <p:extLst>
      <p:ext uri="{BB962C8B-B14F-4D97-AF65-F5344CB8AC3E}">
        <p14:creationId xmlns:p14="http://schemas.microsoft.com/office/powerpoint/2010/main" val="98988546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WITH PICTURE(SQUARE 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12"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14"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11" name="Content Placeholder 7"/>
          <p:cNvSpPr>
            <a:spLocks noGrp="1"/>
          </p:cNvSpPr>
          <p:nvPr>
            <p:ph sz="quarter" idx="20"/>
          </p:nvPr>
        </p:nvSpPr>
        <p:spPr>
          <a:xfrm>
            <a:off x="3991850"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A5D38B88-212B-4907-9B70-F5CF8146DF81}"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6" name="Text Placeholder 5"/>
          <p:cNvSpPr>
            <a:spLocks noGrp="1"/>
          </p:cNvSpPr>
          <p:nvPr>
            <p:ph type="body" sz="quarter" idx="24"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16" name="Text Placeholder 5"/>
          <p:cNvSpPr>
            <a:spLocks noGrp="1"/>
          </p:cNvSpPr>
          <p:nvPr>
            <p:ph type="body" sz="quarter" idx="25"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Tree>
    <p:extLst>
      <p:ext uri="{BB962C8B-B14F-4D97-AF65-F5344CB8AC3E}">
        <p14:creationId xmlns:p14="http://schemas.microsoft.com/office/powerpoint/2010/main" val="1777924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WITH PICTURE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11"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5C046846-D159-494A-B374-8681BC59869E}"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5"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16"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17" name="Text Placeholder 5"/>
          <p:cNvSpPr>
            <a:spLocks noGrp="1"/>
          </p:cNvSpPr>
          <p:nvPr>
            <p:ph type="body" sz="quarter" idx="24"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18" name="Text Placeholder 5"/>
          <p:cNvSpPr>
            <a:spLocks noGrp="1"/>
          </p:cNvSpPr>
          <p:nvPr>
            <p:ph type="body" sz="quarter" idx="25"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Tree>
    <p:extLst>
      <p:ext uri="{BB962C8B-B14F-4D97-AF65-F5344CB8AC3E}">
        <p14:creationId xmlns:p14="http://schemas.microsoft.com/office/powerpoint/2010/main" val="305062427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WITH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5" name="Picture Placeholder 7"/>
          <p:cNvSpPr>
            <a:spLocks noGrp="1"/>
          </p:cNvSpPr>
          <p:nvPr>
            <p:ph type="pic" sz="quarter" idx="24" hasCustomPrompt="1"/>
          </p:nvPr>
        </p:nvSpPr>
        <p:spPr>
          <a:xfrm>
            <a:off x="2148030" y="1347614"/>
            <a:ext cx="1653679" cy="166191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a:ln w="28575">
            <a:solidFill>
              <a:schemeClr val="bg1"/>
            </a:solidFill>
          </a:ln>
        </p:spPr>
        <p:txBody>
          <a:bodyPr/>
          <a:lstStyle>
            <a:lvl1pPr marL="0" indent="0">
              <a:buNone/>
              <a:defRPr baseline="0"/>
            </a:lvl1pPr>
          </a:lstStyle>
          <a:p>
            <a:r>
              <a:rPr lang="en-GB"/>
              <a:t>SQUARE PICTURES ONLY</a:t>
            </a:r>
            <a:endParaRPr lang="lv-LV"/>
          </a:p>
        </p:txBody>
      </p:sp>
      <p:sp>
        <p:nvSpPr>
          <p:cNvPr id="20"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14"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22" name="Text Placeholder 5"/>
          <p:cNvSpPr>
            <a:spLocks noGrp="1"/>
          </p:cNvSpPr>
          <p:nvPr>
            <p:ph type="body" sz="quarter" idx="25"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23" name="Text Placeholder 5"/>
          <p:cNvSpPr>
            <a:spLocks noGrp="1"/>
          </p:cNvSpPr>
          <p:nvPr>
            <p:ph type="body" sz="quarter" idx="26"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Tree>
    <p:extLst>
      <p:ext uri="{BB962C8B-B14F-4D97-AF65-F5344CB8AC3E}">
        <p14:creationId xmlns:p14="http://schemas.microsoft.com/office/powerpoint/2010/main" val="291639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D818A06-01C8-4740-BA7B-FC4932E60795}" type="slidenum">
              <a:rPr lang="lv-LV" smtClean="0"/>
              <a:t>‹#›</a:t>
            </a:fld>
            <a:endParaRPr lang="lv-LV"/>
          </a:p>
        </p:txBody>
      </p:sp>
      <p:sp>
        <p:nvSpPr>
          <p:cNvPr id="6" name="Title 1">
            <a:extLst>
              <a:ext uri="{FF2B5EF4-FFF2-40B4-BE49-F238E27FC236}">
                <a16:creationId xmlns:a16="http://schemas.microsoft.com/office/drawing/2014/main" id="{50B72259-9C31-4D17-A5AC-F0EF272551CF}"/>
              </a:ext>
            </a:extLst>
          </p:cNvPr>
          <p:cNvSpPr>
            <a:spLocks noGrp="1"/>
          </p:cNvSpPr>
          <p:nvPr>
            <p:ph type="title"/>
          </p:nvPr>
        </p:nvSpPr>
        <p:spPr>
          <a:xfrm>
            <a:off x="666750" y="432466"/>
            <a:ext cx="7812087" cy="581867"/>
          </a:xfrm>
          <a:prstGeom prst="rect">
            <a:avLst/>
          </a:prstGeom>
        </p:spPr>
        <p:txBody>
          <a:bodyPr bIns="180000" anchor="t" anchorCtr="0">
            <a:spAutoFit/>
          </a:bodyPr>
          <a:lstStyle>
            <a:lvl1pPr marL="0" indent="0">
              <a:defRPr/>
            </a:lvl1pPr>
          </a:lstStyle>
          <a:p>
            <a:r>
              <a:rPr lang="en-US"/>
              <a:t>Click to edit Master title style</a:t>
            </a:r>
            <a:endParaRPr lang="lv-LV"/>
          </a:p>
        </p:txBody>
      </p:sp>
    </p:spTree>
    <p:extLst>
      <p:ext uri="{BB962C8B-B14F-4D97-AF65-F5344CB8AC3E}">
        <p14:creationId xmlns:p14="http://schemas.microsoft.com/office/powerpoint/2010/main" val="4091933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WITH 2 PICTURES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D7AB3EF2-6D66-47AE-8385-0CC45C14321D}"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5" name="Picture Placeholder 7"/>
          <p:cNvSpPr>
            <a:spLocks noGrp="1"/>
          </p:cNvSpPr>
          <p:nvPr>
            <p:ph type="pic" sz="quarter" idx="24" hasCustomPrompt="1"/>
          </p:nvPr>
        </p:nvSpPr>
        <p:spPr>
          <a:xfrm>
            <a:off x="2148030" y="1347614"/>
            <a:ext cx="1653679" cy="166191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a:ln w="28575">
            <a:solidFill>
              <a:schemeClr val="bg1"/>
            </a:solidFill>
          </a:ln>
        </p:spPr>
        <p:txBody>
          <a:bodyPr/>
          <a:lstStyle>
            <a:lvl1pPr marL="0" indent="0">
              <a:buNone/>
              <a:defRPr baseline="0"/>
            </a:lvl1pPr>
          </a:lstStyle>
          <a:p>
            <a:r>
              <a:rPr lang="en-GB"/>
              <a:t>SQUARE PICTURES ONLY</a:t>
            </a:r>
            <a:endParaRPr lang="lv-LV"/>
          </a:p>
        </p:txBody>
      </p:sp>
      <p:sp>
        <p:nvSpPr>
          <p:cNvPr id="20"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14"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22" name="Text Placeholder 5"/>
          <p:cNvSpPr>
            <a:spLocks noGrp="1"/>
          </p:cNvSpPr>
          <p:nvPr>
            <p:ph type="body" sz="quarter" idx="25"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23" name="Text Placeholder 5"/>
          <p:cNvSpPr>
            <a:spLocks noGrp="1"/>
          </p:cNvSpPr>
          <p:nvPr>
            <p:ph type="body" sz="quarter" idx="26"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Tree>
    <p:extLst>
      <p:ext uri="{BB962C8B-B14F-4D97-AF65-F5344CB8AC3E}">
        <p14:creationId xmlns:p14="http://schemas.microsoft.com/office/powerpoint/2010/main" val="156431546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EXT WITH 2 PICTURES">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20"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14"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22" name="Text Placeholder 5"/>
          <p:cNvSpPr>
            <a:spLocks noGrp="1"/>
          </p:cNvSpPr>
          <p:nvPr>
            <p:ph type="body" sz="quarter" idx="25"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23" name="Text Placeholder 5"/>
          <p:cNvSpPr>
            <a:spLocks noGrp="1"/>
          </p:cNvSpPr>
          <p:nvPr>
            <p:ph type="body" sz="quarter" idx="26"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
        <p:nvSpPr>
          <p:cNvPr id="5" name="Picture Placeholder 4">
            <a:extLst>
              <a:ext uri="{FF2B5EF4-FFF2-40B4-BE49-F238E27FC236}">
                <a16:creationId xmlns:a16="http://schemas.microsoft.com/office/drawing/2014/main" id="{49225990-DCC1-4067-B5E2-7F594354E98C}"/>
              </a:ext>
            </a:extLst>
          </p:cNvPr>
          <p:cNvSpPr>
            <a:spLocks noGrp="1"/>
          </p:cNvSpPr>
          <p:nvPr>
            <p:ph type="pic" sz="quarter" idx="27"/>
          </p:nvPr>
        </p:nvSpPr>
        <p:spPr>
          <a:xfrm>
            <a:off x="2126415" y="2787953"/>
            <a:ext cx="1673111" cy="1672616"/>
          </a:xfrm>
          <a:custGeom>
            <a:avLst/>
            <a:gdLst>
              <a:gd name="connsiteX0" fmla="*/ 0 w 847725"/>
              <a:gd name="connsiteY0" fmla="*/ 0 h 847725"/>
              <a:gd name="connsiteX1" fmla="*/ 847725 w 847725"/>
              <a:gd name="connsiteY1" fmla="*/ 0 h 847725"/>
              <a:gd name="connsiteX2" fmla="*/ 847725 w 847725"/>
              <a:gd name="connsiteY2" fmla="*/ 847725 h 847725"/>
              <a:gd name="connsiteX3" fmla="*/ 0 w 847725"/>
              <a:gd name="connsiteY3" fmla="*/ 847725 h 847725"/>
              <a:gd name="connsiteX4" fmla="*/ 0 w 847725"/>
              <a:gd name="connsiteY4" fmla="*/ 0 h 847725"/>
              <a:gd name="connsiteX0" fmla="*/ 0 w 1430821"/>
              <a:gd name="connsiteY0" fmla="*/ 0 h 1430820"/>
              <a:gd name="connsiteX1" fmla="*/ 1430821 w 1430821"/>
              <a:gd name="connsiteY1" fmla="*/ 583095 h 1430820"/>
              <a:gd name="connsiteX2" fmla="*/ 1430821 w 1430821"/>
              <a:gd name="connsiteY2" fmla="*/ 1430820 h 1430820"/>
              <a:gd name="connsiteX3" fmla="*/ 583096 w 1430821"/>
              <a:gd name="connsiteY3" fmla="*/ 1430820 h 1430820"/>
              <a:gd name="connsiteX4" fmla="*/ 0 w 1430821"/>
              <a:gd name="connsiteY4" fmla="*/ 0 h 1430820"/>
              <a:gd name="connsiteX0" fmla="*/ 167885 w 1598706"/>
              <a:gd name="connsiteY0" fmla="*/ 172387 h 1603207"/>
              <a:gd name="connsiteX1" fmla="*/ 1598706 w 1598706"/>
              <a:gd name="connsiteY1" fmla="*/ 755482 h 1603207"/>
              <a:gd name="connsiteX2" fmla="*/ 1598706 w 1598706"/>
              <a:gd name="connsiteY2" fmla="*/ 1603207 h 1603207"/>
              <a:gd name="connsiteX3" fmla="*/ 750981 w 1598706"/>
              <a:gd name="connsiteY3" fmla="*/ 1603207 h 1603207"/>
              <a:gd name="connsiteX4" fmla="*/ 167885 w 1598706"/>
              <a:gd name="connsiteY4" fmla="*/ 172387 h 1603207"/>
              <a:gd name="connsiteX0" fmla="*/ 167885 w 1604534"/>
              <a:gd name="connsiteY0" fmla="*/ 243051 h 1673871"/>
              <a:gd name="connsiteX1" fmla="*/ 1598706 w 1604534"/>
              <a:gd name="connsiteY1" fmla="*/ 826146 h 1673871"/>
              <a:gd name="connsiteX2" fmla="*/ 1598706 w 1604534"/>
              <a:gd name="connsiteY2" fmla="*/ 1673871 h 1673871"/>
              <a:gd name="connsiteX3" fmla="*/ 750981 w 1604534"/>
              <a:gd name="connsiteY3" fmla="*/ 1673871 h 1673871"/>
              <a:gd name="connsiteX4" fmla="*/ 167885 w 1604534"/>
              <a:gd name="connsiteY4" fmla="*/ 243051 h 1673871"/>
              <a:gd name="connsiteX0" fmla="*/ 239407 w 1676056"/>
              <a:gd name="connsiteY0" fmla="*/ 243051 h 1673909"/>
              <a:gd name="connsiteX1" fmla="*/ 1670228 w 1676056"/>
              <a:gd name="connsiteY1" fmla="*/ 826146 h 1673909"/>
              <a:gd name="connsiteX2" fmla="*/ 1670228 w 1676056"/>
              <a:gd name="connsiteY2" fmla="*/ 1673871 h 1673909"/>
              <a:gd name="connsiteX3" fmla="*/ 822503 w 1676056"/>
              <a:gd name="connsiteY3" fmla="*/ 1673871 h 1673909"/>
              <a:gd name="connsiteX4" fmla="*/ 239407 w 1676056"/>
              <a:gd name="connsiteY4" fmla="*/ 243051 h 1673909"/>
              <a:gd name="connsiteX0" fmla="*/ 239407 w 1673111"/>
              <a:gd name="connsiteY0" fmla="*/ 241758 h 1672616"/>
              <a:gd name="connsiteX1" fmla="*/ 1670228 w 1673111"/>
              <a:gd name="connsiteY1" fmla="*/ 824853 h 1672616"/>
              <a:gd name="connsiteX2" fmla="*/ 1670228 w 1673111"/>
              <a:gd name="connsiteY2" fmla="*/ 1672578 h 1672616"/>
              <a:gd name="connsiteX3" fmla="*/ 822503 w 1673111"/>
              <a:gd name="connsiteY3" fmla="*/ 1672578 h 1672616"/>
              <a:gd name="connsiteX4" fmla="*/ 239407 w 1673111"/>
              <a:gd name="connsiteY4" fmla="*/ 241758 h 1672616"/>
              <a:gd name="connsiteX0" fmla="*/ 239407 w 1673111"/>
              <a:gd name="connsiteY0" fmla="*/ 241758 h 1672616"/>
              <a:gd name="connsiteX1" fmla="*/ 1670228 w 1673111"/>
              <a:gd name="connsiteY1" fmla="*/ 824853 h 1672616"/>
              <a:gd name="connsiteX2" fmla="*/ 1670228 w 1673111"/>
              <a:gd name="connsiteY2" fmla="*/ 1672578 h 1672616"/>
              <a:gd name="connsiteX3" fmla="*/ 822503 w 1673111"/>
              <a:gd name="connsiteY3" fmla="*/ 1672578 h 1672616"/>
              <a:gd name="connsiteX4" fmla="*/ 239407 w 1673111"/>
              <a:gd name="connsiteY4" fmla="*/ 241758 h 167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111" h="1672616">
                <a:moveTo>
                  <a:pt x="239407" y="241758"/>
                </a:moveTo>
                <a:cubicBezTo>
                  <a:pt x="782608" y="-312625"/>
                  <a:pt x="1663740" y="173288"/>
                  <a:pt x="1670228" y="824853"/>
                </a:cubicBezTo>
                <a:cubicBezTo>
                  <a:pt x="1676716" y="1476418"/>
                  <a:pt x="1670228" y="1390003"/>
                  <a:pt x="1670228" y="1672578"/>
                </a:cubicBezTo>
                <a:cubicBezTo>
                  <a:pt x="1387653" y="1672578"/>
                  <a:pt x="1487320" y="1665813"/>
                  <a:pt x="822503" y="1672578"/>
                </a:cubicBezTo>
                <a:cubicBezTo>
                  <a:pt x="157686" y="1679343"/>
                  <a:pt x="-303794" y="796141"/>
                  <a:pt x="239407" y="241758"/>
                </a:cubicBezTo>
                <a:close/>
              </a:path>
            </a:pathLst>
          </a:custGeom>
          <a:ln>
            <a:solidFill>
              <a:schemeClr val="bg2"/>
            </a:solidFill>
          </a:ln>
        </p:spPr>
        <p:txBody>
          <a:bodyPr/>
          <a:lstStyle>
            <a:lvl1pPr marL="0" indent="0">
              <a:buNone/>
              <a:defRPr/>
            </a:lvl1pPr>
          </a:lstStyle>
          <a:p>
            <a:endParaRPr lang="lv-LV"/>
          </a:p>
        </p:txBody>
      </p:sp>
    </p:spTree>
    <p:extLst>
      <p:ext uri="{BB962C8B-B14F-4D97-AF65-F5344CB8AC3E}">
        <p14:creationId xmlns:p14="http://schemas.microsoft.com/office/powerpoint/2010/main" val="3513258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PICTURE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D7AB3EF2-6D66-47AE-8385-0CC45C14321D}"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20" name="Content Placeholder 7"/>
          <p:cNvSpPr>
            <a:spLocks noGrp="1"/>
          </p:cNvSpPr>
          <p:nvPr>
            <p:ph sz="quarter" idx="20"/>
          </p:nvPr>
        </p:nvSpPr>
        <p:spPr>
          <a:xfrm>
            <a:off x="3984923" y="2715767"/>
            <a:ext cx="3384376" cy="36000"/>
          </a:xfrm>
          <a:solidFill>
            <a:schemeClr val="accent1"/>
          </a:solidFill>
          <a:ln>
            <a:noFill/>
          </a:ln>
        </p:spPr>
        <p:txBody>
          <a:bodyPr/>
          <a:lstStyle>
            <a:lvl1pPr marL="0" indent="0">
              <a:buNone/>
              <a:defRPr>
                <a:solidFill>
                  <a:schemeClr val="bg1"/>
                </a:solidFill>
              </a:defRPr>
            </a:lvl1pPr>
          </a:lstStyle>
          <a:p>
            <a:pPr lvl="0"/>
            <a:endParaRPr lang="lv-LV"/>
          </a:p>
        </p:txBody>
      </p:sp>
      <p:sp>
        <p:nvSpPr>
          <p:cNvPr id="14" name="Text Placeholder 11"/>
          <p:cNvSpPr>
            <a:spLocks noGrp="1"/>
          </p:cNvSpPr>
          <p:nvPr>
            <p:ph type="body" sz="quarter" idx="14" hasCustomPrompt="1"/>
          </p:nvPr>
        </p:nvSpPr>
        <p:spPr>
          <a:xfrm>
            <a:off x="3995738" y="1671630"/>
            <a:ext cx="4483100" cy="877261"/>
          </a:xfrm>
        </p:spPr>
        <p:txBody>
          <a:bodyPr>
            <a:noAutofit/>
          </a:bodyPr>
          <a:lstStyle>
            <a:lvl1pPr marL="0" indent="0">
              <a:buNone/>
              <a:defRPr spc="0" baseline="0">
                <a:solidFill>
                  <a:schemeClr val="tx1"/>
                </a:solidFill>
              </a:defRPr>
            </a:lvl1pPr>
          </a:lstStyle>
          <a:p>
            <a:pPr lvl="0"/>
            <a:r>
              <a:rPr lang="lv-LV"/>
              <a:t>Pelestioresti optat alition cupta pamat-teksts doluptaturi con nectem saestiu rehendi tinihilia vendae. Ut pedis sunt ut</a:t>
            </a:r>
          </a:p>
        </p:txBody>
      </p:sp>
      <p:sp>
        <p:nvSpPr>
          <p:cNvPr id="21" name="Text Placeholder 11"/>
          <p:cNvSpPr>
            <a:spLocks noGrp="1"/>
          </p:cNvSpPr>
          <p:nvPr>
            <p:ph type="body" sz="quarter" idx="16" hasCustomPrompt="1"/>
          </p:nvPr>
        </p:nvSpPr>
        <p:spPr>
          <a:xfrm>
            <a:off x="3995738" y="3291846"/>
            <a:ext cx="4483100" cy="1281425"/>
          </a:xfrm>
        </p:spPr>
        <p:txBody>
          <a:bodyPr>
            <a:noAutofit/>
          </a:bodyPr>
          <a:lstStyle>
            <a:lvl1pPr marL="180000" marR="0" indent="-180000" algn="l" defTabSz="914400" rtl="0" eaLnBrk="1" fontAlgn="auto" latinLnBrk="0" hangingPunct="1">
              <a:lnSpc>
                <a:spcPct val="100000"/>
              </a:lnSpc>
              <a:spcBef>
                <a:spcPts val="200"/>
              </a:spcBef>
              <a:spcAft>
                <a:spcPts val="0"/>
              </a:spcAft>
              <a:buClr>
                <a:schemeClr val="accent1"/>
              </a:buClr>
              <a:buSzPct val="100000"/>
              <a:buFont typeface="Calibri" pitchFamily="34" charset="0"/>
              <a:buChar char="●"/>
              <a:tabLst/>
              <a:defRPr spc="0" baseline="0">
                <a:solidFill>
                  <a:schemeClr val="tx1"/>
                </a:solidFill>
              </a:defRPr>
            </a:lvl1pPr>
          </a:lstStyle>
          <a:p>
            <a:pPr lvl="0"/>
            <a:r>
              <a:rPr lang="lv-LV"/>
              <a:t>Uzskatījums</a:t>
            </a:r>
          </a:p>
          <a:p>
            <a:pPr lvl="0"/>
            <a:r>
              <a:rPr lang="lv-LV"/>
              <a:t>Uzskaitījums</a:t>
            </a:r>
          </a:p>
          <a:p>
            <a:pPr lvl="0"/>
            <a:r>
              <a:rPr lang="lv-LV"/>
              <a:t>Uzskaitījums</a:t>
            </a:r>
          </a:p>
          <a:p>
            <a:pPr lvl="0"/>
            <a:r>
              <a:rPr lang="lv-LV"/>
              <a:t>Uzskaitījums</a:t>
            </a:r>
          </a:p>
        </p:txBody>
      </p:sp>
      <p:sp>
        <p:nvSpPr>
          <p:cNvPr id="22" name="Text Placeholder 5"/>
          <p:cNvSpPr>
            <a:spLocks noGrp="1"/>
          </p:cNvSpPr>
          <p:nvPr>
            <p:ph type="body" sz="quarter" idx="25" hasCustomPrompt="1"/>
          </p:nvPr>
        </p:nvSpPr>
        <p:spPr>
          <a:xfrm>
            <a:off x="3995738" y="1336675"/>
            <a:ext cx="4483100" cy="334955"/>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Apak</a:t>
            </a:r>
            <a:r>
              <a:rPr lang="lv-LV"/>
              <a:t>švirsraksts (H2)</a:t>
            </a:r>
          </a:p>
        </p:txBody>
      </p:sp>
      <p:sp>
        <p:nvSpPr>
          <p:cNvPr id="23" name="Text Placeholder 5"/>
          <p:cNvSpPr>
            <a:spLocks noGrp="1"/>
          </p:cNvSpPr>
          <p:nvPr>
            <p:ph type="body" sz="quarter" idx="26" hasCustomPrompt="1"/>
          </p:nvPr>
        </p:nvSpPr>
        <p:spPr>
          <a:xfrm>
            <a:off x="3995738" y="2931798"/>
            <a:ext cx="4483100" cy="360048"/>
          </a:xfrm>
        </p:spPr>
        <p:txBody>
          <a:bodyPr/>
          <a:lstStyle>
            <a:lvl1pPr marL="0" marR="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lang="lv-LV" sz="1800" kern="1200" spc="40" baseline="0" dirty="0" smtClean="0">
                <a:solidFill>
                  <a:schemeClr val="tx1"/>
                </a:solidFill>
                <a:latin typeface="+mj-lt"/>
                <a:ea typeface="+mn-ea"/>
                <a:cs typeface="+mn-cs"/>
              </a:defRPr>
            </a:lvl1pPr>
          </a:lstStyle>
          <a:p>
            <a:pPr marL="0" marR="0" lvl="0" indent="0" algn="l" defTabSz="914400" rtl="0" eaLnBrk="1" fontAlgn="auto" latinLnBrk="0" hangingPunct="1">
              <a:lnSpc>
                <a:spcPct val="100000"/>
              </a:lnSpc>
              <a:spcBef>
                <a:spcPts val="200"/>
              </a:spcBef>
              <a:spcAft>
                <a:spcPts val="0"/>
              </a:spcAft>
              <a:buClr>
                <a:schemeClr val="accent1"/>
              </a:buClr>
              <a:buSzTx/>
              <a:buFont typeface="Calibri" pitchFamily="34" charset="0"/>
              <a:buNone/>
              <a:tabLst/>
              <a:defRPr/>
            </a:pPr>
            <a:r>
              <a:rPr lang="en-GB" err="1"/>
              <a:t>Cits</a:t>
            </a:r>
            <a:r>
              <a:rPr lang="en-GB"/>
              <a:t> </a:t>
            </a:r>
            <a:r>
              <a:rPr lang="en-GB" err="1"/>
              <a:t>apak</a:t>
            </a:r>
            <a:r>
              <a:rPr lang="lv-LV"/>
              <a:t>švirsraksts (H</a:t>
            </a:r>
            <a:r>
              <a:rPr lang="en-GB"/>
              <a:t>3</a:t>
            </a:r>
            <a:r>
              <a:rPr lang="lv-LV"/>
              <a:t>)</a:t>
            </a:r>
          </a:p>
        </p:txBody>
      </p:sp>
      <p:sp>
        <p:nvSpPr>
          <p:cNvPr id="16" name="Picture Placeholder 7">
            <a:extLst>
              <a:ext uri="{FF2B5EF4-FFF2-40B4-BE49-F238E27FC236}">
                <a16:creationId xmlns:a16="http://schemas.microsoft.com/office/drawing/2014/main" id="{677F0944-8341-4815-AA6E-C6585584B390}"/>
              </a:ext>
            </a:extLst>
          </p:cNvPr>
          <p:cNvSpPr>
            <a:spLocks noGrp="1"/>
          </p:cNvSpPr>
          <p:nvPr>
            <p:ph type="pic" sz="quarter" idx="19" hasCustomPrompt="1"/>
          </p:nvPr>
        </p:nvSpPr>
        <p:spPr>
          <a:xfrm>
            <a:off x="687950" y="1333503"/>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SQUARE PICTURES ONLY</a:t>
            </a:r>
            <a:endParaRPr lang="lv-LV"/>
          </a:p>
        </p:txBody>
      </p:sp>
      <p:sp>
        <p:nvSpPr>
          <p:cNvPr id="17" name="Picture Placeholder 4">
            <a:extLst>
              <a:ext uri="{FF2B5EF4-FFF2-40B4-BE49-F238E27FC236}">
                <a16:creationId xmlns:a16="http://schemas.microsoft.com/office/drawing/2014/main" id="{095A3FC0-F144-46B0-B700-648B2805FCFD}"/>
              </a:ext>
            </a:extLst>
          </p:cNvPr>
          <p:cNvSpPr>
            <a:spLocks noGrp="1"/>
          </p:cNvSpPr>
          <p:nvPr>
            <p:ph type="pic" sz="quarter" idx="27"/>
          </p:nvPr>
        </p:nvSpPr>
        <p:spPr>
          <a:xfrm>
            <a:off x="2126415" y="2787953"/>
            <a:ext cx="1673111" cy="1672616"/>
          </a:xfrm>
          <a:custGeom>
            <a:avLst/>
            <a:gdLst>
              <a:gd name="connsiteX0" fmla="*/ 0 w 847725"/>
              <a:gd name="connsiteY0" fmla="*/ 0 h 847725"/>
              <a:gd name="connsiteX1" fmla="*/ 847725 w 847725"/>
              <a:gd name="connsiteY1" fmla="*/ 0 h 847725"/>
              <a:gd name="connsiteX2" fmla="*/ 847725 w 847725"/>
              <a:gd name="connsiteY2" fmla="*/ 847725 h 847725"/>
              <a:gd name="connsiteX3" fmla="*/ 0 w 847725"/>
              <a:gd name="connsiteY3" fmla="*/ 847725 h 847725"/>
              <a:gd name="connsiteX4" fmla="*/ 0 w 847725"/>
              <a:gd name="connsiteY4" fmla="*/ 0 h 847725"/>
              <a:gd name="connsiteX0" fmla="*/ 0 w 1430821"/>
              <a:gd name="connsiteY0" fmla="*/ 0 h 1430820"/>
              <a:gd name="connsiteX1" fmla="*/ 1430821 w 1430821"/>
              <a:gd name="connsiteY1" fmla="*/ 583095 h 1430820"/>
              <a:gd name="connsiteX2" fmla="*/ 1430821 w 1430821"/>
              <a:gd name="connsiteY2" fmla="*/ 1430820 h 1430820"/>
              <a:gd name="connsiteX3" fmla="*/ 583096 w 1430821"/>
              <a:gd name="connsiteY3" fmla="*/ 1430820 h 1430820"/>
              <a:gd name="connsiteX4" fmla="*/ 0 w 1430821"/>
              <a:gd name="connsiteY4" fmla="*/ 0 h 1430820"/>
              <a:gd name="connsiteX0" fmla="*/ 167885 w 1598706"/>
              <a:gd name="connsiteY0" fmla="*/ 172387 h 1603207"/>
              <a:gd name="connsiteX1" fmla="*/ 1598706 w 1598706"/>
              <a:gd name="connsiteY1" fmla="*/ 755482 h 1603207"/>
              <a:gd name="connsiteX2" fmla="*/ 1598706 w 1598706"/>
              <a:gd name="connsiteY2" fmla="*/ 1603207 h 1603207"/>
              <a:gd name="connsiteX3" fmla="*/ 750981 w 1598706"/>
              <a:gd name="connsiteY3" fmla="*/ 1603207 h 1603207"/>
              <a:gd name="connsiteX4" fmla="*/ 167885 w 1598706"/>
              <a:gd name="connsiteY4" fmla="*/ 172387 h 1603207"/>
              <a:gd name="connsiteX0" fmla="*/ 167885 w 1604534"/>
              <a:gd name="connsiteY0" fmla="*/ 243051 h 1673871"/>
              <a:gd name="connsiteX1" fmla="*/ 1598706 w 1604534"/>
              <a:gd name="connsiteY1" fmla="*/ 826146 h 1673871"/>
              <a:gd name="connsiteX2" fmla="*/ 1598706 w 1604534"/>
              <a:gd name="connsiteY2" fmla="*/ 1673871 h 1673871"/>
              <a:gd name="connsiteX3" fmla="*/ 750981 w 1604534"/>
              <a:gd name="connsiteY3" fmla="*/ 1673871 h 1673871"/>
              <a:gd name="connsiteX4" fmla="*/ 167885 w 1604534"/>
              <a:gd name="connsiteY4" fmla="*/ 243051 h 1673871"/>
              <a:gd name="connsiteX0" fmla="*/ 239407 w 1676056"/>
              <a:gd name="connsiteY0" fmla="*/ 243051 h 1673909"/>
              <a:gd name="connsiteX1" fmla="*/ 1670228 w 1676056"/>
              <a:gd name="connsiteY1" fmla="*/ 826146 h 1673909"/>
              <a:gd name="connsiteX2" fmla="*/ 1670228 w 1676056"/>
              <a:gd name="connsiteY2" fmla="*/ 1673871 h 1673909"/>
              <a:gd name="connsiteX3" fmla="*/ 822503 w 1676056"/>
              <a:gd name="connsiteY3" fmla="*/ 1673871 h 1673909"/>
              <a:gd name="connsiteX4" fmla="*/ 239407 w 1676056"/>
              <a:gd name="connsiteY4" fmla="*/ 243051 h 1673909"/>
              <a:gd name="connsiteX0" fmla="*/ 239407 w 1673111"/>
              <a:gd name="connsiteY0" fmla="*/ 241758 h 1672616"/>
              <a:gd name="connsiteX1" fmla="*/ 1670228 w 1673111"/>
              <a:gd name="connsiteY1" fmla="*/ 824853 h 1672616"/>
              <a:gd name="connsiteX2" fmla="*/ 1670228 w 1673111"/>
              <a:gd name="connsiteY2" fmla="*/ 1672578 h 1672616"/>
              <a:gd name="connsiteX3" fmla="*/ 822503 w 1673111"/>
              <a:gd name="connsiteY3" fmla="*/ 1672578 h 1672616"/>
              <a:gd name="connsiteX4" fmla="*/ 239407 w 1673111"/>
              <a:gd name="connsiteY4" fmla="*/ 241758 h 1672616"/>
              <a:gd name="connsiteX0" fmla="*/ 239407 w 1673111"/>
              <a:gd name="connsiteY0" fmla="*/ 241758 h 1672616"/>
              <a:gd name="connsiteX1" fmla="*/ 1670228 w 1673111"/>
              <a:gd name="connsiteY1" fmla="*/ 824853 h 1672616"/>
              <a:gd name="connsiteX2" fmla="*/ 1670228 w 1673111"/>
              <a:gd name="connsiteY2" fmla="*/ 1672578 h 1672616"/>
              <a:gd name="connsiteX3" fmla="*/ 822503 w 1673111"/>
              <a:gd name="connsiteY3" fmla="*/ 1672578 h 1672616"/>
              <a:gd name="connsiteX4" fmla="*/ 239407 w 1673111"/>
              <a:gd name="connsiteY4" fmla="*/ 241758 h 1672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111" h="1672616">
                <a:moveTo>
                  <a:pt x="239407" y="241758"/>
                </a:moveTo>
                <a:cubicBezTo>
                  <a:pt x="782608" y="-312625"/>
                  <a:pt x="1663740" y="173288"/>
                  <a:pt x="1670228" y="824853"/>
                </a:cubicBezTo>
                <a:cubicBezTo>
                  <a:pt x="1676716" y="1476418"/>
                  <a:pt x="1670228" y="1390003"/>
                  <a:pt x="1670228" y="1672578"/>
                </a:cubicBezTo>
                <a:cubicBezTo>
                  <a:pt x="1387653" y="1672578"/>
                  <a:pt x="1487320" y="1665813"/>
                  <a:pt x="822503" y="1672578"/>
                </a:cubicBezTo>
                <a:cubicBezTo>
                  <a:pt x="157686" y="1679343"/>
                  <a:pt x="-303794" y="796141"/>
                  <a:pt x="239407" y="241758"/>
                </a:cubicBezTo>
                <a:close/>
              </a:path>
            </a:pathLst>
          </a:custGeom>
          <a:ln>
            <a:solidFill>
              <a:schemeClr val="bg2"/>
            </a:solidFill>
          </a:ln>
        </p:spPr>
        <p:txBody>
          <a:bodyPr/>
          <a:lstStyle>
            <a:lvl1pPr marL="0" indent="0">
              <a:buNone/>
              <a:defRPr/>
            </a:lvl1pPr>
          </a:lstStyle>
          <a:p>
            <a:endParaRPr lang="lv-LV"/>
          </a:p>
        </p:txBody>
      </p:sp>
    </p:spTree>
    <p:extLst>
      <p:ext uri="{BB962C8B-B14F-4D97-AF65-F5344CB8AC3E}">
        <p14:creationId xmlns:p14="http://schemas.microsoft.com/office/powerpoint/2010/main" val="250011463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11472" y="1716948"/>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3" name="Picture Placeholder 7">
            <a:extLst>
              <a:ext uri="{FF2B5EF4-FFF2-40B4-BE49-F238E27FC236}">
                <a16:creationId xmlns:a16="http://schemas.microsoft.com/office/drawing/2014/main" id="{2A5AE897-DFB1-4431-9943-634DC5500C98}"/>
              </a:ext>
            </a:extLst>
          </p:cNvPr>
          <p:cNvSpPr>
            <a:spLocks noGrp="1"/>
          </p:cNvSpPr>
          <p:nvPr>
            <p:ph type="pic" sz="quarter" idx="24" hasCustomPrompt="1"/>
          </p:nvPr>
        </p:nvSpPr>
        <p:spPr>
          <a:xfrm>
            <a:off x="3257406" y="1716947"/>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4" name="Picture Placeholder 7">
            <a:extLst>
              <a:ext uri="{FF2B5EF4-FFF2-40B4-BE49-F238E27FC236}">
                <a16:creationId xmlns:a16="http://schemas.microsoft.com/office/drawing/2014/main" id="{31CD1F8D-34E7-458A-A924-13AB1FC5A9D3}"/>
              </a:ext>
            </a:extLst>
          </p:cNvPr>
          <p:cNvSpPr>
            <a:spLocks noGrp="1"/>
          </p:cNvSpPr>
          <p:nvPr>
            <p:ph type="pic" sz="quarter" idx="25" hasCustomPrompt="1"/>
          </p:nvPr>
        </p:nvSpPr>
        <p:spPr>
          <a:xfrm>
            <a:off x="5903340" y="1716946"/>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Tree>
    <p:extLst>
      <p:ext uri="{BB962C8B-B14F-4D97-AF65-F5344CB8AC3E}">
        <p14:creationId xmlns:p14="http://schemas.microsoft.com/office/powerpoint/2010/main" val="3795094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3 PICTURES">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11472" y="1716948"/>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3" name="Picture Placeholder 7">
            <a:extLst>
              <a:ext uri="{FF2B5EF4-FFF2-40B4-BE49-F238E27FC236}">
                <a16:creationId xmlns:a16="http://schemas.microsoft.com/office/drawing/2014/main" id="{2A5AE897-DFB1-4431-9943-634DC5500C98}"/>
              </a:ext>
            </a:extLst>
          </p:cNvPr>
          <p:cNvSpPr>
            <a:spLocks noGrp="1"/>
          </p:cNvSpPr>
          <p:nvPr>
            <p:ph type="pic" sz="quarter" idx="24" hasCustomPrompt="1"/>
          </p:nvPr>
        </p:nvSpPr>
        <p:spPr>
          <a:xfrm>
            <a:off x="3257406" y="1716947"/>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4" name="Picture Placeholder 7">
            <a:extLst>
              <a:ext uri="{FF2B5EF4-FFF2-40B4-BE49-F238E27FC236}">
                <a16:creationId xmlns:a16="http://schemas.microsoft.com/office/drawing/2014/main" id="{31CD1F8D-34E7-458A-A924-13AB1FC5A9D3}"/>
              </a:ext>
            </a:extLst>
          </p:cNvPr>
          <p:cNvSpPr>
            <a:spLocks noGrp="1"/>
          </p:cNvSpPr>
          <p:nvPr>
            <p:ph type="pic" sz="quarter" idx="25" hasCustomPrompt="1"/>
          </p:nvPr>
        </p:nvSpPr>
        <p:spPr>
          <a:xfrm>
            <a:off x="5903340" y="1716946"/>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Tree>
    <p:extLst>
      <p:ext uri="{BB962C8B-B14F-4D97-AF65-F5344CB8AC3E}">
        <p14:creationId xmlns:p14="http://schemas.microsoft.com/office/powerpoint/2010/main" val="193433493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PICTURES WITH TEXT">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11472" y="1716948"/>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3" name="Picture Placeholder 7">
            <a:extLst>
              <a:ext uri="{FF2B5EF4-FFF2-40B4-BE49-F238E27FC236}">
                <a16:creationId xmlns:a16="http://schemas.microsoft.com/office/drawing/2014/main" id="{2A5AE897-DFB1-4431-9943-634DC5500C98}"/>
              </a:ext>
            </a:extLst>
          </p:cNvPr>
          <p:cNvSpPr>
            <a:spLocks noGrp="1"/>
          </p:cNvSpPr>
          <p:nvPr>
            <p:ph type="pic" sz="quarter" idx="24" hasCustomPrompt="1"/>
          </p:nvPr>
        </p:nvSpPr>
        <p:spPr>
          <a:xfrm>
            <a:off x="3257406" y="1716947"/>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4" name="Picture Placeholder 7">
            <a:extLst>
              <a:ext uri="{FF2B5EF4-FFF2-40B4-BE49-F238E27FC236}">
                <a16:creationId xmlns:a16="http://schemas.microsoft.com/office/drawing/2014/main" id="{31CD1F8D-34E7-458A-A924-13AB1FC5A9D3}"/>
              </a:ext>
            </a:extLst>
          </p:cNvPr>
          <p:cNvSpPr>
            <a:spLocks noGrp="1"/>
          </p:cNvSpPr>
          <p:nvPr>
            <p:ph type="pic" sz="quarter" idx="25" hasCustomPrompt="1"/>
          </p:nvPr>
        </p:nvSpPr>
        <p:spPr>
          <a:xfrm>
            <a:off x="5903340" y="1716946"/>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5" name="Text Placeholder 4">
            <a:extLst>
              <a:ext uri="{FF2B5EF4-FFF2-40B4-BE49-F238E27FC236}">
                <a16:creationId xmlns:a16="http://schemas.microsoft.com/office/drawing/2014/main" id="{1BF012B7-5EB3-4460-8B5F-1A2A3AACABDC}"/>
              </a:ext>
            </a:extLst>
          </p:cNvPr>
          <p:cNvSpPr>
            <a:spLocks noGrp="1"/>
          </p:cNvSpPr>
          <p:nvPr>
            <p:ph type="body" sz="quarter" idx="26" hasCustomPrompt="1"/>
          </p:nvPr>
        </p:nvSpPr>
        <p:spPr>
          <a:xfrm>
            <a:off x="914421" y="1347612"/>
            <a:ext cx="1890713" cy="233362"/>
          </a:xfrm>
        </p:spPr>
        <p:txBody>
          <a:bodyPr/>
          <a:lstStyle>
            <a:lvl1pPr marL="0" indent="0" algn="ctr">
              <a:buNone/>
              <a:defRPr sz="1400" b="1">
                <a:latin typeface="+mj-lt"/>
              </a:defRPr>
            </a:lvl1pPr>
          </a:lstStyle>
          <a:p>
            <a:pPr lvl="0"/>
            <a:r>
              <a:rPr lang="en-GB" err="1"/>
              <a:t>Bildes</a:t>
            </a:r>
            <a:r>
              <a:rPr lang="en-GB"/>
              <a:t> </a:t>
            </a:r>
            <a:r>
              <a:rPr lang="en-GB" err="1"/>
              <a:t>nosaukums</a:t>
            </a:r>
            <a:endParaRPr lang="lv-LV"/>
          </a:p>
        </p:txBody>
      </p:sp>
      <p:sp>
        <p:nvSpPr>
          <p:cNvPr id="12" name="Text Placeholder 4">
            <a:extLst>
              <a:ext uri="{FF2B5EF4-FFF2-40B4-BE49-F238E27FC236}">
                <a16:creationId xmlns:a16="http://schemas.microsoft.com/office/drawing/2014/main" id="{862FD37A-16B6-4627-B852-D47DC21A3626}"/>
              </a:ext>
            </a:extLst>
          </p:cNvPr>
          <p:cNvSpPr>
            <a:spLocks noGrp="1"/>
          </p:cNvSpPr>
          <p:nvPr>
            <p:ph type="body" sz="quarter" idx="27" hasCustomPrompt="1"/>
          </p:nvPr>
        </p:nvSpPr>
        <p:spPr>
          <a:xfrm>
            <a:off x="3560355" y="1347612"/>
            <a:ext cx="1890713" cy="233362"/>
          </a:xfrm>
        </p:spPr>
        <p:txBody>
          <a:bodyPr/>
          <a:lstStyle>
            <a:lvl1pPr marL="0" indent="0" algn="ctr">
              <a:buNone/>
              <a:defRPr sz="1400" b="1">
                <a:latin typeface="+mj-lt"/>
              </a:defRPr>
            </a:lvl1pPr>
          </a:lstStyle>
          <a:p>
            <a:pPr lvl="0"/>
            <a:r>
              <a:rPr lang="en-GB" err="1"/>
              <a:t>Bildes</a:t>
            </a:r>
            <a:r>
              <a:rPr lang="en-GB"/>
              <a:t> </a:t>
            </a:r>
            <a:r>
              <a:rPr lang="en-GB" err="1"/>
              <a:t>nosaukums</a:t>
            </a:r>
            <a:endParaRPr lang="lv-LV"/>
          </a:p>
        </p:txBody>
      </p:sp>
      <p:sp>
        <p:nvSpPr>
          <p:cNvPr id="15" name="Text Placeholder 4">
            <a:extLst>
              <a:ext uri="{FF2B5EF4-FFF2-40B4-BE49-F238E27FC236}">
                <a16:creationId xmlns:a16="http://schemas.microsoft.com/office/drawing/2014/main" id="{70DE6535-D8EE-4619-9789-6631DA498939}"/>
              </a:ext>
            </a:extLst>
          </p:cNvPr>
          <p:cNvSpPr>
            <a:spLocks noGrp="1"/>
          </p:cNvSpPr>
          <p:nvPr>
            <p:ph type="body" sz="quarter" idx="28" hasCustomPrompt="1"/>
          </p:nvPr>
        </p:nvSpPr>
        <p:spPr>
          <a:xfrm>
            <a:off x="6206289" y="1347612"/>
            <a:ext cx="1890713" cy="233362"/>
          </a:xfrm>
        </p:spPr>
        <p:txBody>
          <a:bodyPr/>
          <a:lstStyle>
            <a:lvl1pPr marL="0" indent="0" algn="ctr">
              <a:buNone/>
              <a:defRPr sz="1400" b="1">
                <a:latin typeface="+mj-lt"/>
              </a:defRPr>
            </a:lvl1pPr>
          </a:lstStyle>
          <a:p>
            <a:pPr lvl="0"/>
            <a:r>
              <a:rPr lang="en-GB" err="1"/>
              <a:t>Bildes</a:t>
            </a:r>
            <a:r>
              <a:rPr lang="en-GB"/>
              <a:t> </a:t>
            </a:r>
            <a:r>
              <a:rPr lang="en-GB" err="1"/>
              <a:t>nosaukums</a:t>
            </a:r>
            <a:endParaRPr lang="lv-LV"/>
          </a:p>
        </p:txBody>
      </p:sp>
      <p:sp>
        <p:nvSpPr>
          <p:cNvPr id="11" name="Text Placeholder 10">
            <a:extLst>
              <a:ext uri="{FF2B5EF4-FFF2-40B4-BE49-F238E27FC236}">
                <a16:creationId xmlns:a16="http://schemas.microsoft.com/office/drawing/2014/main" id="{19DFE03F-41D6-41CC-AAD5-477D88B89563}"/>
              </a:ext>
            </a:extLst>
          </p:cNvPr>
          <p:cNvSpPr>
            <a:spLocks noGrp="1"/>
          </p:cNvSpPr>
          <p:nvPr>
            <p:ph type="body" sz="quarter" idx="29" hasCustomPrompt="1"/>
          </p:nvPr>
        </p:nvSpPr>
        <p:spPr>
          <a:xfrm>
            <a:off x="841395" y="4345149"/>
            <a:ext cx="2036763" cy="386889"/>
          </a:xfrm>
        </p:spPr>
        <p:txBody>
          <a:bodyPr/>
          <a:lstStyle>
            <a:lvl1pPr marL="0" indent="0">
              <a:buNone/>
              <a:defRPr/>
            </a:lvl1pPr>
          </a:lstStyle>
          <a:p>
            <a:pPr lvl="0"/>
            <a:r>
              <a:rPr lang="en-GB"/>
              <a:t>°</a:t>
            </a:r>
            <a:r>
              <a:rPr lang="en-GB" err="1"/>
              <a:t>Paskaidrojošs</a:t>
            </a:r>
            <a:r>
              <a:rPr lang="en-GB"/>
              <a:t> </a:t>
            </a:r>
            <a:r>
              <a:rPr lang="en-GB" err="1"/>
              <a:t>papildteksts</a:t>
            </a:r>
            <a:endParaRPr lang="lv-LV"/>
          </a:p>
        </p:txBody>
      </p:sp>
      <p:sp>
        <p:nvSpPr>
          <p:cNvPr id="17" name="Text Placeholder 10">
            <a:extLst>
              <a:ext uri="{FF2B5EF4-FFF2-40B4-BE49-F238E27FC236}">
                <a16:creationId xmlns:a16="http://schemas.microsoft.com/office/drawing/2014/main" id="{628A0A8E-E5E4-4593-A1FB-E0DC31575B61}"/>
              </a:ext>
            </a:extLst>
          </p:cNvPr>
          <p:cNvSpPr>
            <a:spLocks noGrp="1"/>
          </p:cNvSpPr>
          <p:nvPr>
            <p:ph type="body" sz="quarter" idx="30" hasCustomPrompt="1"/>
          </p:nvPr>
        </p:nvSpPr>
        <p:spPr>
          <a:xfrm>
            <a:off x="3487329" y="4345149"/>
            <a:ext cx="2036763" cy="386889"/>
          </a:xfrm>
        </p:spPr>
        <p:txBody>
          <a:bodyPr/>
          <a:lstStyle>
            <a:lvl1pPr marL="0" indent="0">
              <a:buNone/>
              <a:defRPr/>
            </a:lvl1pPr>
          </a:lstStyle>
          <a:p>
            <a:pPr lvl="0"/>
            <a:r>
              <a:rPr lang="en-GB"/>
              <a:t>°</a:t>
            </a:r>
            <a:r>
              <a:rPr lang="en-GB" err="1"/>
              <a:t>Paskaidrojošs</a:t>
            </a:r>
            <a:r>
              <a:rPr lang="en-GB"/>
              <a:t> </a:t>
            </a:r>
            <a:r>
              <a:rPr lang="en-GB" err="1"/>
              <a:t>papildteksts</a:t>
            </a:r>
            <a:endParaRPr lang="lv-LV"/>
          </a:p>
        </p:txBody>
      </p:sp>
      <p:sp>
        <p:nvSpPr>
          <p:cNvPr id="18" name="Text Placeholder 10">
            <a:extLst>
              <a:ext uri="{FF2B5EF4-FFF2-40B4-BE49-F238E27FC236}">
                <a16:creationId xmlns:a16="http://schemas.microsoft.com/office/drawing/2014/main" id="{1229FA76-FD2F-4398-AC7D-07D089549742}"/>
              </a:ext>
            </a:extLst>
          </p:cNvPr>
          <p:cNvSpPr>
            <a:spLocks noGrp="1"/>
          </p:cNvSpPr>
          <p:nvPr>
            <p:ph type="body" sz="quarter" idx="31" hasCustomPrompt="1"/>
          </p:nvPr>
        </p:nvSpPr>
        <p:spPr>
          <a:xfrm>
            <a:off x="6133263" y="4345148"/>
            <a:ext cx="2036763" cy="386889"/>
          </a:xfrm>
        </p:spPr>
        <p:txBody>
          <a:bodyPr/>
          <a:lstStyle>
            <a:lvl1pPr marL="0" indent="0">
              <a:buNone/>
              <a:defRPr/>
            </a:lvl1pPr>
          </a:lstStyle>
          <a:p>
            <a:pPr lvl="0"/>
            <a:r>
              <a:rPr lang="en-GB"/>
              <a:t>°</a:t>
            </a:r>
            <a:r>
              <a:rPr lang="en-GB" err="1"/>
              <a:t>Paskaidrojošs</a:t>
            </a:r>
            <a:r>
              <a:rPr lang="en-GB"/>
              <a:t> </a:t>
            </a:r>
            <a:r>
              <a:rPr lang="en-GB" err="1"/>
              <a:t>papildteksts</a:t>
            </a:r>
            <a:endParaRPr lang="lv-LV"/>
          </a:p>
        </p:txBody>
      </p:sp>
    </p:spTree>
    <p:extLst>
      <p:ext uri="{BB962C8B-B14F-4D97-AF65-F5344CB8AC3E}">
        <p14:creationId xmlns:p14="http://schemas.microsoft.com/office/powerpoint/2010/main" val="862311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ICTURES WITH TEXT white">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11472" y="1716948"/>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3" name="Picture Placeholder 7">
            <a:extLst>
              <a:ext uri="{FF2B5EF4-FFF2-40B4-BE49-F238E27FC236}">
                <a16:creationId xmlns:a16="http://schemas.microsoft.com/office/drawing/2014/main" id="{2A5AE897-DFB1-4431-9943-634DC5500C98}"/>
              </a:ext>
            </a:extLst>
          </p:cNvPr>
          <p:cNvSpPr>
            <a:spLocks noGrp="1"/>
          </p:cNvSpPr>
          <p:nvPr>
            <p:ph type="pic" sz="quarter" idx="24" hasCustomPrompt="1"/>
          </p:nvPr>
        </p:nvSpPr>
        <p:spPr>
          <a:xfrm>
            <a:off x="3257406" y="1716947"/>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4" name="Picture Placeholder 7">
            <a:extLst>
              <a:ext uri="{FF2B5EF4-FFF2-40B4-BE49-F238E27FC236}">
                <a16:creationId xmlns:a16="http://schemas.microsoft.com/office/drawing/2014/main" id="{31CD1F8D-34E7-458A-A924-13AB1FC5A9D3}"/>
              </a:ext>
            </a:extLst>
          </p:cNvPr>
          <p:cNvSpPr>
            <a:spLocks noGrp="1"/>
          </p:cNvSpPr>
          <p:nvPr>
            <p:ph type="pic" sz="quarter" idx="25" hasCustomPrompt="1"/>
          </p:nvPr>
        </p:nvSpPr>
        <p:spPr>
          <a:xfrm>
            <a:off x="5903340" y="1716946"/>
            <a:ext cx="2496612" cy="250904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1" name="Text Placeholder 4">
            <a:extLst>
              <a:ext uri="{FF2B5EF4-FFF2-40B4-BE49-F238E27FC236}">
                <a16:creationId xmlns:a16="http://schemas.microsoft.com/office/drawing/2014/main" id="{8F53620B-43B2-4BEA-8E6C-E5B860A2509D}"/>
              </a:ext>
            </a:extLst>
          </p:cNvPr>
          <p:cNvSpPr>
            <a:spLocks noGrp="1"/>
          </p:cNvSpPr>
          <p:nvPr>
            <p:ph type="body" sz="quarter" idx="26" hasCustomPrompt="1"/>
          </p:nvPr>
        </p:nvSpPr>
        <p:spPr>
          <a:xfrm>
            <a:off x="914421" y="1347612"/>
            <a:ext cx="1890713" cy="233362"/>
          </a:xfrm>
        </p:spPr>
        <p:txBody>
          <a:bodyPr/>
          <a:lstStyle>
            <a:lvl1pPr marL="0" indent="0" algn="ctr">
              <a:buNone/>
              <a:defRPr sz="1400" b="1">
                <a:latin typeface="+mj-lt"/>
              </a:defRPr>
            </a:lvl1pPr>
          </a:lstStyle>
          <a:p>
            <a:pPr lvl="0"/>
            <a:r>
              <a:rPr lang="en-GB" err="1"/>
              <a:t>Bildes</a:t>
            </a:r>
            <a:r>
              <a:rPr lang="en-GB"/>
              <a:t> </a:t>
            </a:r>
            <a:r>
              <a:rPr lang="en-GB" err="1"/>
              <a:t>nosaukums</a:t>
            </a:r>
            <a:endParaRPr lang="lv-LV"/>
          </a:p>
        </p:txBody>
      </p:sp>
      <p:sp>
        <p:nvSpPr>
          <p:cNvPr id="12" name="Text Placeholder 4">
            <a:extLst>
              <a:ext uri="{FF2B5EF4-FFF2-40B4-BE49-F238E27FC236}">
                <a16:creationId xmlns:a16="http://schemas.microsoft.com/office/drawing/2014/main" id="{91D9D001-56FD-4F24-BE70-7362D76F8AB8}"/>
              </a:ext>
            </a:extLst>
          </p:cNvPr>
          <p:cNvSpPr>
            <a:spLocks noGrp="1"/>
          </p:cNvSpPr>
          <p:nvPr>
            <p:ph type="body" sz="quarter" idx="27" hasCustomPrompt="1"/>
          </p:nvPr>
        </p:nvSpPr>
        <p:spPr>
          <a:xfrm>
            <a:off x="3560355" y="1347612"/>
            <a:ext cx="1890713" cy="233362"/>
          </a:xfrm>
        </p:spPr>
        <p:txBody>
          <a:bodyPr/>
          <a:lstStyle>
            <a:lvl1pPr marL="0" indent="0" algn="ctr">
              <a:buNone/>
              <a:defRPr sz="1400" b="1">
                <a:latin typeface="+mj-lt"/>
              </a:defRPr>
            </a:lvl1pPr>
          </a:lstStyle>
          <a:p>
            <a:pPr lvl="0"/>
            <a:r>
              <a:rPr lang="en-GB" err="1"/>
              <a:t>Bildes</a:t>
            </a:r>
            <a:r>
              <a:rPr lang="en-GB"/>
              <a:t> </a:t>
            </a:r>
            <a:r>
              <a:rPr lang="en-GB" err="1"/>
              <a:t>nosaukums</a:t>
            </a:r>
            <a:endParaRPr lang="lv-LV"/>
          </a:p>
        </p:txBody>
      </p:sp>
      <p:sp>
        <p:nvSpPr>
          <p:cNvPr id="15" name="Text Placeholder 4">
            <a:extLst>
              <a:ext uri="{FF2B5EF4-FFF2-40B4-BE49-F238E27FC236}">
                <a16:creationId xmlns:a16="http://schemas.microsoft.com/office/drawing/2014/main" id="{9D26A56A-76AE-4C75-BE97-211DE25AF2F3}"/>
              </a:ext>
            </a:extLst>
          </p:cNvPr>
          <p:cNvSpPr>
            <a:spLocks noGrp="1"/>
          </p:cNvSpPr>
          <p:nvPr>
            <p:ph type="body" sz="quarter" idx="28" hasCustomPrompt="1"/>
          </p:nvPr>
        </p:nvSpPr>
        <p:spPr>
          <a:xfrm>
            <a:off x="6206289" y="1347612"/>
            <a:ext cx="1890713" cy="233362"/>
          </a:xfrm>
        </p:spPr>
        <p:txBody>
          <a:bodyPr/>
          <a:lstStyle>
            <a:lvl1pPr marL="0" indent="0" algn="ctr">
              <a:buNone/>
              <a:defRPr sz="1400" b="1">
                <a:latin typeface="+mj-lt"/>
              </a:defRPr>
            </a:lvl1pPr>
          </a:lstStyle>
          <a:p>
            <a:pPr lvl="0"/>
            <a:r>
              <a:rPr lang="en-GB" err="1"/>
              <a:t>Bildes</a:t>
            </a:r>
            <a:r>
              <a:rPr lang="en-GB"/>
              <a:t> </a:t>
            </a:r>
            <a:r>
              <a:rPr lang="en-GB" err="1"/>
              <a:t>nosaukums</a:t>
            </a:r>
            <a:endParaRPr lang="lv-LV"/>
          </a:p>
        </p:txBody>
      </p:sp>
      <p:sp>
        <p:nvSpPr>
          <p:cNvPr id="16" name="Text Placeholder 10">
            <a:extLst>
              <a:ext uri="{FF2B5EF4-FFF2-40B4-BE49-F238E27FC236}">
                <a16:creationId xmlns:a16="http://schemas.microsoft.com/office/drawing/2014/main" id="{4C0CF108-F7E8-49FC-9891-5DFD5B5B9285}"/>
              </a:ext>
            </a:extLst>
          </p:cNvPr>
          <p:cNvSpPr>
            <a:spLocks noGrp="1"/>
          </p:cNvSpPr>
          <p:nvPr>
            <p:ph type="body" sz="quarter" idx="29" hasCustomPrompt="1"/>
          </p:nvPr>
        </p:nvSpPr>
        <p:spPr>
          <a:xfrm>
            <a:off x="841395" y="4345149"/>
            <a:ext cx="2036763" cy="386889"/>
          </a:xfrm>
        </p:spPr>
        <p:txBody>
          <a:bodyPr/>
          <a:lstStyle>
            <a:lvl1pPr marL="0" indent="0">
              <a:buNone/>
              <a:defRPr/>
            </a:lvl1pPr>
          </a:lstStyle>
          <a:p>
            <a:pPr lvl="0"/>
            <a:r>
              <a:rPr lang="en-GB"/>
              <a:t>°</a:t>
            </a:r>
            <a:r>
              <a:rPr lang="en-GB" err="1"/>
              <a:t>Paskaidrojošs</a:t>
            </a:r>
            <a:r>
              <a:rPr lang="en-GB"/>
              <a:t> </a:t>
            </a:r>
            <a:r>
              <a:rPr lang="en-GB" err="1"/>
              <a:t>papildteksts</a:t>
            </a:r>
            <a:endParaRPr lang="lv-LV"/>
          </a:p>
        </p:txBody>
      </p:sp>
      <p:sp>
        <p:nvSpPr>
          <p:cNvPr id="17" name="Text Placeholder 10">
            <a:extLst>
              <a:ext uri="{FF2B5EF4-FFF2-40B4-BE49-F238E27FC236}">
                <a16:creationId xmlns:a16="http://schemas.microsoft.com/office/drawing/2014/main" id="{72C4F4C9-F774-4E62-8F0C-4316C43487A8}"/>
              </a:ext>
            </a:extLst>
          </p:cNvPr>
          <p:cNvSpPr>
            <a:spLocks noGrp="1"/>
          </p:cNvSpPr>
          <p:nvPr>
            <p:ph type="body" sz="quarter" idx="30" hasCustomPrompt="1"/>
          </p:nvPr>
        </p:nvSpPr>
        <p:spPr>
          <a:xfrm>
            <a:off x="3487329" y="4345149"/>
            <a:ext cx="2036763" cy="386889"/>
          </a:xfrm>
        </p:spPr>
        <p:txBody>
          <a:bodyPr/>
          <a:lstStyle>
            <a:lvl1pPr marL="0" indent="0">
              <a:buNone/>
              <a:defRPr/>
            </a:lvl1pPr>
          </a:lstStyle>
          <a:p>
            <a:pPr lvl="0"/>
            <a:r>
              <a:rPr lang="en-GB"/>
              <a:t>°</a:t>
            </a:r>
            <a:r>
              <a:rPr lang="en-GB" err="1"/>
              <a:t>Paskaidrojošs</a:t>
            </a:r>
            <a:r>
              <a:rPr lang="en-GB"/>
              <a:t> </a:t>
            </a:r>
            <a:r>
              <a:rPr lang="en-GB" err="1"/>
              <a:t>papildteksts</a:t>
            </a:r>
            <a:endParaRPr lang="lv-LV"/>
          </a:p>
        </p:txBody>
      </p:sp>
      <p:sp>
        <p:nvSpPr>
          <p:cNvPr id="18" name="Text Placeholder 10">
            <a:extLst>
              <a:ext uri="{FF2B5EF4-FFF2-40B4-BE49-F238E27FC236}">
                <a16:creationId xmlns:a16="http://schemas.microsoft.com/office/drawing/2014/main" id="{8502C571-4934-4152-A9AC-1A385BD59EE7}"/>
              </a:ext>
            </a:extLst>
          </p:cNvPr>
          <p:cNvSpPr>
            <a:spLocks noGrp="1"/>
          </p:cNvSpPr>
          <p:nvPr>
            <p:ph type="body" sz="quarter" idx="31" hasCustomPrompt="1"/>
          </p:nvPr>
        </p:nvSpPr>
        <p:spPr>
          <a:xfrm>
            <a:off x="6133263" y="4345148"/>
            <a:ext cx="2036763" cy="386889"/>
          </a:xfrm>
        </p:spPr>
        <p:txBody>
          <a:bodyPr/>
          <a:lstStyle>
            <a:lvl1pPr marL="0" indent="0">
              <a:buNone/>
              <a:defRPr/>
            </a:lvl1pPr>
          </a:lstStyle>
          <a:p>
            <a:pPr lvl="0"/>
            <a:r>
              <a:rPr lang="en-GB"/>
              <a:t>°</a:t>
            </a:r>
            <a:r>
              <a:rPr lang="en-GB" err="1"/>
              <a:t>Paskaidrojošs</a:t>
            </a:r>
            <a:r>
              <a:rPr lang="en-GB"/>
              <a:t> </a:t>
            </a:r>
            <a:r>
              <a:rPr lang="en-GB" err="1"/>
              <a:t>papildteksts</a:t>
            </a:r>
            <a:endParaRPr lang="lv-LV"/>
          </a:p>
        </p:txBody>
      </p:sp>
    </p:spTree>
    <p:extLst>
      <p:ext uri="{BB962C8B-B14F-4D97-AF65-F5344CB8AC3E}">
        <p14:creationId xmlns:p14="http://schemas.microsoft.com/office/powerpoint/2010/main" val="377939861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EXT WITH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69081" y="1339669"/>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4168455" y="1339669"/>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Tree>
    <p:extLst>
      <p:ext uri="{BB962C8B-B14F-4D97-AF65-F5344CB8AC3E}">
        <p14:creationId xmlns:p14="http://schemas.microsoft.com/office/powerpoint/2010/main" val="30173706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XT WITH 2 PICTURES">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9" hasCustomPrompt="1"/>
          </p:nvPr>
        </p:nvSpPr>
        <p:spPr>
          <a:xfrm>
            <a:off x="669081" y="1339669"/>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1" name="Picture Placeholder 7">
            <a:extLst>
              <a:ext uri="{FF2B5EF4-FFF2-40B4-BE49-F238E27FC236}">
                <a16:creationId xmlns:a16="http://schemas.microsoft.com/office/drawing/2014/main" id="{4BEB578C-D686-4178-9EB3-BA246EA48824}"/>
              </a:ext>
            </a:extLst>
          </p:cNvPr>
          <p:cNvSpPr>
            <a:spLocks noGrp="1"/>
          </p:cNvSpPr>
          <p:nvPr>
            <p:ph type="pic" sz="quarter" idx="30" hasCustomPrompt="1"/>
          </p:nvPr>
        </p:nvSpPr>
        <p:spPr>
          <a:xfrm>
            <a:off x="4168455" y="1339669"/>
            <a:ext cx="3111576" cy="3127066"/>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Tree>
    <p:extLst>
      <p:ext uri="{BB962C8B-B14F-4D97-AF65-F5344CB8AC3E}">
        <p14:creationId xmlns:p14="http://schemas.microsoft.com/office/powerpoint/2010/main" val="2356016254"/>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EXT WITH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69081" y="1671629"/>
            <a:ext cx="2462727" cy="2474987"/>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3336625" y="1671629"/>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3" name="Picture Placeholder 7">
            <a:extLst>
              <a:ext uri="{FF2B5EF4-FFF2-40B4-BE49-F238E27FC236}">
                <a16:creationId xmlns:a16="http://schemas.microsoft.com/office/drawing/2014/main" id="{723C9518-D20A-4A95-86F2-212C10CFE56A}"/>
              </a:ext>
            </a:extLst>
          </p:cNvPr>
          <p:cNvSpPr>
            <a:spLocks noGrp="1"/>
          </p:cNvSpPr>
          <p:nvPr>
            <p:ph type="pic" sz="quarter" idx="31" hasCustomPrompt="1"/>
          </p:nvPr>
        </p:nvSpPr>
        <p:spPr>
          <a:xfrm>
            <a:off x="3336625" y="2998018"/>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4" name="Picture Placeholder 7">
            <a:extLst>
              <a:ext uri="{FF2B5EF4-FFF2-40B4-BE49-F238E27FC236}">
                <a16:creationId xmlns:a16="http://schemas.microsoft.com/office/drawing/2014/main" id="{3432B49C-6793-460B-A49C-48AB3D223FFD}"/>
              </a:ext>
            </a:extLst>
          </p:cNvPr>
          <p:cNvSpPr>
            <a:spLocks noGrp="1"/>
          </p:cNvSpPr>
          <p:nvPr>
            <p:ph type="pic" sz="quarter" idx="32" hasCustomPrompt="1"/>
          </p:nvPr>
        </p:nvSpPr>
        <p:spPr>
          <a:xfrm>
            <a:off x="6004390" y="1671628"/>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5" name="Picture Placeholder 7">
            <a:extLst>
              <a:ext uri="{FF2B5EF4-FFF2-40B4-BE49-F238E27FC236}">
                <a16:creationId xmlns:a16="http://schemas.microsoft.com/office/drawing/2014/main" id="{2D10634E-81BF-4B5B-80E9-E40FB2D08585}"/>
              </a:ext>
            </a:extLst>
          </p:cNvPr>
          <p:cNvSpPr>
            <a:spLocks noGrp="1"/>
          </p:cNvSpPr>
          <p:nvPr>
            <p:ph type="pic" sz="quarter" idx="33" hasCustomPrompt="1"/>
          </p:nvPr>
        </p:nvSpPr>
        <p:spPr>
          <a:xfrm>
            <a:off x="6012194" y="2998017"/>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6" name="Text Placeholder 10">
            <a:extLst>
              <a:ext uri="{FF2B5EF4-FFF2-40B4-BE49-F238E27FC236}">
                <a16:creationId xmlns:a16="http://schemas.microsoft.com/office/drawing/2014/main" id="{83876B56-F82C-4530-BF35-CE719FB3D171}"/>
              </a:ext>
            </a:extLst>
          </p:cNvPr>
          <p:cNvSpPr>
            <a:spLocks noGrp="1"/>
          </p:cNvSpPr>
          <p:nvPr>
            <p:ph type="body" sz="quarter" idx="29" hasCustomPrompt="1"/>
          </p:nvPr>
        </p:nvSpPr>
        <p:spPr>
          <a:xfrm>
            <a:off x="882062" y="4216365"/>
            <a:ext cx="2036763" cy="386889"/>
          </a:xfrm>
        </p:spPr>
        <p:txBody>
          <a:bodyPr/>
          <a:lstStyle>
            <a:lvl1pPr marL="0" indent="0">
              <a:buNone/>
              <a:defRPr/>
            </a:lvl1pPr>
          </a:lstStyle>
          <a:p>
            <a:pPr lvl="0"/>
            <a:r>
              <a:rPr lang="en-GB"/>
              <a:t>°</a:t>
            </a:r>
            <a:r>
              <a:rPr lang="en-GB" err="1"/>
              <a:t>Paskaidrojošs</a:t>
            </a:r>
            <a:r>
              <a:rPr lang="en-GB"/>
              <a:t> </a:t>
            </a:r>
            <a:r>
              <a:rPr lang="en-GB" err="1"/>
              <a:t>papildteksts</a:t>
            </a:r>
            <a:endParaRPr lang="lv-LV"/>
          </a:p>
        </p:txBody>
      </p:sp>
      <p:sp>
        <p:nvSpPr>
          <p:cNvPr id="17" name="Text Placeholder 4">
            <a:extLst>
              <a:ext uri="{FF2B5EF4-FFF2-40B4-BE49-F238E27FC236}">
                <a16:creationId xmlns:a16="http://schemas.microsoft.com/office/drawing/2014/main" id="{E92CB0BA-2FCF-446C-807C-F76A115ABA49}"/>
              </a:ext>
            </a:extLst>
          </p:cNvPr>
          <p:cNvSpPr>
            <a:spLocks noGrp="1"/>
          </p:cNvSpPr>
          <p:nvPr>
            <p:ph type="body" sz="quarter" idx="26" hasCustomPrompt="1"/>
          </p:nvPr>
        </p:nvSpPr>
        <p:spPr>
          <a:xfrm>
            <a:off x="914421" y="1347612"/>
            <a:ext cx="1890713" cy="233362"/>
          </a:xfrm>
        </p:spPr>
        <p:txBody>
          <a:bodyPr/>
          <a:lstStyle>
            <a:lvl1pPr marL="0" indent="0" algn="ctr">
              <a:buNone/>
              <a:defRPr sz="1400" b="1">
                <a:latin typeface="+mj-lt"/>
              </a:defRPr>
            </a:lvl1pPr>
          </a:lstStyle>
          <a:p>
            <a:pPr lvl="0"/>
            <a:r>
              <a:rPr lang="en-GB" err="1"/>
              <a:t>Bildes</a:t>
            </a:r>
            <a:r>
              <a:rPr lang="en-GB"/>
              <a:t> </a:t>
            </a:r>
            <a:r>
              <a:rPr lang="en-GB" err="1"/>
              <a:t>nosaukums</a:t>
            </a:r>
            <a:endParaRPr lang="lv-LV"/>
          </a:p>
        </p:txBody>
      </p:sp>
      <p:sp>
        <p:nvSpPr>
          <p:cNvPr id="18" name="Text Placeholder 10">
            <a:extLst>
              <a:ext uri="{FF2B5EF4-FFF2-40B4-BE49-F238E27FC236}">
                <a16:creationId xmlns:a16="http://schemas.microsoft.com/office/drawing/2014/main" id="{6607A48B-4E4C-422E-8911-3B9E29F8A3B9}"/>
              </a:ext>
            </a:extLst>
          </p:cNvPr>
          <p:cNvSpPr>
            <a:spLocks noGrp="1"/>
          </p:cNvSpPr>
          <p:nvPr>
            <p:ph type="body" sz="quarter" idx="34" hasCustomPrompt="1"/>
          </p:nvPr>
        </p:nvSpPr>
        <p:spPr>
          <a:xfrm>
            <a:off x="4683737" y="1685409"/>
            <a:ext cx="1123642" cy="1115454"/>
          </a:xfrm>
        </p:spPr>
        <p:txBody>
          <a:bodyPr anchor="t"/>
          <a:lstStyle>
            <a:lvl1pPr marL="0" indent="0">
              <a:buNone/>
              <a:defRPr/>
            </a:lvl1pPr>
          </a:lstStyle>
          <a:p>
            <a:pPr lvl="0"/>
            <a:r>
              <a:rPr lang="en-GB" err="1"/>
              <a:t>Mazās</a:t>
            </a:r>
            <a:r>
              <a:rPr lang="en-GB"/>
              <a:t> </a:t>
            </a:r>
            <a:r>
              <a:rPr lang="en-GB" err="1"/>
              <a:t>bildes</a:t>
            </a:r>
            <a:r>
              <a:rPr lang="en-GB"/>
              <a:t> </a:t>
            </a:r>
            <a:r>
              <a:rPr lang="en-GB" err="1"/>
              <a:t>teksts</a:t>
            </a:r>
            <a:endParaRPr lang="lv-LV"/>
          </a:p>
        </p:txBody>
      </p:sp>
      <p:sp>
        <p:nvSpPr>
          <p:cNvPr id="19" name="Text Placeholder 10">
            <a:extLst>
              <a:ext uri="{FF2B5EF4-FFF2-40B4-BE49-F238E27FC236}">
                <a16:creationId xmlns:a16="http://schemas.microsoft.com/office/drawing/2014/main" id="{DA9CB269-2C12-42E5-B872-787D9E50F6F8}"/>
              </a:ext>
            </a:extLst>
          </p:cNvPr>
          <p:cNvSpPr>
            <a:spLocks noGrp="1"/>
          </p:cNvSpPr>
          <p:nvPr>
            <p:ph type="body" sz="quarter" idx="35" hasCustomPrompt="1"/>
          </p:nvPr>
        </p:nvSpPr>
        <p:spPr>
          <a:xfrm>
            <a:off x="4683736" y="3031162"/>
            <a:ext cx="1123642" cy="1115454"/>
          </a:xfrm>
        </p:spPr>
        <p:txBody>
          <a:bodyPr anchor="t"/>
          <a:lstStyle>
            <a:lvl1pPr marL="0" indent="0">
              <a:buNone/>
              <a:defRPr/>
            </a:lvl1pPr>
          </a:lstStyle>
          <a:p>
            <a:pPr lvl="0"/>
            <a:r>
              <a:rPr lang="en-GB" err="1"/>
              <a:t>Mazās</a:t>
            </a:r>
            <a:r>
              <a:rPr lang="en-GB"/>
              <a:t> </a:t>
            </a:r>
            <a:r>
              <a:rPr lang="en-GB" err="1"/>
              <a:t>bildes</a:t>
            </a:r>
            <a:r>
              <a:rPr lang="en-GB"/>
              <a:t> </a:t>
            </a:r>
            <a:r>
              <a:rPr lang="en-GB" err="1"/>
              <a:t>teksts</a:t>
            </a:r>
            <a:endParaRPr lang="lv-LV"/>
          </a:p>
        </p:txBody>
      </p:sp>
      <p:sp>
        <p:nvSpPr>
          <p:cNvPr id="20" name="Text Placeholder 10">
            <a:extLst>
              <a:ext uri="{FF2B5EF4-FFF2-40B4-BE49-F238E27FC236}">
                <a16:creationId xmlns:a16="http://schemas.microsoft.com/office/drawing/2014/main" id="{A9788038-79F2-4115-A683-4A616C34F86F}"/>
              </a:ext>
            </a:extLst>
          </p:cNvPr>
          <p:cNvSpPr>
            <a:spLocks noGrp="1"/>
          </p:cNvSpPr>
          <p:nvPr>
            <p:ph type="body" sz="quarter" idx="36" hasCustomPrompt="1"/>
          </p:nvPr>
        </p:nvSpPr>
        <p:spPr>
          <a:xfrm>
            <a:off x="7332848" y="1671628"/>
            <a:ext cx="1123642" cy="1115454"/>
          </a:xfrm>
        </p:spPr>
        <p:txBody>
          <a:bodyPr anchor="t"/>
          <a:lstStyle>
            <a:lvl1pPr marL="0" indent="0">
              <a:buNone/>
              <a:defRPr/>
            </a:lvl1pPr>
          </a:lstStyle>
          <a:p>
            <a:pPr lvl="0"/>
            <a:r>
              <a:rPr lang="en-GB" err="1"/>
              <a:t>Mazās</a:t>
            </a:r>
            <a:r>
              <a:rPr lang="en-GB"/>
              <a:t> </a:t>
            </a:r>
            <a:r>
              <a:rPr lang="en-GB" err="1"/>
              <a:t>bildes</a:t>
            </a:r>
            <a:r>
              <a:rPr lang="en-GB"/>
              <a:t> </a:t>
            </a:r>
            <a:r>
              <a:rPr lang="en-GB" err="1"/>
              <a:t>teksts</a:t>
            </a:r>
            <a:endParaRPr lang="lv-LV"/>
          </a:p>
        </p:txBody>
      </p:sp>
      <p:sp>
        <p:nvSpPr>
          <p:cNvPr id="21" name="Text Placeholder 10">
            <a:extLst>
              <a:ext uri="{FF2B5EF4-FFF2-40B4-BE49-F238E27FC236}">
                <a16:creationId xmlns:a16="http://schemas.microsoft.com/office/drawing/2014/main" id="{4738C62B-E077-40FF-B531-B41B05D4482B}"/>
              </a:ext>
            </a:extLst>
          </p:cNvPr>
          <p:cNvSpPr>
            <a:spLocks noGrp="1"/>
          </p:cNvSpPr>
          <p:nvPr>
            <p:ph type="body" sz="quarter" idx="37" hasCustomPrompt="1"/>
          </p:nvPr>
        </p:nvSpPr>
        <p:spPr>
          <a:xfrm>
            <a:off x="7331063" y="3014142"/>
            <a:ext cx="1123642" cy="1115454"/>
          </a:xfrm>
        </p:spPr>
        <p:txBody>
          <a:bodyPr anchor="t"/>
          <a:lstStyle>
            <a:lvl1pPr marL="0" indent="0">
              <a:buNone/>
              <a:defRPr/>
            </a:lvl1pPr>
          </a:lstStyle>
          <a:p>
            <a:pPr lvl="0"/>
            <a:r>
              <a:rPr lang="en-GB" err="1"/>
              <a:t>Mazās</a:t>
            </a:r>
            <a:r>
              <a:rPr lang="en-GB"/>
              <a:t> </a:t>
            </a:r>
            <a:r>
              <a:rPr lang="en-GB" err="1"/>
              <a:t>bildes</a:t>
            </a:r>
            <a:r>
              <a:rPr lang="en-GB"/>
              <a:t> </a:t>
            </a:r>
            <a:r>
              <a:rPr lang="en-GB" err="1"/>
              <a:t>teksts</a:t>
            </a:r>
            <a:endParaRPr lang="lv-LV"/>
          </a:p>
        </p:txBody>
      </p:sp>
    </p:spTree>
    <p:extLst>
      <p:ext uri="{BB962C8B-B14F-4D97-AF65-F5344CB8AC3E}">
        <p14:creationId xmlns:p14="http://schemas.microsoft.com/office/powerpoint/2010/main" val="1804099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28055054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EXT WITH 2 PICTURE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69081" y="1671629"/>
            <a:ext cx="2462727" cy="2474987"/>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3336625" y="1671629"/>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3" name="Picture Placeholder 7">
            <a:extLst>
              <a:ext uri="{FF2B5EF4-FFF2-40B4-BE49-F238E27FC236}">
                <a16:creationId xmlns:a16="http://schemas.microsoft.com/office/drawing/2014/main" id="{723C9518-D20A-4A95-86F2-212C10CFE56A}"/>
              </a:ext>
            </a:extLst>
          </p:cNvPr>
          <p:cNvSpPr>
            <a:spLocks noGrp="1"/>
          </p:cNvSpPr>
          <p:nvPr>
            <p:ph type="pic" sz="quarter" idx="31" hasCustomPrompt="1"/>
          </p:nvPr>
        </p:nvSpPr>
        <p:spPr>
          <a:xfrm>
            <a:off x="3336625" y="2998018"/>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4" name="Picture Placeholder 7">
            <a:extLst>
              <a:ext uri="{FF2B5EF4-FFF2-40B4-BE49-F238E27FC236}">
                <a16:creationId xmlns:a16="http://schemas.microsoft.com/office/drawing/2014/main" id="{3432B49C-6793-460B-A49C-48AB3D223FFD}"/>
              </a:ext>
            </a:extLst>
          </p:cNvPr>
          <p:cNvSpPr>
            <a:spLocks noGrp="1"/>
          </p:cNvSpPr>
          <p:nvPr>
            <p:ph type="pic" sz="quarter" idx="32" hasCustomPrompt="1"/>
          </p:nvPr>
        </p:nvSpPr>
        <p:spPr>
          <a:xfrm>
            <a:off x="6004390" y="1671628"/>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5" name="Picture Placeholder 7">
            <a:extLst>
              <a:ext uri="{FF2B5EF4-FFF2-40B4-BE49-F238E27FC236}">
                <a16:creationId xmlns:a16="http://schemas.microsoft.com/office/drawing/2014/main" id="{2D10634E-81BF-4B5B-80E9-E40FB2D08585}"/>
              </a:ext>
            </a:extLst>
          </p:cNvPr>
          <p:cNvSpPr>
            <a:spLocks noGrp="1"/>
          </p:cNvSpPr>
          <p:nvPr>
            <p:ph type="pic" sz="quarter" idx="33" hasCustomPrompt="1"/>
          </p:nvPr>
        </p:nvSpPr>
        <p:spPr>
          <a:xfrm>
            <a:off x="6012194" y="2998017"/>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6" name="Text Placeholder 10">
            <a:extLst>
              <a:ext uri="{FF2B5EF4-FFF2-40B4-BE49-F238E27FC236}">
                <a16:creationId xmlns:a16="http://schemas.microsoft.com/office/drawing/2014/main" id="{83876B56-F82C-4530-BF35-CE719FB3D171}"/>
              </a:ext>
            </a:extLst>
          </p:cNvPr>
          <p:cNvSpPr>
            <a:spLocks noGrp="1"/>
          </p:cNvSpPr>
          <p:nvPr>
            <p:ph type="body" sz="quarter" idx="29" hasCustomPrompt="1"/>
          </p:nvPr>
        </p:nvSpPr>
        <p:spPr>
          <a:xfrm>
            <a:off x="882062" y="4216365"/>
            <a:ext cx="2036763" cy="386889"/>
          </a:xfrm>
        </p:spPr>
        <p:txBody>
          <a:bodyPr/>
          <a:lstStyle>
            <a:lvl1pPr marL="0" indent="0">
              <a:buNone/>
              <a:defRPr/>
            </a:lvl1pPr>
          </a:lstStyle>
          <a:p>
            <a:pPr lvl="0"/>
            <a:r>
              <a:rPr lang="en-GB"/>
              <a:t>°</a:t>
            </a:r>
            <a:r>
              <a:rPr lang="en-GB" err="1"/>
              <a:t>Paskaidrojošs</a:t>
            </a:r>
            <a:r>
              <a:rPr lang="en-GB"/>
              <a:t> </a:t>
            </a:r>
            <a:r>
              <a:rPr lang="en-GB" err="1"/>
              <a:t>papildteksts</a:t>
            </a:r>
            <a:endParaRPr lang="lv-LV"/>
          </a:p>
        </p:txBody>
      </p:sp>
      <p:sp>
        <p:nvSpPr>
          <p:cNvPr id="17" name="Text Placeholder 4">
            <a:extLst>
              <a:ext uri="{FF2B5EF4-FFF2-40B4-BE49-F238E27FC236}">
                <a16:creationId xmlns:a16="http://schemas.microsoft.com/office/drawing/2014/main" id="{E92CB0BA-2FCF-446C-807C-F76A115ABA49}"/>
              </a:ext>
            </a:extLst>
          </p:cNvPr>
          <p:cNvSpPr>
            <a:spLocks noGrp="1"/>
          </p:cNvSpPr>
          <p:nvPr>
            <p:ph type="body" sz="quarter" idx="26" hasCustomPrompt="1"/>
          </p:nvPr>
        </p:nvSpPr>
        <p:spPr>
          <a:xfrm>
            <a:off x="914421" y="1347612"/>
            <a:ext cx="1890713" cy="233362"/>
          </a:xfrm>
        </p:spPr>
        <p:txBody>
          <a:bodyPr/>
          <a:lstStyle>
            <a:lvl1pPr marL="0" indent="0" algn="ctr">
              <a:buNone/>
              <a:defRPr sz="1400" b="1">
                <a:latin typeface="+mj-lt"/>
              </a:defRPr>
            </a:lvl1pPr>
          </a:lstStyle>
          <a:p>
            <a:pPr lvl="0"/>
            <a:r>
              <a:rPr lang="en-GB" err="1"/>
              <a:t>Bildes</a:t>
            </a:r>
            <a:r>
              <a:rPr lang="en-GB"/>
              <a:t> </a:t>
            </a:r>
            <a:r>
              <a:rPr lang="en-GB" err="1"/>
              <a:t>nosaukums</a:t>
            </a:r>
            <a:endParaRPr lang="lv-LV"/>
          </a:p>
        </p:txBody>
      </p:sp>
      <p:sp>
        <p:nvSpPr>
          <p:cNvPr id="18" name="Text Placeholder 10">
            <a:extLst>
              <a:ext uri="{FF2B5EF4-FFF2-40B4-BE49-F238E27FC236}">
                <a16:creationId xmlns:a16="http://schemas.microsoft.com/office/drawing/2014/main" id="{6607A48B-4E4C-422E-8911-3B9E29F8A3B9}"/>
              </a:ext>
            </a:extLst>
          </p:cNvPr>
          <p:cNvSpPr>
            <a:spLocks noGrp="1"/>
          </p:cNvSpPr>
          <p:nvPr>
            <p:ph type="body" sz="quarter" idx="34" hasCustomPrompt="1"/>
          </p:nvPr>
        </p:nvSpPr>
        <p:spPr>
          <a:xfrm>
            <a:off x="4683737" y="1685409"/>
            <a:ext cx="1123642" cy="1115454"/>
          </a:xfrm>
        </p:spPr>
        <p:txBody>
          <a:bodyPr anchor="t"/>
          <a:lstStyle>
            <a:lvl1pPr marL="0" indent="0">
              <a:buNone/>
              <a:defRPr/>
            </a:lvl1pPr>
          </a:lstStyle>
          <a:p>
            <a:pPr lvl="0"/>
            <a:r>
              <a:rPr lang="en-GB" err="1"/>
              <a:t>Mazās</a:t>
            </a:r>
            <a:r>
              <a:rPr lang="en-GB"/>
              <a:t> </a:t>
            </a:r>
            <a:r>
              <a:rPr lang="en-GB" err="1"/>
              <a:t>bildes</a:t>
            </a:r>
            <a:r>
              <a:rPr lang="en-GB"/>
              <a:t> </a:t>
            </a:r>
            <a:r>
              <a:rPr lang="en-GB" err="1"/>
              <a:t>teksts</a:t>
            </a:r>
            <a:endParaRPr lang="lv-LV"/>
          </a:p>
        </p:txBody>
      </p:sp>
      <p:sp>
        <p:nvSpPr>
          <p:cNvPr id="19" name="Text Placeholder 10">
            <a:extLst>
              <a:ext uri="{FF2B5EF4-FFF2-40B4-BE49-F238E27FC236}">
                <a16:creationId xmlns:a16="http://schemas.microsoft.com/office/drawing/2014/main" id="{DA9CB269-2C12-42E5-B872-787D9E50F6F8}"/>
              </a:ext>
            </a:extLst>
          </p:cNvPr>
          <p:cNvSpPr>
            <a:spLocks noGrp="1"/>
          </p:cNvSpPr>
          <p:nvPr>
            <p:ph type="body" sz="quarter" idx="35" hasCustomPrompt="1"/>
          </p:nvPr>
        </p:nvSpPr>
        <p:spPr>
          <a:xfrm>
            <a:off x="4683736" y="3031162"/>
            <a:ext cx="1123642" cy="1115454"/>
          </a:xfrm>
        </p:spPr>
        <p:txBody>
          <a:bodyPr anchor="t"/>
          <a:lstStyle>
            <a:lvl1pPr marL="0" indent="0">
              <a:buNone/>
              <a:defRPr/>
            </a:lvl1pPr>
          </a:lstStyle>
          <a:p>
            <a:pPr lvl="0"/>
            <a:r>
              <a:rPr lang="en-GB" err="1"/>
              <a:t>Mazās</a:t>
            </a:r>
            <a:r>
              <a:rPr lang="en-GB"/>
              <a:t> </a:t>
            </a:r>
            <a:r>
              <a:rPr lang="en-GB" err="1"/>
              <a:t>bildes</a:t>
            </a:r>
            <a:r>
              <a:rPr lang="en-GB"/>
              <a:t> </a:t>
            </a:r>
            <a:r>
              <a:rPr lang="en-GB" err="1"/>
              <a:t>teksts</a:t>
            </a:r>
            <a:endParaRPr lang="lv-LV"/>
          </a:p>
        </p:txBody>
      </p:sp>
      <p:sp>
        <p:nvSpPr>
          <p:cNvPr id="20" name="Text Placeholder 10">
            <a:extLst>
              <a:ext uri="{FF2B5EF4-FFF2-40B4-BE49-F238E27FC236}">
                <a16:creationId xmlns:a16="http://schemas.microsoft.com/office/drawing/2014/main" id="{A9788038-79F2-4115-A683-4A616C34F86F}"/>
              </a:ext>
            </a:extLst>
          </p:cNvPr>
          <p:cNvSpPr>
            <a:spLocks noGrp="1"/>
          </p:cNvSpPr>
          <p:nvPr>
            <p:ph type="body" sz="quarter" idx="36" hasCustomPrompt="1"/>
          </p:nvPr>
        </p:nvSpPr>
        <p:spPr>
          <a:xfrm>
            <a:off x="7332848" y="1671628"/>
            <a:ext cx="1123642" cy="1115454"/>
          </a:xfrm>
        </p:spPr>
        <p:txBody>
          <a:bodyPr anchor="t"/>
          <a:lstStyle>
            <a:lvl1pPr marL="0" indent="0">
              <a:buNone/>
              <a:defRPr/>
            </a:lvl1pPr>
          </a:lstStyle>
          <a:p>
            <a:pPr lvl="0"/>
            <a:r>
              <a:rPr lang="en-GB" err="1"/>
              <a:t>Mazās</a:t>
            </a:r>
            <a:r>
              <a:rPr lang="en-GB"/>
              <a:t> </a:t>
            </a:r>
            <a:r>
              <a:rPr lang="en-GB" err="1"/>
              <a:t>bildes</a:t>
            </a:r>
            <a:r>
              <a:rPr lang="en-GB"/>
              <a:t> </a:t>
            </a:r>
            <a:r>
              <a:rPr lang="en-GB" err="1"/>
              <a:t>teksts</a:t>
            </a:r>
            <a:endParaRPr lang="lv-LV"/>
          </a:p>
        </p:txBody>
      </p:sp>
      <p:sp>
        <p:nvSpPr>
          <p:cNvPr id="21" name="Text Placeholder 10">
            <a:extLst>
              <a:ext uri="{FF2B5EF4-FFF2-40B4-BE49-F238E27FC236}">
                <a16:creationId xmlns:a16="http://schemas.microsoft.com/office/drawing/2014/main" id="{4738C62B-E077-40FF-B531-B41B05D4482B}"/>
              </a:ext>
            </a:extLst>
          </p:cNvPr>
          <p:cNvSpPr>
            <a:spLocks noGrp="1"/>
          </p:cNvSpPr>
          <p:nvPr>
            <p:ph type="body" sz="quarter" idx="37" hasCustomPrompt="1"/>
          </p:nvPr>
        </p:nvSpPr>
        <p:spPr>
          <a:xfrm>
            <a:off x="7331063" y="3014142"/>
            <a:ext cx="1123642" cy="1115454"/>
          </a:xfrm>
        </p:spPr>
        <p:txBody>
          <a:bodyPr anchor="t"/>
          <a:lstStyle>
            <a:lvl1pPr marL="0" indent="0">
              <a:buNone/>
              <a:defRPr/>
            </a:lvl1pPr>
          </a:lstStyle>
          <a:p>
            <a:pPr lvl="0"/>
            <a:r>
              <a:rPr lang="en-GB" err="1"/>
              <a:t>Mazās</a:t>
            </a:r>
            <a:r>
              <a:rPr lang="en-GB"/>
              <a:t> </a:t>
            </a:r>
            <a:r>
              <a:rPr lang="en-GB" err="1"/>
              <a:t>bildes</a:t>
            </a:r>
            <a:r>
              <a:rPr lang="en-GB"/>
              <a:t> </a:t>
            </a:r>
            <a:r>
              <a:rPr lang="en-GB" err="1"/>
              <a:t>teksts</a:t>
            </a:r>
            <a:endParaRPr lang="lv-LV"/>
          </a:p>
        </p:txBody>
      </p:sp>
    </p:spTree>
    <p:extLst>
      <p:ext uri="{BB962C8B-B14F-4D97-AF65-F5344CB8AC3E}">
        <p14:creationId xmlns:p14="http://schemas.microsoft.com/office/powerpoint/2010/main" val="1477138037"/>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EXT WITH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87510" y="1444380"/>
            <a:ext cx="1580234" cy="158810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2657292" y="1447946"/>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3" name="Picture Placeholder 7">
            <a:extLst>
              <a:ext uri="{FF2B5EF4-FFF2-40B4-BE49-F238E27FC236}">
                <a16:creationId xmlns:a16="http://schemas.microsoft.com/office/drawing/2014/main" id="{723C9518-D20A-4A95-86F2-212C10CFE56A}"/>
              </a:ext>
            </a:extLst>
          </p:cNvPr>
          <p:cNvSpPr>
            <a:spLocks noGrp="1"/>
          </p:cNvSpPr>
          <p:nvPr>
            <p:ph type="pic" sz="quarter" idx="31" hasCustomPrompt="1"/>
          </p:nvPr>
        </p:nvSpPr>
        <p:spPr>
          <a:xfrm>
            <a:off x="2657292" y="3037552"/>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4" name="Picture Placeholder 7">
            <a:extLst>
              <a:ext uri="{FF2B5EF4-FFF2-40B4-BE49-F238E27FC236}">
                <a16:creationId xmlns:a16="http://schemas.microsoft.com/office/drawing/2014/main" id="{3432B49C-6793-460B-A49C-48AB3D223FFD}"/>
              </a:ext>
            </a:extLst>
          </p:cNvPr>
          <p:cNvSpPr>
            <a:spLocks noGrp="1"/>
          </p:cNvSpPr>
          <p:nvPr>
            <p:ph type="pic" sz="quarter" idx="32" hasCustomPrompt="1"/>
          </p:nvPr>
        </p:nvSpPr>
        <p:spPr>
          <a:xfrm>
            <a:off x="5516476" y="1442515"/>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5" name="Picture Placeholder 7">
            <a:extLst>
              <a:ext uri="{FF2B5EF4-FFF2-40B4-BE49-F238E27FC236}">
                <a16:creationId xmlns:a16="http://schemas.microsoft.com/office/drawing/2014/main" id="{2D10634E-81BF-4B5B-80E9-E40FB2D08585}"/>
              </a:ext>
            </a:extLst>
          </p:cNvPr>
          <p:cNvSpPr>
            <a:spLocks noGrp="1"/>
          </p:cNvSpPr>
          <p:nvPr>
            <p:ph type="pic" sz="quarter" idx="33" hasCustomPrompt="1"/>
          </p:nvPr>
        </p:nvSpPr>
        <p:spPr>
          <a:xfrm>
            <a:off x="5517916" y="3037552"/>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7" name="Text Placeholder 4">
            <a:extLst>
              <a:ext uri="{FF2B5EF4-FFF2-40B4-BE49-F238E27FC236}">
                <a16:creationId xmlns:a16="http://schemas.microsoft.com/office/drawing/2014/main" id="{E92CB0BA-2FCF-446C-807C-F76A115ABA49}"/>
              </a:ext>
            </a:extLst>
          </p:cNvPr>
          <p:cNvSpPr>
            <a:spLocks noGrp="1"/>
          </p:cNvSpPr>
          <p:nvPr>
            <p:ph type="body" sz="quarter" idx="26" hasCustomPrompt="1"/>
          </p:nvPr>
        </p:nvSpPr>
        <p:spPr>
          <a:xfrm>
            <a:off x="666751" y="3216657"/>
            <a:ext cx="1600994" cy="435238"/>
          </a:xfrm>
        </p:spPr>
        <p:txBody>
          <a:bodyPr/>
          <a:lstStyle>
            <a:lvl1pPr marL="0" indent="0" algn="l">
              <a:buNone/>
              <a:defRPr sz="1200" b="1">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lv-LV"/>
          </a:p>
        </p:txBody>
      </p:sp>
      <p:sp>
        <p:nvSpPr>
          <p:cNvPr id="18" name="Text Placeholder 10">
            <a:extLst>
              <a:ext uri="{FF2B5EF4-FFF2-40B4-BE49-F238E27FC236}">
                <a16:creationId xmlns:a16="http://schemas.microsoft.com/office/drawing/2014/main" id="{6607A48B-4E4C-422E-8911-3B9E29F8A3B9}"/>
              </a:ext>
            </a:extLst>
          </p:cNvPr>
          <p:cNvSpPr>
            <a:spLocks noGrp="1"/>
          </p:cNvSpPr>
          <p:nvPr>
            <p:ph type="body" sz="quarter" idx="34" hasCustomPrompt="1"/>
          </p:nvPr>
        </p:nvSpPr>
        <p:spPr>
          <a:xfrm>
            <a:off x="3995075" y="1882563"/>
            <a:ext cx="1367993" cy="689187"/>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sp>
        <p:nvSpPr>
          <p:cNvPr id="22" name="Text Placeholder 10">
            <a:extLst>
              <a:ext uri="{FF2B5EF4-FFF2-40B4-BE49-F238E27FC236}">
                <a16:creationId xmlns:a16="http://schemas.microsoft.com/office/drawing/2014/main" id="{8DCD7F4C-7BE2-4436-BCA5-EF7E1DA6EE2C}"/>
              </a:ext>
            </a:extLst>
          </p:cNvPr>
          <p:cNvSpPr>
            <a:spLocks noGrp="1"/>
          </p:cNvSpPr>
          <p:nvPr>
            <p:ph type="body" sz="quarter" idx="38" hasCustomPrompt="1"/>
          </p:nvPr>
        </p:nvSpPr>
        <p:spPr>
          <a:xfrm>
            <a:off x="3995074" y="1444380"/>
            <a:ext cx="1367993" cy="335282"/>
          </a:xfrm>
        </p:spPr>
        <p:txBody>
          <a:bodyPr anchor="t"/>
          <a:lstStyle>
            <a:lvl1pPr marL="0" indent="0">
              <a:buNone/>
              <a:defRPr sz="1200">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en-GB"/>
          </a:p>
        </p:txBody>
      </p:sp>
      <p:sp>
        <p:nvSpPr>
          <p:cNvPr id="23" name="Text Placeholder 10">
            <a:extLst>
              <a:ext uri="{FF2B5EF4-FFF2-40B4-BE49-F238E27FC236}">
                <a16:creationId xmlns:a16="http://schemas.microsoft.com/office/drawing/2014/main" id="{AAA2AD34-44C3-48C7-9FD5-ECB104BBD59E}"/>
              </a:ext>
            </a:extLst>
          </p:cNvPr>
          <p:cNvSpPr>
            <a:spLocks noGrp="1"/>
          </p:cNvSpPr>
          <p:nvPr>
            <p:ph type="body" sz="quarter" idx="39" hasCustomPrompt="1"/>
          </p:nvPr>
        </p:nvSpPr>
        <p:spPr>
          <a:xfrm>
            <a:off x="3999314" y="3477600"/>
            <a:ext cx="1367993" cy="689187"/>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sp>
        <p:nvSpPr>
          <p:cNvPr id="24" name="Text Placeholder 10">
            <a:extLst>
              <a:ext uri="{FF2B5EF4-FFF2-40B4-BE49-F238E27FC236}">
                <a16:creationId xmlns:a16="http://schemas.microsoft.com/office/drawing/2014/main" id="{72150232-8E35-4758-A724-D53917E3AB7C}"/>
              </a:ext>
            </a:extLst>
          </p:cNvPr>
          <p:cNvSpPr>
            <a:spLocks noGrp="1"/>
          </p:cNvSpPr>
          <p:nvPr>
            <p:ph type="body" sz="quarter" idx="40" hasCustomPrompt="1"/>
          </p:nvPr>
        </p:nvSpPr>
        <p:spPr>
          <a:xfrm>
            <a:off x="3999313" y="3039417"/>
            <a:ext cx="1367993" cy="335282"/>
          </a:xfrm>
        </p:spPr>
        <p:txBody>
          <a:bodyPr anchor="t"/>
          <a:lstStyle>
            <a:lvl1pPr marL="0" indent="0">
              <a:buNone/>
              <a:defRPr sz="1200">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en-GB"/>
          </a:p>
        </p:txBody>
      </p:sp>
      <p:sp>
        <p:nvSpPr>
          <p:cNvPr id="25" name="Text Placeholder 10">
            <a:extLst>
              <a:ext uri="{FF2B5EF4-FFF2-40B4-BE49-F238E27FC236}">
                <a16:creationId xmlns:a16="http://schemas.microsoft.com/office/drawing/2014/main" id="{C238B557-1AB6-4D58-9491-645009652895}"/>
              </a:ext>
            </a:extLst>
          </p:cNvPr>
          <p:cNvSpPr>
            <a:spLocks noGrp="1"/>
          </p:cNvSpPr>
          <p:nvPr>
            <p:ph type="body" sz="quarter" idx="41" hasCustomPrompt="1"/>
          </p:nvPr>
        </p:nvSpPr>
        <p:spPr>
          <a:xfrm>
            <a:off x="6882608" y="1882563"/>
            <a:ext cx="1367993" cy="689187"/>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sp>
        <p:nvSpPr>
          <p:cNvPr id="26" name="Text Placeholder 10">
            <a:extLst>
              <a:ext uri="{FF2B5EF4-FFF2-40B4-BE49-F238E27FC236}">
                <a16:creationId xmlns:a16="http://schemas.microsoft.com/office/drawing/2014/main" id="{CB728A4A-67C6-438F-BA88-490DC9E28AC8}"/>
              </a:ext>
            </a:extLst>
          </p:cNvPr>
          <p:cNvSpPr>
            <a:spLocks noGrp="1"/>
          </p:cNvSpPr>
          <p:nvPr>
            <p:ph type="body" sz="quarter" idx="42" hasCustomPrompt="1"/>
          </p:nvPr>
        </p:nvSpPr>
        <p:spPr>
          <a:xfrm>
            <a:off x="6882607" y="1444380"/>
            <a:ext cx="1367993" cy="335282"/>
          </a:xfrm>
        </p:spPr>
        <p:txBody>
          <a:bodyPr anchor="t"/>
          <a:lstStyle>
            <a:lvl1pPr marL="0" indent="0">
              <a:buNone/>
              <a:defRPr sz="1200">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en-GB"/>
          </a:p>
        </p:txBody>
      </p:sp>
      <p:sp>
        <p:nvSpPr>
          <p:cNvPr id="27" name="Text Placeholder 10">
            <a:extLst>
              <a:ext uri="{FF2B5EF4-FFF2-40B4-BE49-F238E27FC236}">
                <a16:creationId xmlns:a16="http://schemas.microsoft.com/office/drawing/2014/main" id="{62976C56-C4CF-4A88-9A19-72AAE92BDFCB}"/>
              </a:ext>
            </a:extLst>
          </p:cNvPr>
          <p:cNvSpPr>
            <a:spLocks noGrp="1"/>
          </p:cNvSpPr>
          <p:nvPr>
            <p:ph type="body" sz="quarter" idx="43" hasCustomPrompt="1"/>
          </p:nvPr>
        </p:nvSpPr>
        <p:spPr>
          <a:xfrm>
            <a:off x="6882607" y="3477600"/>
            <a:ext cx="1367993" cy="689187"/>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sp>
        <p:nvSpPr>
          <p:cNvPr id="28" name="Text Placeholder 10">
            <a:extLst>
              <a:ext uri="{FF2B5EF4-FFF2-40B4-BE49-F238E27FC236}">
                <a16:creationId xmlns:a16="http://schemas.microsoft.com/office/drawing/2014/main" id="{FE2980B6-0800-4DAA-B5D8-8370FB25BA59}"/>
              </a:ext>
            </a:extLst>
          </p:cNvPr>
          <p:cNvSpPr>
            <a:spLocks noGrp="1"/>
          </p:cNvSpPr>
          <p:nvPr>
            <p:ph type="body" sz="quarter" idx="44" hasCustomPrompt="1"/>
          </p:nvPr>
        </p:nvSpPr>
        <p:spPr>
          <a:xfrm>
            <a:off x="6882606" y="3039417"/>
            <a:ext cx="1367993" cy="335282"/>
          </a:xfrm>
        </p:spPr>
        <p:txBody>
          <a:bodyPr anchor="t"/>
          <a:lstStyle>
            <a:lvl1pPr marL="0" indent="0">
              <a:buNone/>
              <a:defRPr sz="1200">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en-GB"/>
          </a:p>
        </p:txBody>
      </p:sp>
      <p:sp>
        <p:nvSpPr>
          <p:cNvPr id="30" name="Text Placeholder 10">
            <a:extLst>
              <a:ext uri="{FF2B5EF4-FFF2-40B4-BE49-F238E27FC236}">
                <a16:creationId xmlns:a16="http://schemas.microsoft.com/office/drawing/2014/main" id="{34664010-C697-4384-A9EC-36016E89A225}"/>
              </a:ext>
            </a:extLst>
          </p:cNvPr>
          <p:cNvSpPr>
            <a:spLocks noGrp="1"/>
          </p:cNvSpPr>
          <p:nvPr>
            <p:ph type="body" sz="quarter" idx="45" hasCustomPrompt="1"/>
          </p:nvPr>
        </p:nvSpPr>
        <p:spPr>
          <a:xfrm>
            <a:off x="666750" y="3651896"/>
            <a:ext cx="1600994" cy="514892"/>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cxnSp>
        <p:nvCxnSpPr>
          <p:cNvPr id="5" name="Straight Connector 4">
            <a:extLst>
              <a:ext uri="{FF2B5EF4-FFF2-40B4-BE49-F238E27FC236}">
                <a16:creationId xmlns:a16="http://schemas.microsoft.com/office/drawing/2014/main" id="{FFF20CB2-9815-48A9-9888-CBE443586796}"/>
              </a:ext>
            </a:extLst>
          </p:cNvPr>
          <p:cNvCxnSpPr>
            <a:cxnSpLocks/>
          </p:cNvCxnSpPr>
          <p:nvPr userDrawn="1"/>
        </p:nvCxnSpPr>
        <p:spPr>
          <a:xfrm>
            <a:off x="2411655" y="1450679"/>
            <a:ext cx="0" cy="272427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811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EXT WITH 2 PICTURE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66750" y="226882"/>
            <a:ext cx="7812087" cy="760693"/>
          </a:xfrm>
        </p:spPr>
        <p:txBody>
          <a:bodyPr/>
          <a:lstStyle>
            <a:lvl1pPr>
              <a:defRPr>
                <a:solidFill>
                  <a:schemeClr val="tx1"/>
                </a:solidFill>
              </a:defRPr>
            </a:lvl1pPr>
          </a:lstStyle>
          <a:p>
            <a:r>
              <a:rPr lang="en-US"/>
              <a:t>Click to edit Master title style</a:t>
            </a:r>
            <a:endParaRPr lang="lv-LV"/>
          </a:p>
        </p:txBody>
      </p:sp>
      <p:sp>
        <p:nvSpPr>
          <p:cNvPr id="7" name="Date Placeholder 6"/>
          <p:cNvSpPr>
            <a:spLocks noGrp="1"/>
          </p:cNvSpPr>
          <p:nvPr>
            <p:ph type="dt" sz="half" idx="21"/>
          </p:nvPr>
        </p:nvSpPr>
        <p:spPr>
          <a:xfrm rot="16200000">
            <a:off x="8417495" y="2403996"/>
            <a:ext cx="946448" cy="273844"/>
          </a:xfrm>
          <a:prstGeom prst="rect">
            <a:avLst/>
          </a:prstGeom>
        </p:spPr>
        <p:txBody>
          <a:bodyPr/>
          <a:lstStyle/>
          <a:p>
            <a:fld id="{23B5CD38-1577-4316-B083-AF96C43D5AFC}" type="datetime1">
              <a:rPr lang="lv-LV" smtClean="0"/>
              <a:t>19.11.2024</a:t>
            </a:fld>
            <a:endParaRPr lang="lv-LV"/>
          </a:p>
        </p:txBody>
      </p:sp>
      <p:sp>
        <p:nvSpPr>
          <p:cNvPr id="9" name="Footer Placeholder 8"/>
          <p:cNvSpPr>
            <a:spLocks noGrp="1"/>
          </p:cNvSpPr>
          <p:nvPr>
            <p:ph type="ftr" sz="quarter" idx="22"/>
          </p:nvPr>
        </p:nvSpPr>
        <p:spPr>
          <a:xfrm rot="16200000">
            <a:off x="8054987" y="3630600"/>
            <a:ext cx="1671464" cy="273844"/>
          </a:xfrm>
          <a:prstGeom prst="rect">
            <a:avLst/>
          </a:prstGeom>
        </p:spPr>
        <p:txBody>
          <a:bodyPr/>
          <a:lstStyle/>
          <a:p>
            <a:r>
              <a:rPr lang="lv-LV"/>
              <a:t>Cits nosaukums</a:t>
            </a:r>
          </a:p>
        </p:txBody>
      </p:sp>
      <p:sp>
        <p:nvSpPr>
          <p:cNvPr id="10" name="Slide Number Placeholder 9"/>
          <p:cNvSpPr>
            <a:spLocks noGrp="1"/>
          </p:cNvSpPr>
          <p:nvPr>
            <p:ph type="sldNum" sz="quarter" idx="23"/>
          </p:nvPr>
        </p:nvSpPr>
        <p:spPr/>
        <p:txBody>
          <a:bodyPr/>
          <a:lstStyle/>
          <a:p>
            <a:fld id="{7D818A06-01C8-4740-BA7B-FC4932E60795}" type="slidenum">
              <a:rPr lang="lv-LV" smtClean="0"/>
              <a:pPr/>
              <a:t>‹#›</a:t>
            </a:fld>
            <a:endParaRPr lang="lv-LV"/>
          </a:p>
        </p:txBody>
      </p:sp>
      <p:sp>
        <p:nvSpPr>
          <p:cNvPr id="4" name="TextBox 3"/>
          <p:cNvSpPr txBox="1"/>
          <p:nvPr userDrawn="1"/>
        </p:nvSpPr>
        <p:spPr>
          <a:xfrm>
            <a:off x="2267744" y="1347614"/>
            <a:ext cx="184731" cy="369332"/>
          </a:xfrm>
          <a:prstGeom prst="rect">
            <a:avLst/>
          </a:prstGeom>
          <a:noFill/>
        </p:spPr>
        <p:txBody>
          <a:bodyPr wrap="none" rtlCol="0">
            <a:spAutoFit/>
          </a:bodyPr>
          <a:lstStyle/>
          <a:p>
            <a:endParaRPr lang="lv-LV"/>
          </a:p>
        </p:txBody>
      </p:sp>
      <p:sp>
        <p:nvSpPr>
          <p:cNvPr id="11" name="Picture Placeholder 7">
            <a:extLst>
              <a:ext uri="{FF2B5EF4-FFF2-40B4-BE49-F238E27FC236}">
                <a16:creationId xmlns:a16="http://schemas.microsoft.com/office/drawing/2014/main" id="{DDE1BEB2-0AD6-440B-9B52-4BDA8DFF4B61}"/>
              </a:ext>
            </a:extLst>
          </p:cNvPr>
          <p:cNvSpPr>
            <a:spLocks noGrp="1"/>
          </p:cNvSpPr>
          <p:nvPr>
            <p:ph type="pic" sz="quarter" idx="19" hasCustomPrompt="1"/>
          </p:nvPr>
        </p:nvSpPr>
        <p:spPr>
          <a:xfrm>
            <a:off x="687510" y="1444380"/>
            <a:ext cx="1580234" cy="1588101"/>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2" name="Picture Placeholder 7">
            <a:extLst>
              <a:ext uri="{FF2B5EF4-FFF2-40B4-BE49-F238E27FC236}">
                <a16:creationId xmlns:a16="http://schemas.microsoft.com/office/drawing/2014/main" id="{080F162A-54F5-40D6-9AB9-B6B7766A8C60}"/>
              </a:ext>
            </a:extLst>
          </p:cNvPr>
          <p:cNvSpPr>
            <a:spLocks noGrp="1"/>
          </p:cNvSpPr>
          <p:nvPr>
            <p:ph type="pic" sz="quarter" idx="30" hasCustomPrompt="1"/>
          </p:nvPr>
        </p:nvSpPr>
        <p:spPr>
          <a:xfrm>
            <a:off x="2657292" y="1447946"/>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3" name="Picture Placeholder 7">
            <a:extLst>
              <a:ext uri="{FF2B5EF4-FFF2-40B4-BE49-F238E27FC236}">
                <a16:creationId xmlns:a16="http://schemas.microsoft.com/office/drawing/2014/main" id="{723C9518-D20A-4A95-86F2-212C10CFE56A}"/>
              </a:ext>
            </a:extLst>
          </p:cNvPr>
          <p:cNvSpPr>
            <a:spLocks noGrp="1"/>
          </p:cNvSpPr>
          <p:nvPr>
            <p:ph type="pic" sz="quarter" idx="31" hasCustomPrompt="1"/>
          </p:nvPr>
        </p:nvSpPr>
        <p:spPr>
          <a:xfrm>
            <a:off x="2657292" y="3037552"/>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4" name="Picture Placeholder 7">
            <a:extLst>
              <a:ext uri="{FF2B5EF4-FFF2-40B4-BE49-F238E27FC236}">
                <a16:creationId xmlns:a16="http://schemas.microsoft.com/office/drawing/2014/main" id="{3432B49C-6793-460B-A49C-48AB3D223FFD}"/>
              </a:ext>
            </a:extLst>
          </p:cNvPr>
          <p:cNvSpPr>
            <a:spLocks noGrp="1"/>
          </p:cNvSpPr>
          <p:nvPr>
            <p:ph type="pic" sz="quarter" idx="32" hasCustomPrompt="1"/>
          </p:nvPr>
        </p:nvSpPr>
        <p:spPr>
          <a:xfrm>
            <a:off x="5516476" y="1442515"/>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5" name="Picture Placeholder 7">
            <a:extLst>
              <a:ext uri="{FF2B5EF4-FFF2-40B4-BE49-F238E27FC236}">
                <a16:creationId xmlns:a16="http://schemas.microsoft.com/office/drawing/2014/main" id="{2D10634E-81BF-4B5B-80E9-E40FB2D08585}"/>
              </a:ext>
            </a:extLst>
          </p:cNvPr>
          <p:cNvSpPr>
            <a:spLocks noGrp="1"/>
          </p:cNvSpPr>
          <p:nvPr>
            <p:ph type="pic" sz="quarter" idx="33" hasCustomPrompt="1"/>
          </p:nvPr>
        </p:nvSpPr>
        <p:spPr>
          <a:xfrm>
            <a:off x="5517916" y="3037552"/>
            <a:ext cx="1123641" cy="1129235"/>
          </a:xfrm>
          <a:custGeom>
            <a:avLst/>
            <a:gdLst>
              <a:gd name="connsiteX0" fmla="*/ 0 w 1584325"/>
              <a:gd name="connsiteY0" fmla="*/ 0 h 1584325"/>
              <a:gd name="connsiteX1" fmla="*/ 1584325 w 1584325"/>
              <a:gd name="connsiteY1" fmla="*/ 0 h 1584325"/>
              <a:gd name="connsiteX2" fmla="*/ 1584325 w 1584325"/>
              <a:gd name="connsiteY2" fmla="*/ 1584325 h 1584325"/>
              <a:gd name="connsiteX3" fmla="*/ 0 w 1584325"/>
              <a:gd name="connsiteY3" fmla="*/ 1584325 h 1584325"/>
              <a:gd name="connsiteX4" fmla="*/ 0 w 1584325"/>
              <a:gd name="connsiteY4" fmla="*/ 0 h 1584325"/>
              <a:gd name="connsiteX0" fmla="*/ 1171575 w 2755900"/>
              <a:gd name="connsiteY0" fmla="*/ 0 h 2584450"/>
              <a:gd name="connsiteX1" fmla="*/ 2755900 w 2755900"/>
              <a:gd name="connsiteY1" fmla="*/ 0 h 2584450"/>
              <a:gd name="connsiteX2" fmla="*/ 2755900 w 2755900"/>
              <a:gd name="connsiteY2" fmla="*/ 1584325 h 2584450"/>
              <a:gd name="connsiteX3" fmla="*/ 0 w 2755900"/>
              <a:gd name="connsiteY3" fmla="*/ 2584450 h 2584450"/>
              <a:gd name="connsiteX4" fmla="*/ 1171575 w 2755900"/>
              <a:gd name="connsiteY4" fmla="*/ 0 h 2584450"/>
              <a:gd name="connsiteX0" fmla="*/ 1181100 w 2765425"/>
              <a:gd name="connsiteY0" fmla="*/ 0 h 2593975"/>
              <a:gd name="connsiteX1" fmla="*/ 2765425 w 2765425"/>
              <a:gd name="connsiteY1" fmla="*/ 0 h 2593975"/>
              <a:gd name="connsiteX2" fmla="*/ 2765425 w 2765425"/>
              <a:gd name="connsiteY2" fmla="*/ 1584325 h 2593975"/>
              <a:gd name="connsiteX3" fmla="*/ 0 w 2765425"/>
              <a:gd name="connsiteY3" fmla="*/ 2593975 h 2593975"/>
              <a:gd name="connsiteX4" fmla="*/ 1181100 w 2765425"/>
              <a:gd name="connsiteY4" fmla="*/ 0 h 2593975"/>
              <a:gd name="connsiteX0" fmla="*/ 1181100 w 2765425"/>
              <a:gd name="connsiteY0" fmla="*/ 0 h 2838851"/>
              <a:gd name="connsiteX1" fmla="*/ 2765425 w 2765425"/>
              <a:gd name="connsiteY1" fmla="*/ 0 h 2838851"/>
              <a:gd name="connsiteX2" fmla="*/ 2765425 w 2765425"/>
              <a:gd name="connsiteY2" fmla="*/ 1584325 h 2838851"/>
              <a:gd name="connsiteX3" fmla="*/ 0 w 2765425"/>
              <a:gd name="connsiteY3" fmla="*/ 2593975 h 2838851"/>
              <a:gd name="connsiteX4" fmla="*/ 1181100 w 2765425"/>
              <a:gd name="connsiteY4" fmla="*/ 0 h 2838851"/>
              <a:gd name="connsiteX0" fmla="*/ 1181100 w 2765425"/>
              <a:gd name="connsiteY0" fmla="*/ 0 h 3049171"/>
              <a:gd name="connsiteX1" fmla="*/ 2765425 w 2765425"/>
              <a:gd name="connsiteY1" fmla="*/ 0 h 3049171"/>
              <a:gd name="connsiteX2" fmla="*/ 2765425 w 2765425"/>
              <a:gd name="connsiteY2" fmla="*/ 1584325 h 3049171"/>
              <a:gd name="connsiteX3" fmla="*/ 0 w 2765425"/>
              <a:gd name="connsiteY3" fmla="*/ 2593975 h 3049171"/>
              <a:gd name="connsiteX4" fmla="*/ 1181100 w 2765425"/>
              <a:gd name="connsiteY4" fmla="*/ 0 h 3049171"/>
              <a:gd name="connsiteX0" fmla="*/ 1181100 w 2765425"/>
              <a:gd name="connsiteY0" fmla="*/ 0 h 3127066"/>
              <a:gd name="connsiteX1" fmla="*/ 2765425 w 2765425"/>
              <a:gd name="connsiteY1" fmla="*/ 0 h 3127066"/>
              <a:gd name="connsiteX2" fmla="*/ 2765425 w 2765425"/>
              <a:gd name="connsiteY2" fmla="*/ 1584325 h 3127066"/>
              <a:gd name="connsiteX3" fmla="*/ 0 w 2765425"/>
              <a:gd name="connsiteY3" fmla="*/ 2593975 h 3127066"/>
              <a:gd name="connsiteX4" fmla="*/ 1181100 w 2765425"/>
              <a:gd name="connsiteY4" fmla="*/ 0 h 3127066"/>
              <a:gd name="connsiteX0" fmla="*/ 1446206 w 3030531"/>
              <a:gd name="connsiteY0" fmla="*/ 0 h 3127066"/>
              <a:gd name="connsiteX1" fmla="*/ 3030531 w 3030531"/>
              <a:gd name="connsiteY1" fmla="*/ 0 h 3127066"/>
              <a:gd name="connsiteX2" fmla="*/ 3030531 w 3030531"/>
              <a:gd name="connsiteY2" fmla="*/ 1584325 h 3127066"/>
              <a:gd name="connsiteX3" fmla="*/ 265106 w 3030531"/>
              <a:gd name="connsiteY3" fmla="*/ 2593975 h 3127066"/>
              <a:gd name="connsiteX4" fmla="*/ 1446206 w 3030531"/>
              <a:gd name="connsiteY4" fmla="*/ 0 h 3127066"/>
              <a:gd name="connsiteX0" fmla="*/ 1602311 w 3186636"/>
              <a:gd name="connsiteY0" fmla="*/ 22 h 3127088"/>
              <a:gd name="connsiteX1" fmla="*/ 3186636 w 3186636"/>
              <a:gd name="connsiteY1" fmla="*/ 22 h 3127088"/>
              <a:gd name="connsiteX2" fmla="*/ 3186636 w 3186636"/>
              <a:gd name="connsiteY2" fmla="*/ 1584347 h 3127088"/>
              <a:gd name="connsiteX3" fmla="*/ 421211 w 3186636"/>
              <a:gd name="connsiteY3" fmla="*/ 2593997 h 3127088"/>
              <a:gd name="connsiteX4" fmla="*/ 1602311 w 3186636"/>
              <a:gd name="connsiteY4" fmla="*/ 22 h 3127088"/>
              <a:gd name="connsiteX0" fmla="*/ 1526273 w 3110598"/>
              <a:gd name="connsiteY0" fmla="*/ 21 h 3127087"/>
              <a:gd name="connsiteX1" fmla="*/ 3110598 w 3110598"/>
              <a:gd name="connsiteY1" fmla="*/ 21 h 3127087"/>
              <a:gd name="connsiteX2" fmla="*/ 3110598 w 3110598"/>
              <a:gd name="connsiteY2" fmla="*/ 1584346 h 3127087"/>
              <a:gd name="connsiteX3" fmla="*/ 345173 w 3110598"/>
              <a:gd name="connsiteY3" fmla="*/ 2593996 h 3127087"/>
              <a:gd name="connsiteX4" fmla="*/ 1526273 w 3110598"/>
              <a:gd name="connsiteY4" fmla="*/ 21 h 3127087"/>
              <a:gd name="connsiteX0" fmla="*/ 1522425 w 3106750"/>
              <a:gd name="connsiteY0" fmla="*/ 0 h 3127066"/>
              <a:gd name="connsiteX1" fmla="*/ 3106750 w 3106750"/>
              <a:gd name="connsiteY1" fmla="*/ 0 h 3127066"/>
              <a:gd name="connsiteX2" fmla="*/ 3106750 w 3106750"/>
              <a:gd name="connsiteY2" fmla="*/ 1584325 h 3127066"/>
              <a:gd name="connsiteX3" fmla="*/ 341325 w 3106750"/>
              <a:gd name="connsiteY3" fmla="*/ 2593975 h 3127066"/>
              <a:gd name="connsiteX4" fmla="*/ 1522425 w 3106750"/>
              <a:gd name="connsiteY4" fmla="*/ 0 h 3127066"/>
              <a:gd name="connsiteX0" fmla="*/ 1527251 w 3111576"/>
              <a:gd name="connsiteY0" fmla="*/ 0 h 3127066"/>
              <a:gd name="connsiteX1" fmla="*/ 3111576 w 3111576"/>
              <a:gd name="connsiteY1" fmla="*/ 0 h 3127066"/>
              <a:gd name="connsiteX2" fmla="*/ 3111576 w 3111576"/>
              <a:gd name="connsiteY2" fmla="*/ 1584325 h 3127066"/>
              <a:gd name="connsiteX3" fmla="*/ 346151 w 3111576"/>
              <a:gd name="connsiteY3" fmla="*/ 2593975 h 3127066"/>
              <a:gd name="connsiteX4" fmla="*/ 1527251 w 3111576"/>
              <a:gd name="connsiteY4" fmla="*/ 0 h 312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76" h="3127066">
                <a:moveTo>
                  <a:pt x="1527251" y="0"/>
                </a:moveTo>
                <a:lnTo>
                  <a:pt x="3111576" y="0"/>
                </a:lnTo>
                <a:lnTo>
                  <a:pt x="3111576" y="1584325"/>
                </a:lnTo>
                <a:cubicBezTo>
                  <a:pt x="3099406" y="3144837"/>
                  <a:pt x="1253672" y="3595688"/>
                  <a:pt x="346151" y="2593975"/>
                </a:cubicBezTo>
                <a:cubicBezTo>
                  <a:pt x="-393624" y="1724554"/>
                  <a:pt x="76234" y="85306"/>
                  <a:pt x="1527251" y="0"/>
                </a:cubicBezTo>
                <a:close/>
              </a:path>
            </a:pathLst>
          </a:custGeom>
        </p:spPr>
        <p:txBody>
          <a:bodyPr/>
          <a:lstStyle>
            <a:lvl1pPr marL="0" indent="0">
              <a:buNone/>
              <a:defRPr baseline="0"/>
            </a:lvl1pPr>
          </a:lstStyle>
          <a:p>
            <a:r>
              <a:rPr lang="en-GB"/>
              <a:t>Picture</a:t>
            </a:r>
            <a:endParaRPr lang="lv-LV"/>
          </a:p>
        </p:txBody>
      </p:sp>
      <p:sp>
        <p:nvSpPr>
          <p:cNvPr id="17" name="Text Placeholder 4">
            <a:extLst>
              <a:ext uri="{FF2B5EF4-FFF2-40B4-BE49-F238E27FC236}">
                <a16:creationId xmlns:a16="http://schemas.microsoft.com/office/drawing/2014/main" id="{E92CB0BA-2FCF-446C-807C-F76A115ABA49}"/>
              </a:ext>
            </a:extLst>
          </p:cNvPr>
          <p:cNvSpPr>
            <a:spLocks noGrp="1"/>
          </p:cNvSpPr>
          <p:nvPr>
            <p:ph type="body" sz="quarter" idx="26" hasCustomPrompt="1"/>
          </p:nvPr>
        </p:nvSpPr>
        <p:spPr>
          <a:xfrm>
            <a:off x="666751" y="3216657"/>
            <a:ext cx="1600994" cy="435238"/>
          </a:xfrm>
        </p:spPr>
        <p:txBody>
          <a:bodyPr/>
          <a:lstStyle>
            <a:lvl1pPr marL="0" indent="0" algn="l">
              <a:buNone/>
              <a:defRPr sz="1200" b="1">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lv-LV"/>
          </a:p>
        </p:txBody>
      </p:sp>
      <p:sp>
        <p:nvSpPr>
          <p:cNvPr id="18" name="Text Placeholder 10">
            <a:extLst>
              <a:ext uri="{FF2B5EF4-FFF2-40B4-BE49-F238E27FC236}">
                <a16:creationId xmlns:a16="http://schemas.microsoft.com/office/drawing/2014/main" id="{6607A48B-4E4C-422E-8911-3B9E29F8A3B9}"/>
              </a:ext>
            </a:extLst>
          </p:cNvPr>
          <p:cNvSpPr>
            <a:spLocks noGrp="1"/>
          </p:cNvSpPr>
          <p:nvPr>
            <p:ph type="body" sz="quarter" idx="34" hasCustomPrompt="1"/>
          </p:nvPr>
        </p:nvSpPr>
        <p:spPr>
          <a:xfrm>
            <a:off x="3995075" y="1882563"/>
            <a:ext cx="1367993" cy="689187"/>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sp>
        <p:nvSpPr>
          <p:cNvPr id="22" name="Text Placeholder 10">
            <a:extLst>
              <a:ext uri="{FF2B5EF4-FFF2-40B4-BE49-F238E27FC236}">
                <a16:creationId xmlns:a16="http://schemas.microsoft.com/office/drawing/2014/main" id="{8DCD7F4C-7BE2-4436-BCA5-EF7E1DA6EE2C}"/>
              </a:ext>
            </a:extLst>
          </p:cNvPr>
          <p:cNvSpPr>
            <a:spLocks noGrp="1"/>
          </p:cNvSpPr>
          <p:nvPr>
            <p:ph type="body" sz="quarter" idx="38" hasCustomPrompt="1"/>
          </p:nvPr>
        </p:nvSpPr>
        <p:spPr>
          <a:xfrm>
            <a:off x="3995074" y="1444380"/>
            <a:ext cx="1367993" cy="335282"/>
          </a:xfrm>
        </p:spPr>
        <p:txBody>
          <a:bodyPr anchor="t"/>
          <a:lstStyle>
            <a:lvl1pPr marL="0" indent="0">
              <a:buNone/>
              <a:defRPr sz="1200">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en-GB"/>
          </a:p>
        </p:txBody>
      </p:sp>
      <p:sp>
        <p:nvSpPr>
          <p:cNvPr id="23" name="Text Placeholder 10">
            <a:extLst>
              <a:ext uri="{FF2B5EF4-FFF2-40B4-BE49-F238E27FC236}">
                <a16:creationId xmlns:a16="http://schemas.microsoft.com/office/drawing/2014/main" id="{AAA2AD34-44C3-48C7-9FD5-ECB104BBD59E}"/>
              </a:ext>
            </a:extLst>
          </p:cNvPr>
          <p:cNvSpPr>
            <a:spLocks noGrp="1"/>
          </p:cNvSpPr>
          <p:nvPr>
            <p:ph type="body" sz="quarter" idx="39" hasCustomPrompt="1"/>
          </p:nvPr>
        </p:nvSpPr>
        <p:spPr>
          <a:xfrm>
            <a:off x="3999314" y="3477600"/>
            <a:ext cx="1367993" cy="689187"/>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sp>
        <p:nvSpPr>
          <p:cNvPr id="24" name="Text Placeholder 10">
            <a:extLst>
              <a:ext uri="{FF2B5EF4-FFF2-40B4-BE49-F238E27FC236}">
                <a16:creationId xmlns:a16="http://schemas.microsoft.com/office/drawing/2014/main" id="{72150232-8E35-4758-A724-D53917E3AB7C}"/>
              </a:ext>
            </a:extLst>
          </p:cNvPr>
          <p:cNvSpPr>
            <a:spLocks noGrp="1"/>
          </p:cNvSpPr>
          <p:nvPr>
            <p:ph type="body" sz="quarter" idx="40" hasCustomPrompt="1"/>
          </p:nvPr>
        </p:nvSpPr>
        <p:spPr>
          <a:xfrm>
            <a:off x="3999313" y="3039417"/>
            <a:ext cx="1367993" cy="335282"/>
          </a:xfrm>
        </p:spPr>
        <p:txBody>
          <a:bodyPr anchor="t"/>
          <a:lstStyle>
            <a:lvl1pPr marL="0" indent="0">
              <a:buNone/>
              <a:defRPr sz="1200">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en-GB"/>
          </a:p>
        </p:txBody>
      </p:sp>
      <p:sp>
        <p:nvSpPr>
          <p:cNvPr id="25" name="Text Placeholder 10">
            <a:extLst>
              <a:ext uri="{FF2B5EF4-FFF2-40B4-BE49-F238E27FC236}">
                <a16:creationId xmlns:a16="http://schemas.microsoft.com/office/drawing/2014/main" id="{C238B557-1AB6-4D58-9491-645009652895}"/>
              </a:ext>
            </a:extLst>
          </p:cNvPr>
          <p:cNvSpPr>
            <a:spLocks noGrp="1"/>
          </p:cNvSpPr>
          <p:nvPr>
            <p:ph type="body" sz="quarter" idx="41" hasCustomPrompt="1"/>
          </p:nvPr>
        </p:nvSpPr>
        <p:spPr>
          <a:xfrm>
            <a:off x="6882608" y="1882563"/>
            <a:ext cx="1367993" cy="689187"/>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sp>
        <p:nvSpPr>
          <p:cNvPr id="26" name="Text Placeholder 10">
            <a:extLst>
              <a:ext uri="{FF2B5EF4-FFF2-40B4-BE49-F238E27FC236}">
                <a16:creationId xmlns:a16="http://schemas.microsoft.com/office/drawing/2014/main" id="{CB728A4A-67C6-438F-BA88-490DC9E28AC8}"/>
              </a:ext>
            </a:extLst>
          </p:cNvPr>
          <p:cNvSpPr>
            <a:spLocks noGrp="1"/>
          </p:cNvSpPr>
          <p:nvPr>
            <p:ph type="body" sz="quarter" idx="42" hasCustomPrompt="1"/>
          </p:nvPr>
        </p:nvSpPr>
        <p:spPr>
          <a:xfrm>
            <a:off x="6882607" y="1444380"/>
            <a:ext cx="1367993" cy="335282"/>
          </a:xfrm>
        </p:spPr>
        <p:txBody>
          <a:bodyPr anchor="t"/>
          <a:lstStyle>
            <a:lvl1pPr marL="0" indent="0">
              <a:buNone/>
              <a:defRPr sz="1200">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en-GB"/>
          </a:p>
        </p:txBody>
      </p:sp>
      <p:sp>
        <p:nvSpPr>
          <p:cNvPr id="27" name="Text Placeholder 10">
            <a:extLst>
              <a:ext uri="{FF2B5EF4-FFF2-40B4-BE49-F238E27FC236}">
                <a16:creationId xmlns:a16="http://schemas.microsoft.com/office/drawing/2014/main" id="{62976C56-C4CF-4A88-9A19-72AAE92BDFCB}"/>
              </a:ext>
            </a:extLst>
          </p:cNvPr>
          <p:cNvSpPr>
            <a:spLocks noGrp="1"/>
          </p:cNvSpPr>
          <p:nvPr>
            <p:ph type="body" sz="quarter" idx="43" hasCustomPrompt="1"/>
          </p:nvPr>
        </p:nvSpPr>
        <p:spPr>
          <a:xfrm>
            <a:off x="6882607" y="3477600"/>
            <a:ext cx="1367993" cy="689187"/>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sp>
        <p:nvSpPr>
          <p:cNvPr id="28" name="Text Placeholder 10">
            <a:extLst>
              <a:ext uri="{FF2B5EF4-FFF2-40B4-BE49-F238E27FC236}">
                <a16:creationId xmlns:a16="http://schemas.microsoft.com/office/drawing/2014/main" id="{FE2980B6-0800-4DAA-B5D8-8370FB25BA59}"/>
              </a:ext>
            </a:extLst>
          </p:cNvPr>
          <p:cNvSpPr>
            <a:spLocks noGrp="1"/>
          </p:cNvSpPr>
          <p:nvPr>
            <p:ph type="body" sz="quarter" idx="44" hasCustomPrompt="1"/>
          </p:nvPr>
        </p:nvSpPr>
        <p:spPr>
          <a:xfrm>
            <a:off x="6882606" y="3039417"/>
            <a:ext cx="1367993" cy="335282"/>
          </a:xfrm>
        </p:spPr>
        <p:txBody>
          <a:bodyPr anchor="t"/>
          <a:lstStyle>
            <a:lvl1pPr marL="0" indent="0">
              <a:buNone/>
              <a:defRPr sz="1200">
                <a:latin typeface="+mj-lt"/>
              </a:defRPr>
            </a:lvl1pPr>
          </a:lstStyle>
          <a:p>
            <a:pPr lvl="0"/>
            <a:r>
              <a:rPr lang="en-GB" err="1"/>
              <a:t>Bildes</a:t>
            </a:r>
            <a:r>
              <a:rPr lang="en-GB"/>
              <a:t> </a:t>
            </a:r>
            <a:r>
              <a:rPr lang="en-GB" err="1"/>
              <a:t>nosaukums</a:t>
            </a:r>
            <a:r>
              <a:rPr lang="en-GB"/>
              <a:t> </a:t>
            </a:r>
            <a:r>
              <a:rPr lang="en-GB" err="1"/>
              <a:t>ar</a:t>
            </a:r>
            <a:r>
              <a:rPr lang="en-GB"/>
              <a:t> </a:t>
            </a:r>
            <a:r>
              <a:rPr lang="en-GB" err="1"/>
              <a:t>izceltu</a:t>
            </a:r>
            <a:r>
              <a:rPr lang="en-GB"/>
              <a:t> </a:t>
            </a:r>
            <a:r>
              <a:rPr lang="en-GB" err="1"/>
              <a:t>tekstu</a:t>
            </a:r>
            <a:endParaRPr lang="en-GB"/>
          </a:p>
        </p:txBody>
      </p:sp>
      <p:sp>
        <p:nvSpPr>
          <p:cNvPr id="30" name="Text Placeholder 10">
            <a:extLst>
              <a:ext uri="{FF2B5EF4-FFF2-40B4-BE49-F238E27FC236}">
                <a16:creationId xmlns:a16="http://schemas.microsoft.com/office/drawing/2014/main" id="{34664010-C697-4384-A9EC-36016E89A225}"/>
              </a:ext>
            </a:extLst>
          </p:cNvPr>
          <p:cNvSpPr>
            <a:spLocks noGrp="1"/>
          </p:cNvSpPr>
          <p:nvPr>
            <p:ph type="body" sz="quarter" idx="45" hasCustomPrompt="1"/>
          </p:nvPr>
        </p:nvSpPr>
        <p:spPr>
          <a:xfrm>
            <a:off x="666750" y="3651896"/>
            <a:ext cx="1600994" cy="514892"/>
          </a:xfrm>
        </p:spPr>
        <p:txBody>
          <a:bodyPr anchor="t"/>
          <a:lstStyle>
            <a:lvl1pPr marL="0" indent="0">
              <a:buNone/>
              <a:defRPr sz="1200"/>
            </a:lvl1pPr>
          </a:lstStyle>
          <a:p>
            <a:pPr lvl="0"/>
            <a:r>
              <a:rPr lang="en-GB" err="1"/>
              <a:t>Bildes</a:t>
            </a:r>
            <a:r>
              <a:rPr lang="en-GB"/>
              <a:t> </a:t>
            </a:r>
            <a:r>
              <a:rPr lang="en-GB" err="1"/>
              <a:t>apraksta</a:t>
            </a:r>
            <a:r>
              <a:rPr lang="en-GB"/>
              <a:t> </a:t>
            </a:r>
            <a:r>
              <a:rPr lang="en-GB" err="1"/>
              <a:t>teksts</a:t>
            </a:r>
            <a:r>
              <a:rPr lang="en-GB"/>
              <a:t> </a:t>
            </a:r>
            <a:r>
              <a:rPr lang="en-GB" err="1"/>
              <a:t>vairākās</a:t>
            </a:r>
            <a:r>
              <a:rPr lang="en-GB"/>
              <a:t> </a:t>
            </a:r>
            <a:r>
              <a:rPr lang="en-GB" err="1"/>
              <a:t>rindiņās</a:t>
            </a:r>
            <a:endParaRPr lang="lv-LV"/>
          </a:p>
        </p:txBody>
      </p:sp>
      <p:cxnSp>
        <p:nvCxnSpPr>
          <p:cNvPr id="5" name="Straight Connector 4">
            <a:extLst>
              <a:ext uri="{FF2B5EF4-FFF2-40B4-BE49-F238E27FC236}">
                <a16:creationId xmlns:a16="http://schemas.microsoft.com/office/drawing/2014/main" id="{FFF20CB2-9815-48A9-9888-CBE443586796}"/>
              </a:ext>
            </a:extLst>
          </p:cNvPr>
          <p:cNvCxnSpPr>
            <a:cxnSpLocks/>
          </p:cNvCxnSpPr>
          <p:nvPr userDrawn="1"/>
        </p:nvCxnSpPr>
        <p:spPr>
          <a:xfrm>
            <a:off x="2411655" y="1450679"/>
            <a:ext cx="0" cy="272427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890312"/>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EPILNI TEKST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49" y="2298700"/>
            <a:ext cx="4479925" cy="2289175"/>
          </a:xfrm>
        </p:spPr>
        <p:txBody>
          <a:bodyPr>
            <a:normAutofit/>
          </a:bodyPr>
          <a:lstStyle>
            <a:lvl1pPr marL="0" indent="0">
              <a:buNone/>
              <a:defRPr sz="22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7" name="Date Placeholder 6"/>
          <p:cNvSpPr>
            <a:spLocks noGrp="1"/>
          </p:cNvSpPr>
          <p:nvPr>
            <p:ph type="dt" sz="half" idx="10"/>
          </p:nvPr>
        </p:nvSpPr>
        <p:spPr>
          <a:xfrm rot="16200000">
            <a:off x="8417495" y="2403996"/>
            <a:ext cx="946448" cy="273844"/>
          </a:xfrm>
          <a:prstGeom prst="rect">
            <a:avLst/>
          </a:prstGeom>
        </p:spPr>
        <p:txBody>
          <a:bodyPr/>
          <a:lstStyle/>
          <a:p>
            <a:fld id="{8EADD64E-5557-4BBF-867A-5D421A7DB0A8}" type="datetime1">
              <a:rPr lang="lv-LV" smtClean="0"/>
              <a:t>19.11.2024</a:t>
            </a:fld>
            <a:endParaRPr lang="lv-LV"/>
          </a:p>
        </p:txBody>
      </p:sp>
      <p:sp>
        <p:nvSpPr>
          <p:cNvPr id="8" name="Footer Placeholder 7"/>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
        <p:nvSpPr>
          <p:cNvPr id="11" name="Text Placeholder 10"/>
          <p:cNvSpPr>
            <a:spLocks noGrp="1"/>
          </p:cNvSpPr>
          <p:nvPr>
            <p:ph type="body" sz="quarter" idx="14" hasCustomPrompt="1"/>
          </p:nvPr>
        </p:nvSpPr>
        <p:spPr>
          <a:xfrm>
            <a:off x="666750" y="1722895"/>
            <a:ext cx="4479925" cy="578820"/>
          </a:xfrm>
        </p:spPr>
        <p:txBody>
          <a:bodyPr>
            <a:normAutofit/>
          </a:bodyPr>
          <a:lstStyle>
            <a:lvl1pPr marL="0" indent="0">
              <a:buNone/>
              <a:defRPr sz="3000">
                <a:latin typeface="+mj-lt"/>
              </a:defRPr>
            </a:lvl1pPr>
          </a:lstStyle>
          <a:p>
            <a:pPr lvl="0"/>
            <a:r>
              <a:rPr lang="lv-LV"/>
              <a:t>Apakšvirsisraksts (H2)</a:t>
            </a:r>
          </a:p>
        </p:txBody>
      </p:sp>
    </p:spTree>
    <p:extLst>
      <p:ext uri="{BB962C8B-B14F-4D97-AF65-F5344CB8AC3E}">
        <p14:creationId xmlns:p14="http://schemas.microsoft.com/office/powerpoint/2010/main" val="26314539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PILNI TEKSTI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49" y="2298700"/>
            <a:ext cx="4479925" cy="2289175"/>
          </a:xfrm>
        </p:spPr>
        <p:txBody>
          <a:bodyPr>
            <a:normAutofit/>
          </a:bodyPr>
          <a:lstStyle>
            <a:lvl1pPr marL="0" indent="0">
              <a:buNone/>
              <a:defRPr sz="22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p:txBody>
      </p:sp>
      <p:sp>
        <p:nvSpPr>
          <p:cNvPr id="7" name="Date Placeholder 6"/>
          <p:cNvSpPr>
            <a:spLocks noGrp="1"/>
          </p:cNvSpPr>
          <p:nvPr>
            <p:ph type="dt" sz="half" idx="10"/>
          </p:nvPr>
        </p:nvSpPr>
        <p:spPr>
          <a:xfrm rot="16200000">
            <a:off x="8417495" y="2403996"/>
            <a:ext cx="946448" cy="273844"/>
          </a:xfrm>
          <a:prstGeom prst="rect">
            <a:avLst/>
          </a:prstGeom>
        </p:spPr>
        <p:txBody>
          <a:bodyPr/>
          <a:lstStyle/>
          <a:p>
            <a:fld id="{49E359D6-B04C-41D5-8D3B-8603DB31D3FD}" type="datetime1">
              <a:rPr lang="lv-LV" smtClean="0"/>
              <a:t>19.11.2024</a:t>
            </a:fld>
            <a:endParaRPr lang="lv-LV"/>
          </a:p>
        </p:txBody>
      </p:sp>
      <p:sp>
        <p:nvSpPr>
          <p:cNvPr id="8" name="Footer Placeholder 7"/>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
        <p:nvSpPr>
          <p:cNvPr id="11" name="Text Placeholder 10"/>
          <p:cNvSpPr>
            <a:spLocks noGrp="1"/>
          </p:cNvSpPr>
          <p:nvPr>
            <p:ph type="body" sz="quarter" idx="14" hasCustomPrompt="1"/>
          </p:nvPr>
        </p:nvSpPr>
        <p:spPr>
          <a:xfrm>
            <a:off x="666750" y="1722895"/>
            <a:ext cx="4479925" cy="578820"/>
          </a:xfrm>
        </p:spPr>
        <p:txBody>
          <a:bodyPr>
            <a:normAutofit/>
          </a:bodyPr>
          <a:lstStyle>
            <a:lvl1pPr marL="0" indent="0">
              <a:buNone/>
              <a:defRPr sz="3000">
                <a:latin typeface="+mj-lt"/>
              </a:defRPr>
            </a:lvl1pPr>
          </a:lstStyle>
          <a:p>
            <a:pPr lvl="0"/>
            <a:r>
              <a:rPr lang="lv-LV"/>
              <a:t>Apakšvirsisraksts (H2)</a:t>
            </a:r>
          </a:p>
        </p:txBody>
      </p:sp>
    </p:spTree>
    <p:extLst>
      <p:ext uri="{BB962C8B-B14F-4D97-AF65-F5344CB8AC3E}">
        <p14:creationId xmlns:p14="http://schemas.microsoft.com/office/powerpoint/2010/main" val="91666628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RPSLAID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p:spPr>
        <p:txBody>
          <a:bodyPr/>
          <a:lstStyle/>
          <a:p>
            <a:endParaRPr lang="lv-LV"/>
          </a:p>
        </p:txBody>
      </p:sp>
      <p:sp>
        <p:nvSpPr>
          <p:cNvPr id="2" name="Title 1"/>
          <p:cNvSpPr>
            <a:spLocks noGrp="1"/>
          </p:cNvSpPr>
          <p:nvPr>
            <p:ph type="ctrTitle" hasCustomPrompt="1"/>
          </p:nvPr>
        </p:nvSpPr>
        <p:spPr>
          <a:xfrm>
            <a:off x="666750" y="2571750"/>
            <a:ext cx="3149600" cy="1112851"/>
          </a:xfrm>
        </p:spPr>
        <p:txBody>
          <a:bodyPr/>
          <a:lstStyle>
            <a:lvl1pPr>
              <a:defRPr b="0" baseline="0">
                <a:solidFill>
                  <a:schemeClr val="tx1"/>
                </a:solidFill>
              </a:defRPr>
            </a:lvl1pPr>
          </a:lstStyle>
          <a:p>
            <a:r>
              <a:rPr lang="lv-LV"/>
              <a:t>STARPSLAIDS</a:t>
            </a:r>
            <a:br>
              <a:rPr lang="lv-LV"/>
            </a:br>
            <a:r>
              <a:rPr lang="lv-LV"/>
              <a:t>AR TEKSTU UZ</a:t>
            </a:r>
            <a:br>
              <a:rPr lang="lv-LV"/>
            </a:br>
            <a:r>
              <a:rPr lang="lv-LV"/>
              <a:t>BILDES</a:t>
            </a:r>
          </a:p>
        </p:txBody>
      </p:sp>
      <p:sp>
        <p:nvSpPr>
          <p:cNvPr id="3" name="Subtitle 2"/>
          <p:cNvSpPr>
            <a:spLocks noGrp="1"/>
          </p:cNvSpPr>
          <p:nvPr>
            <p:ph type="subTitle" idx="1" hasCustomPrompt="1"/>
          </p:nvPr>
        </p:nvSpPr>
        <p:spPr>
          <a:xfrm>
            <a:off x="666750" y="3825240"/>
            <a:ext cx="3149600" cy="762635"/>
          </a:xfrm>
        </p:spPr>
        <p:txBody>
          <a:bodyPr>
            <a:normAutofit/>
          </a:bodyPr>
          <a:lstStyle>
            <a:lvl1pPr marL="0" indent="0" algn="l">
              <a:buNone/>
              <a:defRPr sz="18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Papildus teksts</a:t>
            </a:r>
            <a:br>
              <a:rPr lang="lv-LV"/>
            </a:br>
            <a:endParaRPr lang="lv-LV"/>
          </a:p>
        </p:txBody>
      </p:sp>
    </p:spTree>
    <p:extLst>
      <p:ext uri="{BB962C8B-B14F-4D97-AF65-F5344CB8AC3E}">
        <p14:creationId xmlns:p14="http://schemas.microsoft.com/office/powerpoint/2010/main" val="17252711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TARPSLAIDS 2">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330575" y="0"/>
            <a:ext cx="5813425" cy="5143500"/>
          </a:xfrm>
        </p:spPr>
        <p:txBody>
          <a:bodyPr/>
          <a:lstStyle/>
          <a:p>
            <a:endParaRPr lang="lv-LV"/>
          </a:p>
        </p:txBody>
      </p:sp>
      <p:sp>
        <p:nvSpPr>
          <p:cNvPr id="2" name="Title 1"/>
          <p:cNvSpPr>
            <a:spLocks noGrp="1"/>
          </p:cNvSpPr>
          <p:nvPr>
            <p:ph type="ctrTitle" hasCustomPrompt="1"/>
          </p:nvPr>
        </p:nvSpPr>
        <p:spPr>
          <a:xfrm>
            <a:off x="666750" y="2795394"/>
            <a:ext cx="2663825" cy="1112851"/>
          </a:xfrm>
        </p:spPr>
        <p:txBody>
          <a:bodyPr/>
          <a:lstStyle>
            <a:lvl1pPr>
              <a:defRPr b="0" baseline="0">
                <a:solidFill>
                  <a:schemeClr val="tx1"/>
                </a:solidFill>
              </a:defRPr>
            </a:lvl1pPr>
          </a:lstStyle>
          <a:p>
            <a:r>
              <a:rPr lang="lv-LV"/>
              <a:t>STARPSLAIDS</a:t>
            </a:r>
            <a:br>
              <a:rPr lang="lv-LV"/>
            </a:br>
            <a:r>
              <a:rPr lang="lv-LV"/>
              <a:t>AR BILDI UN</a:t>
            </a:r>
            <a:br>
              <a:rPr lang="lv-LV"/>
            </a:br>
            <a:r>
              <a:rPr lang="lv-LV"/>
              <a:t>VIRSRAKSTU</a:t>
            </a:r>
          </a:p>
        </p:txBody>
      </p:sp>
      <p:sp>
        <p:nvSpPr>
          <p:cNvPr id="3" name="Subtitle 2"/>
          <p:cNvSpPr>
            <a:spLocks noGrp="1"/>
          </p:cNvSpPr>
          <p:nvPr>
            <p:ph type="subTitle" idx="1" hasCustomPrompt="1"/>
          </p:nvPr>
        </p:nvSpPr>
        <p:spPr>
          <a:xfrm>
            <a:off x="666750" y="4083918"/>
            <a:ext cx="2663825" cy="648071"/>
          </a:xfrm>
        </p:spPr>
        <p:txBody>
          <a:bodyPr>
            <a:normAutofit/>
          </a:bodyPr>
          <a:lstStyle>
            <a:lvl1pPr marL="0" indent="0" algn="l">
              <a:buNone/>
              <a:defRPr sz="18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Papildus teksts</a:t>
            </a:r>
            <a:br>
              <a:rPr lang="lv-LV"/>
            </a:br>
            <a:endParaRPr lang="lv-LV"/>
          </a:p>
        </p:txBody>
      </p:sp>
    </p:spTree>
    <p:extLst>
      <p:ext uri="{BB962C8B-B14F-4D97-AF65-F5344CB8AC3E}">
        <p14:creationId xmlns:p14="http://schemas.microsoft.com/office/powerpoint/2010/main" val="2043608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ROJEKTS">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330575" y="0"/>
            <a:ext cx="5813425" cy="5143500"/>
          </a:xfrm>
        </p:spPr>
        <p:txBody>
          <a:bodyPr/>
          <a:lstStyle/>
          <a:p>
            <a:endParaRPr lang="lv-LV"/>
          </a:p>
        </p:txBody>
      </p:sp>
      <p:sp>
        <p:nvSpPr>
          <p:cNvPr id="2" name="Title 1"/>
          <p:cNvSpPr>
            <a:spLocks noGrp="1"/>
          </p:cNvSpPr>
          <p:nvPr>
            <p:ph type="ctrTitle" hasCustomPrompt="1"/>
          </p:nvPr>
        </p:nvSpPr>
        <p:spPr>
          <a:xfrm>
            <a:off x="666751" y="1336674"/>
            <a:ext cx="2663824" cy="1505111"/>
          </a:xfrm>
        </p:spPr>
        <p:txBody>
          <a:bodyPr>
            <a:noAutofit/>
          </a:bodyPr>
          <a:lstStyle>
            <a:lvl1pPr>
              <a:defRPr sz="2200" b="0" baseline="0">
                <a:solidFill>
                  <a:schemeClr val="tx1"/>
                </a:solidFill>
              </a:defRPr>
            </a:lvl1pPr>
          </a:lstStyle>
          <a:p>
            <a:r>
              <a:rPr lang="lv-LV"/>
              <a:t>TEKSTS</a:t>
            </a:r>
            <a:br>
              <a:rPr lang="lv-LV"/>
            </a:br>
            <a:r>
              <a:rPr lang="lv-LV"/>
              <a:t>PAR</a:t>
            </a:r>
            <a:br>
              <a:rPr lang="lv-LV"/>
            </a:br>
            <a:r>
              <a:rPr lang="lv-LV"/>
              <a:t>PROJEKTU</a:t>
            </a:r>
            <a:br>
              <a:rPr lang="lv-LV"/>
            </a:br>
            <a:r>
              <a:rPr lang="lv-LV"/>
              <a:t>cetras rindās</a:t>
            </a:r>
          </a:p>
        </p:txBody>
      </p:sp>
      <p:sp>
        <p:nvSpPr>
          <p:cNvPr id="3" name="Subtitle 2"/>
          <p:cNvSpPr>
            <a:spLocks noGrp="1"/>
          </p:cNvSpPr>
          <p:nvPr>
            <p:ph type="subTitle" idx="1" hasCustomPrompt="1"/>
          </p:nvPr>
        </p:nvSpPr>
        <p:spPr>
          <a:xfrm>
            <a:off x="666750" y="3856847"/>
            <a:ext cx="2663824" cy="299079"/>
          </a:xfrm>
        </p:spPr>
        <p:txBody>
          <a:bodyPr>
            <a:normAutofit/>
          </a:bodyPr>
          <a:lstStyle>
            <a:lvl1pPr marL="0" indent="0" algn="l">
              <a:buNone/>
              <a:defRPr sz="18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Projekta kopsumma</a:t>
            </a:r>
            <a:br>
              <a:rPr lang="lv-LV"/>
            </a:br>
            <a:endParaRPr lang="lv-LV"/>
          </a:p>
        </p:txBody>
      </p:sp>
      <p:sp>
        <p:nvSpPr>
          <p:cNvPr id="7" name="Text Placeholder 6"/>
          <p:cNvSpPr>
            <a:spLocks noGrp="1"/>
          </p:cNvSpPr>
          <p:nvPr>
            <p:ph type="body" sz="quarter" idx="11" hasCustomPrompt="1"/>
          </p:nvPr>
        </p:nvSpPr>
        <p:spPr>
          <a:xfrm>
            <a:off x="666750" y="4155926"/>
            <a:ext cx="2663824" cy="431800"/>
          </a:xfrm>
        </p:spPr>
        <p:txBody>
          <a:bodyPr>
            <a:noAutofit/>
          </a:bodyPr>
          <a:lstStyle>
            <a:lvl1pPr marL="0" indent="0">
              <a:buNone/>
              <a:defRPr sz="2800" b="1">
                <a:solidFill>
                  <a:schemeClr val="accent1"/>
                </a:solidFill>
                <a:latin typeface="+mj-lt"/>
              </a:defRPr>
            </a:lvl1pPr>
          </a:lstStyle>
          <a:p>
            <a:pPr lvl="0"/>
            <a:r>
              <a:rPr lang="lv-LV"/>
              <a:t>€ 3 361 310</a:t>
            </a:r>
          </a:p>
        </p:txBody>
      </p:sp>
      <p:sp>
        <p:nvSpPr>
          <p:cNvPr id="8" name="Text Placeholder 7"/>
          <p:cNvSpPr>
            <a:spLocks noGrp="1"/>
          </p:cNvSpPr>
          <p:nvPr>
            <p:ph type="body" sz="quarter" idx="12" hasCustomPrompt="1"/>
          </p:nvPr>
        </p:nvSpPr>
        <p:spPr>
          <a:xfrm>
            <a:off x="666749" y="2841786"/>
            <a:ext cx="2663826" cy="882092"/>
          </a:xfrm>
        </p:spPr>
        <p:txBody>
          <a:bodyPr/>
          <a:lstStyle>
            <a:lvl1pPr marL="0" indent="0">
              <a:buNone/>
              <a:defRPr sz="1600"/>
            </a:lvl1pPr>
          </a:lstStyle>
          <a:p>
            <a:pPr lvl="0"/>
            <a:r>
              <a:rPr lang="lv-LV" sz="1400">
                <a:latin typeface="+mn-lt"/>
              </a:rPr>
              <a:t>Papildus teksts</a:t>
            </a:r>
            <a:endParaRPr lang="lv-LV"/>
          </a:p>
        </p:txBody>
      </p:sp>
    </p:spTree>
    <p:extLst>
      <p:ext uri="{BB962C8B-B14F-4D97-AF65-F5344CB8AC3E}">
        <p14:creationId xmlns:p14="http://schemas.microsoft.com/office/powerpoint/2010/main" val="2197840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rbuļi">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8417495" y="2403996"/>
            <a:ext cx="946448" cy="273844"/>
          </a:xfrm>
          <a:prstGeom prst="rect">
            <a:avLst/>
          </a:prstGeom>
        </p:spPr>
        <p:txBody>
          <a:bodyPr/>
          <a:lstStyle/>
          <a:p>
            <a:fld id="{DFB86005-D39E-4F9B-935D-DB63B41BD5C8}" type="datetime1">
              <a:rPr lang="lv-LV" smtClean="0"/>
              <a:t>19.11.2024</a:t>
            </a:fld>
            <a:endParaRPr lang="lv-LV"/>
          </a:p>
        </p:txBody>
      </p:sp>
      <p:sp>
        <p:nvSpPr>
          <p:cNvPr id="3" name="Footer Placeholder 2"/>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4" name="Slide Number Placeholder 3"/>
          <p:cNvSpPr>
            <a:spLocks noGrp="1"/>
          </p:cNvSpPr>
          <p:nvPr>
            <p:ph type="sldNum" sz="quarter" idx="12"/>
          </p:nvPr>
        </p:nvSpPr>
        <p:spPr/>
        <p:txBody>
          <a:bodyPr/>
          <a:lstStyle/>
          <a:p>
            <a:fld id="{7D818A06-01C8-4740-BA7B-FC4932E60795}" type="slidenum">
              <a:rPr lang="lv-LV" smtClean="0"/>
              <a:t>‹#›</a:t>
            </a:fld>
            <a:endParaRPr lang="lv-LV"/>
          </a:p>
        </p:txBody>
      </p:sp>
    </p:spTree>
    <p:extLst>
      <p:ext uri="{BB962C8B-B14F-4D97-AF65-F5344CB8AC3E}">
        <p14:creationId xmlns:p14="http://schemas.microsoft.com/office/powerpoint/2010/main" val="3528185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N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5384" y="1916058"/>
            <a:ext cx="1736576" cy="1489308"/>
          </a:xfrm>
        </p:spPr>
        <p:txBody>
          <a:bodyPr>
            <a:noAutofit/>
          </a:bodyPr>
          <a:lstStyle>
            <a:lvl1pPr>
              <a:defRPr lang="lv-LV" sz="9200" b="1" i="0" u="none" strike="noStrike" baseline="0" smtClean="0"/>
            </a:lvl1pPr>
          </a:lstStyle>
          <a:p>
            <a:r>
              <a:rPr lang="lv-LV"/>
              <a:t>01</a:t>
            </a:r>
          </a:p>
        </p:txBody>
      </p:sp>
      <p:sp>
        <p:nvSpPr>
          <p:cNvPr id="3" name="Content Placeholder 2"/>
          <p:cNvSpPr>
            <a:spLocks noGrp="1"/>
          </p:cNvSpPr>
          <p:nvPr>
            <p:ph idx="1" hasCustomPrompt="1"/>
          </p:nvPr>
        </p:nvSpPr>
        <p:spPr>
          <a:xfrm>
            <a:off x="300286" y="3354313"/>
            <a:ext cx="2376264" cy="4320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lv-LV"/>
              <a:t>Standarta uzskaitījums</a:t>
            </a:r>
          </a:p>
        </p:txBody>
      </p:sp>
      <p:sp>
        <p:nvSpPr>
          <p:cNvPr id="7" name="Date Placeholder 6"/>
          <p:cNvSpPr>
            <a:spLocks noGrp="1"/>
          </p:cNvSpPr>
          <p:nvPr>
            <p:ph type="dt" sz="half" idx="10"/>
          </p:nvPr>
        </p:nvSpPr>
        <p:spPr>
          <a:xfrm rot="16200000">
            <a:off x="8417495" y="2403996"/>
            <a:ext cx="946448" cy="273844"/>
          </a:xfrm>
          <a:prstGeom prst="rect">
            <a:avLst/>
          </a:prstGeom>
        </p:spPr>
        <p:txBody>
          <a:bodyPr/>
          <a:lstStyle/>
          <a:p>
            <a:fld id="{63BFCAED-47D7-4BB2-9490-FFA373BC96F7}" type="datetime1">
              <a:rPr lang="lv-LV" smtClean="0"/>
              <a:t>19.11.2024</a:t>
            </a:fld>
            <a:endParaRPr lang="lv-LV"/>
          </a:p>
        </p:txBody>
      </p:sp>
      <p:sp>
        <p:nvSpPr>
          <p:cNvPr id="8" name="Footer Placeholder 7"/>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
        <p:nvSpPr>
          <p:cNvPr id="10" name="Title 1"/>
          <p:cNvSpPr txBox="1">
            <a:spLocks/>
          </p:cNvSpPr>
          <p:nvPr userDrawn="1"/>
        </p:nvSpPr>
        <p:spPr>
          <a:xfrm>
            <a:off x="609600" y="379282"/>
            <a:ext cx="8229600" cy="760693"/>
          </a:xfrm>
          <a:prstGeom prst="rect">
            <a:avLst/>
          </a:prstGeom>
        </p:spPr>
        <p:txBody>
          <a:bodyPr vert="horz" lIns="91440" tIns="45720" rIns="91440" bIns="45720" rtlCol="0" anchor="ctr">
            <a:normAutofit/>
          </a:bodyPr>
          <a:lstStyle>
            <a:lvl1pPr marL="179388"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en-US"/>
              <a:t>BURTU IZMĒRI UN STILI</a:t>
            </a:r>
            <a:endParaRPr lang="lv-LV"/>
          </a:p>
        </p:txBody>
      </p:sp>
      <p:sp>
        <p:nvSpPr>
          <p:cNvPr id="13" name="Text Placeholder 12"/>
          <p:cNvSpPr>
            <a:spLocks noGrp="1"/>
          </p:cNvSpPr>
          <p:nvPr>
            <p:ph type="body" sz="quarter" idx="13" hasCustomPrompt="1"/>
          </p:nvPr>
        </p:nvSpPr>
        <p:spPr>
          <a:xfrm>
            <a:off x="4208463" y="1357313"/>
            <a:ext cx="3240087" cy="350341"/>
          </a:xfrm>
        </p:spPr>
        <p:txBody>
          <a:bodyPr>
            <a:normAutofit/>
          </a:bodyPr>
          <a:lstStyle>
            <a:lvl1pPr marL="0" indent="0">
              <a:buNone/>
              <a:defRPr sz="2200"/>
            </a:lvl1pPr>
          </a:lstStyle>
          <a:p>
            <a:pPr lvl="0"/>
            <a:r>
              <a:rPr lang="lv-LV"/>
              <a:t>Palielināts pamatteksts</a:t>
            </a:r>
          </a:p>
        </p:txBody>
      </p:sp>
      <p:sp>
        <p:nvSpPr>
          <p:cNvPr id="14" name="Text Placeholder 12"/>
          <p:cNvSpPr>
            <a:spLocks noGrp="1"/>
          </p:cNvSpPr>
          <p:nvPr>
            <p:ph type="body" sz="quarter" idx="14" hasCustomPrompt="1"/>
          </p:nvPr>
        </p:nvSpPr>
        <p:spPr>
          <a:xfrm>
            <a:off x="4192513" y="1707654"/>
            <a:ext cx="3240087" cy="350341"/>
          </a:xfrm>
        </p:spPr>
        <p:txBody>
          <a:bodyPr>
            <a:normAutofit/>
          </a:bodyPr>
          <a:lstStyle>
            <a:lvl1pPr marL="0" indent="0">
              <a:buNone/>
              <a:defRPr sz="2200" b="1">
                <a:solidFill>
                  <a:schemeClr val="accent1"/>
                </a:solidFill>
                <a:latin typeface="+mj-lt"/>
              </a:defRPr>
            </a:lvl1pPr>
          </a:lstStyle>
          <a:p>
            <a:pPr lvl="0"/>
            <a:r>
              <a:rPr lang="lv-LV"/>
              <a:t>Highlight tekstam</a:t>
            </a:r>
          </a:p>
        </p:txBody>
      </p:sp>
      <p:sp>
        <p:nvSpPr>
          <p:cNvPr id="15" name="Text Placeholder 12"/>
          <p:cNvSpPr>
            <a:spLocks noGrp="1"/>
          </p:cNvSpPr>
          <p:nvPr>
            <p:ph type="body" sz="quarter" idx="15" hasCustomPrompt="1"/>
          </p:nvPr>
        </p:nvSpPr>
        <p:spPr>
          <a:xfrm>
            <a:off x="4183385" y="2408684"/>
            <a:ext cx="2116807" cy="221183"/>
          </a:xfrm>
        </p:spPr>
        <p:txBody>
          <a:bodyPr>
            <a:normAutofit/>
          </a:bodyPr>
          <a:lstStyle>
            <a:lvl1pPr marL="0" indent="0">
              <a:buNone/>
              <a:defRPr sz="1600"/>
            </a:lvl1pPr>
          </a:lstStyle>
          <a:p>
            <a:pPr lvl="0"/>
            <a:r>
              <a:rPr lang="lv-LV"/>
              <a:t>Standarta pamatteksts</a:t>
            </a:r>
          </a:p>
        </p:txBody>
      </p:sp>
      <p:sp>
        <p:nvSpPr>
          <p:cNvPr id="16" name="Text Placeholder 12"/>
          <p:cNvSpPr>
            <a:spLocks noGrp="1"/>
          </p:cNvSpPr>
          <p:nvPr>
            <p:ph type="body" sz="quarter" idx="16" hasCustomPrompt="1"/>
          </p:nvPr>
        </p:nvSpPr>
        <p:spPr>
          <a:xfrm>
            <a:off x="4196011" y="2650347"/>
            <a:ext cx="2104182" cy="225086"/>
          </a:xfrm>
        </p:spPr>
        <p:txBody>
          <a:bodyPr>
            <a:noAutofit/>
          </a:bodyPr>
          <a:lstStyle>
            <a:lvl1pPr marL="0" indent="0">
              <a:buNone/>
              <a:defRPr sz="1600" b="1">
                <a:solidFill>
                  <a:schemeClr val="accent1"/>
                </a:solidFill>
                <a:latin typeface="+mj-lt"/>
              </a:defRPr>
            </a:lvl1pPr>
          </a:lstStyle>
          <a:p>
            <a:pPr lvl="0"/>
            <a:r>
              <a:rPr lang="lv-LV"/>
              <a:t>Highlight tekstam</a:t>
            </a:r>
          </a:p>
        </p:txBody>
      </p:sp>
      <p:sp>
        <p:nvSpPr>
          <p:cNvPr id="17" name="Text Placeholder 12"/>
          <p:cNvSpPr>
            <a:spLocks noGrp="1"/>
          </p:cNvSpPr>
          <p:nvPr>
            <p:ph type="body" sz="quarter" idx="17" hasCustomPrompt="1"/>
          </p:nvPr>
        </p:nvSpPr>
        <p:spPr>
          <a:xfrm>
            <a:off x="4164335" y="3291830"/>
            <a:ext cx="2495897" cy="221183"/>
          </a:xfrm>
        </p:spPr>
        <p:txBody>
          <a:bodyPr>
            <a:normAutofit/>
          </a:bodyPr>
          <a:lstStyle>
            <a:lvl1pPr marL="0" indent="0">
              <a:buNone/>
              <a:defRPr sz="1200"/>
            </a:lvl1pPr>
          </a:lstStyle>
          <a:p>
            <a:pPr lvl="0"/>
            <a:r>
              <a:rPr lang="lv-LV"/>
              <a:t>Mazākais pieņemamais pamatteksts</a:t>
            </a:r>
          </a:p>
        </p:txBody>
      </p:sp>
      <p:sp>
        <p:nvSpPr>
          <p:cNvPr id="18" name="Text Placeholder 12"/>
          <p:cNvSpPr>
            <a:spLocks noGrp="1"/>
          </p:cNvSpPr>
          <p:nvPr>
            <p:ph type="body" sz="quarter" idx="18" hasCustomPrompt="1"/>
          </p:nvPr>
        </p:nvSpPr>
        <p:spPr>
          <a:xfrm>
            <a:off x="4176961" y="3533493"/>
            <a:ext cx="2483272" cy="225086"/>
          </a:xfrm>
        </p:spPr>
        <p:txBody>
          <a:bodyPr>
            <a:noAutofit/>
          </a:bodyPr>
          <a:lstStyle>
            <a:lvl1pPr marL="0" indent="0">
              <a:buNone/>
              <a:defRPr sz="1200" b="1">
                <a:solidFill>
                  <a:schemeClr val="accent1"/>
                </a:solidFill>
                <a:latin typeface="+mj-lt"/>
              </a:defRPr>
            </a:lvl1pPr>
          </a:lstStyle>
          <a:p>
            <a:pPr lvl="0"/>
            <a:r>
              <a:rPr lang="lv-LV"/>
              <a:t>Highlight tekstam</a:t>
            </a:r>
          </a:p>
        </p:txBody>
      </p:sp>
      <p:sp>
        <p:nvSpPr>
          <p:cNvPr id="19" name="Text Placeholder 12"/>
          <p:cNvSpPr>
            <a:spLocks noGrp="1"/>
          </p:cNvSpPr>
          <p:nvPr>
            <p:ph type="body" sz="quarter" idx="19" hasCustomPrompt="1"/>
          </p:nvPr>
        </p:nvSpPr>
        <p:spPr>
          <a:xfrm>
            <a:off x="300668" y="4068678"/>
            <a:ext cx="3024336" cy="221183"/>
          </a:xfrm>
        </p:spPr>
        <p:txBody>
          <a:bodyPr>
            <a:noAutofit/>
          </a:bodyPr>
          <a:lstStyle>
            <a:lvl1pPr marL="0" indent="0">
              <a:buNone/>
              <a:defRPr sz="1400"/>
            </a:lvl1pPr>
          </a:lstStyle>
          <a:p>
            <a:pPr lvl="0"/>
            <a:r>
              <a:rPr lang="lv-LV"/>
              <a:t>Fonti: Calibri Light pamattekstam,</a:t>
            </a:r>
          </a:p>
        </p:txBody>
      </p:sp>
      <p:sp>
        <p:nvSpPr>
          <p:cNvPr id="20" name="Title 1"/>
          <p:cNvSpPr txBox="1">
            <a:spLocks/>
          </p:cNvSpPr>
          <p:nvPr userDrawn="1"/>
        </p:nvSpPr>
        <p:spPr>
          <a:xfrm>
            <a:off x="592128" y="4315183"/>
            <a:ext cx="5870728"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err="1"/>
              <a:t>Roboto</a:t>
            </a:r>
            <a:r>
              <a:rPr lang="en-US" sz="1400"/>
              <a:t> slab Regular </a:t>
            </a:r>
            <a:r>
              <a:rPr lang="en-US" sz="1400" err="1"/>
              <a:t>lielajiem</a:t>
            </a:r>
            <a:r>
              <a:rPr lang="en-US" sz="1400"/>
              <a:t> </a:t>
            </a:r>
            <a:r>
              <a:rPr lang="en-US" sz="1400" err="1"/>
              <a:t>virsrakstiem</a:t>
            </a:r>
            <a:r>
              <a:rPr lang="en-US" sz="1400"/>
              <a:t> (H1 un H2)</a:t>
            </a:r>
            <a:endParaRPr lang="lv-LV" sz="1400"/>
          </a:p>
        </p:txBody>
      </p:sp>
      <p:sp>
        <p:nvSpPr>
          <p:cNvPr id="21" name="Title 1"/>
          <p:cNvSpPr txBox="1">
            <a:spLocks/>
          </p:cNvSpPr>
          <p:nvPr userDrawn="1"/>
        </p:nvSpPr>
        <p:spPr>
          <a:xfrm>
            <a:off x="584136" y="4549875"/>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err="1"/>
              <a:t>Roboto</a:t>
            </a:r>
            <a:r>
              <a:rPr lang="en-US" sz="1400" b="1"/>
              <a:t> slab Bold H3 </a:t>
            </a:r>
            <a:r>
              <a:rPr lang="en-US" sz="1400" b="1" err="1"/>
              <a:t>virsrakstiem</a:t>
            </a:r>
            <a:endParaRPr lang="lv-LV" sz="1400" b="1"/>
          </a:p>
        </p:txBody>
      </p:sp>
      <p:sp>
        <p:nvSpPr>
          <p:cNvPr id="22" name="Title 1"/>
          <p:cNvSpPr txBox="1">
            <a:spLocks/>
          </p:cNvSpPr>
          <p:nvPr userDrawn="1"/>
        </p:nvSpPr>
        <p:spPr>
          <a:xfrm>
            <a:off x="3419872" y="4558230"/>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a:solidFill>
                  <a:schemeClr val="accent1"/>
                </a:solidFill>
              </a:rPr>
              <a:t>un </a:t>
            </a:r>
            <a:r>
              <a:rPr lang="en-US" sz="1400" b="1" err="1">
                <a:solidFill>
                  <a:schemeClr val="accent1"/>
                </a:solidFill>
              </a:rPr>
              <a:t>izceltajam</a:t>
            </a:r>
            <a:r>
              <a:rPr lang="en-US" sz="1400" b="1">
                <a:solidFill>
                  <a:schemeClr val="accent1"/>
                </a:solidFill>
              </a:rPr>
              <a:t> </a:t>
            </a:r>
            <a:r>
              <a:rPr lang="en-US" sz="1400" b="1" err="1">
                <a:solidFill>
                  <a:schemeClr val="accent1"/>
                </a:solidFill>
              </a:rPr>
              <a:t>tekstam</a:t>
            </a:r>
            <a:endParaRPr lang="lv-LV" sz="1400" b="1">
              <a:solidFill>
                <a:schemeClr val="accent1"/>
              </a:solidFill>
            </a:endParaRPr>
          </a:p>
        </p:txBody>
      </p:sp>
      <p:sp>
        <p:nvSpPr>
          <p:cNvPr id="23" name="Text Placeholder 12"/>
          <p:cNvSpPr>
            <a:spLocks noGrp="1"/>
          </p:cNvSpPr>
          <p:nvPr>
            <p:ph type="body" sz="quarter" idx="20" hasCustomPrompt="1"/>
          </p:nvPr>
        </p:nvSpPr>
        <p:spPr>
          <a:xfrm>
            <a:off x="7020272" y="3066889"/>
            <a:ext cx="1417692" cy="221183"/>
          </a:xfrm>
        </p:spPr>
        <p:txBody>
          <a:bodyPr>
            <a:normAutofit/>
          </a:bodyPr>
          <a:lstStyle>
            <a:lvl1pPr marL="0" indent="0">
              <a:buNone/>
              <a:defRPr sz="1600"/>
            </a:lvl1pPr>
          </a:lstStyle>
          <a:p>
            <a:pPr lvl="0"/>
            <a:r>
              <a:rPr lang="lv-LV"/>
              <a:t>Grafiskie cipari</a:t>
            </a:r>
          </a:p>
        </p:txBody>
      </p:sp>
      <p:sp>
        <p:nvSpPr>
          <p:cNvPr id="26" name="Text Placeholder 25"/>
          <p:cNvSpPr>
            <a:spLocks noGrp="1"/>
          </p:cNvSpPr>
          <p:nvPr>
            <p:ph type="body" sz="quarter" idx="21" hasCustomPrompt="1"/>
          </p:nvPr>
        </p:nvSpPr>
        <p:spPr>
          <a:xfrm>
            <a:off x="314777" y="1203598"/>
            <a:ext cx="3734494" cy="920864"/>
          </a:xfrm>
        </p:spPr>
        <p:txBody>
          <a:bodyPr>
            <a:noAutofit/>
          </a:bodyPr>
          <a:lstStyle>
            <a:lvl1pPr marL="0" indent="0">
              <a:buNone/>
              <a:defRPr sz="2800" baseline="0">
                <a:latin typeface="+mj-lt"/>
              </a:defRPr>
            </a:lvl1pPr>
          </a:lstStyle>
          <a:p>
            <a:pPr lvl="0"/>
            <a:r>
              <a:rPr lang="lv-LV"/>
              <a:t>Palielināti apakšvrisraksti (H2)</a:t>
            </a:r>
          </a:p>
        </p:txBody>
      </p:sp>
      <p:sp>
        <p:nvSpPr>
          <p:cNvPr id="28" name="Text Placeholder 27"/>
          <p:cNvSpPr>
            <a:spLocks noGrp="1"/>
          </p:cNvSpPr>
          <p:nvPr>
            <p:ph type="body" sz="quarter" idx="22" hasCustomPrompt="1"/>
          </p:nvPr>
        </p:nvSpPr>
        <p:spPr>
          <a:xfrm>
            <a:off x="297776" y="2355726"/>
            <a:ext cx="2834064" cy="811213"/>
          </a:xfrm>
        </p:spPr>
        <p:txBody>
          <a:bodyPr>
            <a:normAutofit/>
          </a:bodyPr>
          <a:lstStyle>
            <a:lvl1pPr marL="0" indent="0">
              <a:buNone/>
              <a:defRPr sz="1800" baseline="0">
                <a:latin typeface="+mj-lt"/>
              </a:defRPr>
            </a:lvl1pPr>
          </a:lstStyle>
          <a:p>
            <a:pPr lvl="0"/>
            <a:r>
              <a:rPr lang="lv-LV"/>
              <a:t>Standarta apakšvrisraksti (H2)</a:t>
            </a:r>
          </a:p>
        </p:txBody>
      </p:sp>
    </p:spTree>
    <p:extLst>
      <p:ext uri="{BB962C8B-B14F-4D97-AF65-F5344CB8AC3E}">
        <p14:creationId xmlns:p14="http://schemas.microsoft.com/office/powerpoint/2010/main" val="297532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Text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89E07AB3-8BA7-43C2-8058-F988070CBFC8}"/>
              </a:ext>
            </a:extLst>
          </p:cNvPr>
          <p:cNvSpPr>
            <a:spLocks noGrp="1"/>
          </p:cNvSpPr>
          <p:nvPr>
            <p:ph sz="half" idx="1"/>
          </p:nvPr>
        </p:nvSpPr>
        <p:spPr>
          <a:xfrm>
            <a:off x="666751" y="1346200"/>
            <a:ext cx="3814762" cy="3248422"/>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97B455B5-E70F-40BC-BDB6-71E3E3F65875}"/>
              </a:ext>
            </a:extLst>
          </p:cNvPr>
          <p:cNvSpPr>
            <a:spLocks noGrp="1"/>
          </p:cNvSpPr>
          <p:nvPr>
            <p:ph sz="half" idx="13"/>
          </p:nvPr>
        </p:nvSpPr>
        <p:spPr>
          <a:xfrm>
            <a:off x="4662488" y="1346199"/>
            <a:ext cx="3816350"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2726076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ONTI">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65384" y="1916058"/>
            <a:ext cx="1736576" cy="1489308"/>
          </a:xfrm>
        </p:spPr>
        <p:txBody>
          <a:bodyPr>
            <a:noAutofit/>
          </a:bodyPr>
          <a:lstStyle>
            <a:lvl1pPr>
              <a:defRPr lang="lv-LV" sz="9200" b="1" i="0" u="none" strike="noStrike" baseline="0" smtClean="0"/>
            </a:lvl1pPr>
          </a:lstStyle>
          <a:p>
            <a:r>
              <a:rPr lang="lv-LV"/>
              <a:t>01</a:t>
            </a:r>
          </a:p>
        </p:txBody>
      </p:sp>
      <p:sp>
        <p:nvSpPr>
          <p:cNvPr id="3" name="Content Placeholder 2"/>
          <p:cNvSpPr>
            <a:spLocks noGrp="1"/>
          </p:cNvSpPr>
          <p:nvPr>
            <p:ph idx="1" hasCustomPrompt="1"/>
          </p:nvPr>
        </p:nvSpPr>
        <p:spPr>
          <a:xfrm>
            <a:off x="300286" y="3354313"/>
            <a:ext cx="2376264" cy="4320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lv-LV"/>
              <a:t>Standarta uzskaitījums</a:t>
            </a:r>
          </a:p>
        </p:txBody>
      </p:sp>
      <p:sp>
        <p:nvSpPr>
          <p:cNvPr id="7" name="Date Placeholder 6"/>
          <p:cNvSpPr>
            <a:spLocks noGrp="1"/>
          </p:cNvSpPr>
          <p:nvPr>
            <p:ph type="dt" sz="half" idx="10"/>
          </p:nvPr>
        </p:nvSpPr>
        <p:spPr>
          <a:xfrm rot="16200000">
            <a:off x="8417495" y="2403996"/>
            <a:ext cx="946448" cy="273844"/>
          </a:xfrm>
          <a:prstGeom prst="rect">
            <a:avLst/>
          </a:prstGeom>
        </p:spPr>
        <p:txBody>
          <a:bodyPr/>
          <a:lstStyle/>
          <a:p>
            <a:fld id="{92E6964F-C1A9-46E5-AE31-B48C51F54F31}" type="datetime1">
              <a:rPr lang="lv-LV" smtClean="0"/>
              <a:t>19.11.2024</a:t>
            </a:fld>
            <a:endParaRPr lang="lv-LV"/>
          </a:p>
        </p:txBody>
      </p:sp>
      <p:sp>
        <p:nvSpPr>
          <p:cNvPr id="8" name="Footer Placeholder 7"/>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
        <p:nvSpPr>
          <p:cNvPr id="10" name="Title 1"/>
          <p:cNvSpPr txBox="1">
            <a:spLocks/>
          </p:cNvSpPr>
          <p:nvPr userDrawn="1"/>
        </p:nvSpPr>
        <p:spPr>
          <a:xfrm>
            <a:off x="609600" y="379282"/>
            <a:ext cx="8229600" cy="760693"/>
          </a:xfrm>
          <a:prstGeom prst="rect">
            <a:avLst/>
          </a:prstGeom>
        </p:spPr>
        <p:txBody>
          <a:bodyPr vert="horz" lIns="91440" tIns="45720" rIns="91440" bIns="45720" rtlCol="0" anchor="ctr">
            <a:normAutofit/>
          </a:bodyPr>
          <a:lstStyle>
            <a:lvl1pPr marL="179388"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en-US"/>
              <a:t>BURTU IZMĒRI UN STILI</a:t>
            </a:r>
            <a:endParaRPr lang="lv-LV"/>
          </a:p>
        </p:txBody>
      </p:sp>
      <p:sp>
        <p:nvSpPr>
          <p:cNvPr id="13" name="Text Placeholder 12"/>
          <p:cNvSpPr>
            <a:spLocks noGrp="1"/>
          </p:cNvSpPr>
          <p:nvPr>
            <p:ph type="body" sz="quarter" idx="13" hasCustomPrompt="1"/>
          </p:nvPr>
        </p:nvSpPr>
        <p:spPr>
          <a:xfrm>
            <a:off x="4208463" y="1357313"/>
            <a:ext cx="3240087" cy="350341"/>
          </a:xfrm>
        </p:spPr>
        <p:txBody>
          <a:bodyPr>
            <a:normAutofit/>
          </a:bodyPr>
          <a:lstStyle>
            <a:lvl1pPr marL="0" indent="0">
              <a:buNone/>
              <a:defRPr sz="2200"/>
            </a:lvl1pPr>
          </a:lstStyle>
          <a:p>
            <a:pPr lvl="0"/>
            <a:r>
              <a:rPr lang="lv-LV"/>
              <a:t>Palielināts pamatteksts</a:t>
            </a:r>
          </a:p>
        </p:txBody>
      </p:sp>
      <p:sp>
        <p:nvSpPr>
          <p:cNvPr id="14" name="Text Placeholder 12"/>
          <p:cNvSpPr>
            <a:spLocks noGrp="1"/>
          </p:cNvSpPr>
          <p:nvPr>
            <p:ph type="body" sz="quarter" idx="14" hasCustomPrompt="1"/>
          </p:nvPr>
        </p:nvSpPr>
        <p:spPr>
          <a:xfrm>
            <a:off x="4192513" y="1707654"/>
            <a:ext cx="3240087" cy="350341"/>
          </a:xfrm>
        </p:spPr>
        <p:txBody>
          <a:bodyPr>
            <a:normAutofit/>
          </a:bodyPr>
          <a:lstStyle>
            <a:lvl1pPr marL="0" indent="0">
              <a:buNone/>
              <a:defRPr sz="2200" b="1">
                <a:solidFill>
                  <a:schemeClr val="accent1"/>
                </a:solidFill>
                <a:latin typeface="+mj-lt"/>
              </a:defRPr>
            </a:lvl1pPr>
          </a:lstStyle>
          <a:p>
            <a:pPr lvl="0"/>
            <a:r>
              <a:rPr lang="lv-LV"/>
              <a:t>Highlight tekstam</a:t>
            </a:r>
          </a:p>
        </p:txBody>
      </p:sp>
      <p:sp>
        <p:nvSpPr>
          <p:cNvPr id="15" name="Text Placeholder 12"/>
          <p:cNvSpPr>
            <a:spLocks noGrp="1"/>
          </p:cNvSpPr>
          <p:nvPr>
            <p:ph type="body" sz="quarter" idx="15" hasCustomPrompt="1"/>
          </p:nvPr>
        </p:nvSpPr>
        <p:spPr>
          <a:xfrm>
            <a:off x="4183385" y="2408684"/>
            <a:ext cx="2116807" cy="221183"/>
          </a:xfrm>
        </p:spPr>
        <p:txBody>
          <a:bodyPr>
            <a:normAutofit/>
          </a:bodyPr>
          <a:lstStyle>
            <a:lvl1pPr marL="0" indent="0">
              <a:buNone/>
              <a:defRPr sz="1600"/>
            </a:lvl1pPr>
          </a:lstStyle>
          <a:p>
            <a:pPr lvl="0"/>
            <a:r>
              <a:rPr lang="lv-LV"/>
              <a:t>Standarta pamatteksts</a:t>
            </a:r>
          </a:p>
        </p:txBody>
      </p:sp>
      <p:sp>
        <p:nvSpPr>
          <p:cNvPr id="16" name="Text Placeholder 12"/>
          <p:cNvSpPr>
            <a:spLocks noGrp="1"/>
          </p:cNvSpPr>
          <p:nvPr>
            <p:ph type="body" sz="quarter" idx="16" hasCustomPrompt="1"/>
          </p:nvPr>
        </p:nvSpPr>
        <p:spPr>
          <a:xfrm>
            <a:off x="4196011" y="2650347"/>
            <a:ext cx="2104182" cy="225086"/>
          </a:xfrm>
        </p:spPr>
        <p:txBody>
          <a:bodyPr>
            <a:noAutofit/>
          </a:bodyPr>
          <a:lstStyle>
            <a:lvl1pPr marL="0" indent="0">
              <a:buNone/>
              <a:defRPr sz="1600" b="1">
                <a:solidFill>
                  <a:schemeClr val="accent1"/>
                </a:solidFill>
                <a:latin typeface="+mj-lt"/>
              </a:defRPr>
            </a:lvl1pPr>
          </a:lstStyle>
          <a:p>
            <a:pPr lvl="0"/>
            <a:r>
              <a:rPr lang="lv-LV"/>
              <a:t>Highlight tekstam</a:t>
            </a:r>
          </a:p>
        </p:txBody>
      </p:sp>
      <p:sp>
        <p:nvSpPr>
          <p:cNvPr id="17" name="Text Placeholder 12"/>
          <p:cNvSpPr>
            <a:spLocks noGrp="1"/>
          </p:cNvSpPr>
          <p:nvPr>
            <p:ph type="body" sz="quarter" idx="17" hasCustomPrompt="1"/>
          </p:nvPr>
        </p:nvSpPr>
        <p:spPr>
          <a:xfrm>
            <a:off x="4164335" y="3291830"/>
            <a:ext cx="2495897" cy="221183"/>
          </a:xfrm>
        </p:spPr>
        <p:txBody>
          <a:bodyPr>
            <a:normAutofit/>
          </a:bodyPr>
          <a:lstStyle>
            <a:lvl1pPr marL="0" indent="0">
              <a:buNone/>
              <a:defRPr sz="1200"/>
            </a:lvl1pPr>
          </a:lstStyle>
          <a:p>
            <a:pPr lvl="0"/>
            <a:r>
              <a:rPr lang="lv-LV"/>
              <a:t>Mazākais pieņemamais pamatteksts</a:t>
            </a:r>
          </a:p>
        </p:txBody>
      </p:sp>
      <p:sp>
        <p:nvSpPr>
          <p:cNvPr id="18" name="Text Placeholder 12"/>
          <p:cNvSpPr>
            <a:spLocks noGrp="1"/>
          </p:cNvSpPr>
          <p:nvPr>
            <p:ph type="body" sz="quarter" idx="18" hasCustomPrompt="1"/>
          </p:nvPr>
        </p:nvSpPr>
        <p:spPr>
          <a:xfrm>
            <a:off x="4176961" y="3533493"/>
            <a:ext cx="2483272" cy="225086"/>
          </a:xfrm>
        </p:spPr>
        <p:txBody>
          <a:bodyPr>
            <a:noAutofit/>
          </a:bodyPr>
          <a:lstStyle>
            <a:lvl1pPr marL="0" indent="0">
              <a:buNone/>
              <a:defRPr sz="1200" b="1">
                <a:solidFill>
                  <a:schemeClr val="accent1"/>
                </a:solidFill>
                <a:latin typeface="+mj-lt"/>
              </a:defRPr>
            </a:lvl1pPr>
          </a:lstStyle>
          <a:p>
            <a:pPr lvl="0"/>
            <a:r>
              <a:rPr lang="lv-LV"/>
              <a:t>Highlight tekstam</a:t>
            </a:r>
          </a:p>
        </p:txBody>
      </p:sp>
      <p:sp>
        <p:nvSpPr>
          <p:cNvPr id="19" name="Text Placeholder 12"/>
          <p:cNvSpPr>
            <a:spLocks noGrp="1"/>
          </p:cNvSpPr>
          <p:nvPr>
            <p:ph type="body" sz="quarter" idx="19" hasCustomPrompt="1"/>
          </p:nvPr>
        </p:nvSpPr>
        <p:spPr>
          <a:xfrm>
            <a:off x="300668" y="4068678"/>
            <a:ext cx="3024336" cy="221183"/>
          </a:xfrm>
        </p:spPr>
        <p:txBody>
          <a:bodyPr>
            <a:noAutofit/>
          </a:bodyPr>
          <a:lstStyle>
            <a:lvl1pPr marL="0" indent="0">
              <a:buNone/>
              <a:defRPr sz="1400"/>
            </a:lvl1pPr>
          </a:lstStyle>
          <a:p>
            <a:pPr lvl="0"/>
            <a:r>
              <a:rPr lang="lv-LV"/>
              <a:t>Fonti: Calibri Light pamattekstam,</a:t>
            </a:r>
          </a:p>
        </p:txBody>
      </p:sp>
      <p:sp>
        <p:nvSpPr>
          <p:cNvPr id="20" name="Title 1"/>
          <p:cNvSpPr txBox="1">
            <a:spLocks/>
          </p:cNvSpPr>
          <p:nvPr userDrawn="1"/>
        </p:nvSpPr>
        <p:spPr>
          <a:xfrm>
            <a:off x="592128" y="4315183"/>
            <a:ext cx="5870728"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err="1"/>
              <a:t>Roboto</a:t>
            </a:r>
            <a:r>
              <a:rPr lang="en-US" sz="1400"/>
              <a:t> slab Regular </a:t>
            </a:r>
            <a:r>
              <a:rPr lang="en-US" sz="1400" err="1"/>
              <a:t>lielajiem</a:t>
            </a:r>
            <a:r>
              <a:rPr lang="en-US" sz="1400"/>
              <a:t> </a:t>
            </a:r>
            <a:r>
              <a:rPr lang="en-US" sz="1400" err="1"/>
              <a:t>virsrakstiem</a:t>
            </a:r>
            <a:r>
              <a:rPr lang="en-US" sz="1400"/>
              <a:t> (H1 un H2)</a:t>
            </a:r>
            <a:endParaRPr lang="lv-LV" sz="1400"/>
          </a:p>
        </p:txBody>
      </p:sp>
      <p:sp>
        <p:nvSpPr>
          <p:cNvPr id="21" name="Title 1"/>
          <p:cNvSpPr txBox="1">
            <a:spLocks/>
          </p:cNvSpPr>
          <p:nvPr userDrawn="1"/>
        </p:nvSpPr>
        <p:spPr>
          <a:xfrm>
            <a:off x="584136" y="4549875"/>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r>
              <a:rPr lang="en-US" sz="1400" b="1" err="1"/>
              <a:t>Roboto</a:t>
            </a:r>
            <a:r>
              <a:rPr lang="en-US" sz="1400" b="1"/>
              <a:t> slab Bold H3 </a:t>
            </a:r>
            <a:r>
              <a:rPr lang="en-US" sz="1400" b="1" err="1"/>
              <a:t>virsrakstiem</a:t>
            </a:r>
            <a:endParaRPr lang="lv-LV" sz="1400" b="1"/>
          </a:p>
        </p:txBody>
      </p:sp>
      <p:sp>
        <p:nvSpPr>
          <p:cNvPr id="22" name="Title 1"/>
          <p:cNvSpPr txBox="1">
            <a:spLocks/>
          </p:cNvSpPr>
          <p:nvPr userDrawn="1"/>
        </p:nvSpPr>
        <p:spPr>
          <a:xfrm>
            <a:off x="3419872" y="4558230"/>
            <a:ext cx="3195776" cy="288032"/>
          </a:xfrm>
          <a:prstGeom prst="rect">
            <a:avLst/>
          </a:prstGeom>
        </p:spPr>
        <p:txBody>
          <a:bodyPr vert="horz" lIns="91440" tIns="45720" rIns="91440" bIns="45720" rtlCol="0" anchor="ctr">
            <a:noAutofit/>
          </a:bodyPr>
          <a:lstStyle>
            <a:lvl1pPr marL="179388" indent="0" algn="l" defTabSz="914400" rtl="0" eaLnBrk="1" latinLnBrk="0" hangingPunct="1">
              <a:spcBef>
                <a:spcPct val="0"/>
              </a:spcBef>
              <a:buNone/>
              <a:defRPr sz="3000" b="0" kern="1200" cap="none" baseline="0">
                <a:solidFill>
                  <a:schemeClr val="tx1"/>
                </a:solidFill>
                <a:latin typeface="+mj-lt"/>
                <a:ea typeface="+mj-ea"/>
                <a:cs typeface="+mj-cs"/>
              </a:defRPr>
            </a:lvl1pPr>
          </a:lstStyle>
          <a:p>
            <a:pPr algn="l"/>
            <a:r>
              <a:rPr lang="en-US" sz="1400" b="1">
                <a:solidFill>
                  <a:schemeClr val="accent1"/>
                </a:solidFill>
              </a:rPr>
              <a:t>un </a:t>
            </a:r>
            <a:r>
              <a:rPr lang="en-US" sz="1400" b="1" err="1">
                <a:solidFill>
                  <a:schemeClr val="accent1"/>
                </a:solidFill>
              </a:rPr>
              <a:t>izceltajam</a:t>
            </a:r>
            <a:r>
              <a:rPr lang="en-US" sz="1400" b="1">
                <a:solidFill>
                  <a:schemeClr val="accent1"/>
                </a:solidFill>
              </a:rPr>
              <a:t> </a:t>
            </a:r>
            <a:r>
              <a:rPr lang="en-US" sz="1400" b="1" err="1">
                <a:solidFill>
                  <a:schemeClr val="accent1"/>
                </a:solidFill>
              </a:rPr>
              <a:t>tekstam</a:t>
            </a:r>
            <a:endParaRPr lang="lv-LV" sz="1400" b="1">
              <a:solidFill>
                <a:schemeClr val="accent1"/>
              </a:solidFill>
            </a:endParaRPr>
          </a:p>
        </p:txBody>
      </p:sp>
      <p:sp>
        <p:nvSpPr>
          <p:cNvPr id="23" name="Text Placeholder 12"/>
          <p:cNvSpPr>
            <a:spLocks noGrp="1"/>
          </p:cNvSpPr>
          <p:nvPr>
            <p:ph type="body" sz="quarter" idx="20" hasCustomPrompt="1"/>
          </p:nvPr>
        </p:nvSpPr>
        <p:spPr>
          <a:xfrm>
            <a:off x="7020272" y="3066889"/>
            <a:ext cx="1417692" cy="221183"/>
          </a:xfrm>
        </p:spPr>
        <p:txBody>
          <a:bodyPr>
            <a:normAutofit/>
          </a:bodyPr>
          <a:lstStyle>
            <a:lvl1pPr marL="0" indent="0">
              <a:buNone/>
              <a:defRPr sz="1600"/>
            </a:lvl1pPr>
          </a:lstStyle>
          <a:p>
            <a:pPr lvl="0"/>
            <a:r>
              <a:rPr lang="lv-LV"/>
              <a:t>Grafiskie cipari</a:t>
            </a:r>
          </a:p>
        </p:txBody>
      </p:sp>
      <p:sp>
        <p:nvSpPr>
          <p:cNvPr id="26" name="Text Placeholder 25"/>
          <p:cNvSpPr>
            <a:spLocks noGrp="1"/>
          </p:cNvSpPr>
          <p:nvPr>
            <p:ph type="body" sz="quarter" idx="21" hasCustomPrompt="1"/>
          </p:nvPr>
        </p:nvSpPr>
        <p:spPr>
          <a:xfrm>
            <a:off x="314777" y="1203598"/>
            <a:ext cx="3734494" cy="920864"/>
          </a:xfrm>
        </p:spPr>
        <p:txBody>
          <a:bodyPr>
            <a:noAutofit/>
          </a:bodyPr>
          <a:lstStyle>
            <a:lvl1pPr marL="0" indent="0">
              <a:buNone/>
              <a:defRPr sz="2800" baseline="0">
                <a:latin typeface="+mj-lt"/>
              </a:defRPr>
            </a:lvl1pPr>
          </a:lstStyle>
          <a:p>
            <a:pPr lvl="0"/>
            <a:r>
              <a:rPr lang="lv-LV"/>
              <a:t>Palielināti apakšvrisraksti (H2)</a:t>
            </a:r>
          </a:p>
        </p:txBody>
      </p:sp>
      <p:sp>
        <p:nvSpPr>
          <p:cNvPr id="28" name="Text Placeholder 27"/>
          <p:cNvSpPr>
            <a:spLocks noGrp="1"/>
          </p:cNvSpPr>
          <p:nvPr>
            <p:ph type="body" sz="quarter" idx="22" hasCustomPrompt="1"/>
          </p:nvPr>
        </p:nvSpPr>
        <p:spPr>
          <a:xfrm>
            <a:off x="297776" y="2355726"/>
            <a:ext cx="2834064" cy="811213"/>
          </a:xfrm>
        </p:spPr>
        <p:txBody>
          <a:bodyPr>
            <a:normAutofit/>
          </a:bodyPr>
          <a:lstStyle>
            <a:lvl1pPr marL="0" indent="0">
              <a:buNone/>
              <a:defRPr sz="1800" baseline="0">
                <a:latin typeface="+mj-lt"/>
              </a:defRPr>
            </a:lvl1pPr>
          </a:lstStyle>
          <a:p>
            <a:pPr lvl="0"/>
            <a:r>
              <a:rPr lang="lv-LV"/>
              <a:t>Standarta apakšvrisraksti (H2)</a:t>
            </a:r>
          </a:p>
        </p:txBody>
      </p:sp>
    </p:spTree>
    <p:extLst>
      <p:ext uri="{BB962C8B-B14F-4D97-AF65-F5344CB8AC3E}">
        <p14:creationId xmlns:p14="http://schemas.microsoft.com/office/powerpoint/2010/main" val="2601268821"/>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AKCENTA STARPSLAID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30325" y="1981809"/>
            <a:ext cx="6481764" cy="733958"/>
          </a:xfrm>
        </p:spPr>
        <p:txBody>
          <a:bodyPr>
            <a:noAutofit/>
          </a:bodyPr>
          <a:lstStyle>
            <a:lvl1pPr algn="ctr">
              <a:defRPr sz="3800" b="0" baseline="0">
                <a:solidFill>
                  <a:schemeClr val="bg1">
                    <a:lumMod val="50000"/>
                  </a:schemeClr>
                </a:solidFill>
              </a:defRPr>
            </a:lvl1pPr>
          </a:lstStyle>
          <a:p>
            <a:r>
              <a:rPr lang="lv-LV"/>
              <a:t>AKCENTA STARPSLAIDS</a:t>
            </a:r>
          </a:p>
        </p:txBody>
      </p:sp>
      <p:sp>
        <p:nvSpPr>
          <p:cNvPr id="3" name="Subtitle 2"/>
          <p:cNvSpPr>
            <a:spLocks noGrp="1"/>
          </p:cNvSpPr>
          <p:nvPr>
            <p:ph type="subTitle" idx="1" hasCustomPrompt="1"/>
          </p:nvPr>
        </p:nvSpPr>
        <p:spPr>
          <a:xfrm>
            <a:off x="2662237" y="2736975"/>
            <a:ext cx="3819525" cy="482848"/>
          </a:xfrm>
        </p:spPr>
        <p:txBody>
          <a:bodyPr>
            <a:noAutofit/>
          </a:bodyPr>
          <a:lstStyle>
            <a:lvl1pPr marL="0" indent="0" algn="ctr">
              <a:buNone/>
              <a:defRPr sz="2200" spc="50" baseline="0">
                <a:solidFill>
                  <a:schemeClr val="bg1">
                    <a:lumMod val="5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Kāds starpslaida teksts</a:t>
            </a:r>
          </a:p>
        </p:txBody>
      </p:sp>
    </p:spTree>
    <p:extLst>
      <p:ext uri="{BB962C8B-B14F-4D97-AF65-F5344CB8AC3E}">
        <p14:creationId xmlns:p14="http://schemas.microsoft.com/office/powerpoint/2010/main" val="15422679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KCENTA STARPSLAIDS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6750" y="2480856"/>
            <a:ext cx="7812088" cy="1728192"/>
          </a:xfrm>
        </p:spPr>
        <p:txBody>
          <a:bodyPr>
            <a:noAutofit/>
          </a:bodyPr>
          <a:lstStyle>
            <a:lvl1pPr algn="ctr">
              <a:defRPr sz="2800" b="0" spc="-100" baseline="0">
                <a:solidFill>
                  <a:schemeClr val="tx1"/>
                </a:solidFill>
              </a:defRPr>
            </a:lvl1pPr>
          </a:lstStyle>
          <a:p>
            <a:r>
              <a:rPr lang="lv-LV"/>
              <a:t>STARPDISCIPLINĀRĀ IZGLĪTĪBAS, KULTŪRAS UN RADOŠO INDUSTRIJU ATBALSTA CENTRA “TABFAB” MIERA IELĀ 58A, RĪGĀ, IEVIEŠANA</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0936" y="879458"/>
            <a:ext cx="2174590" cy="1469688"/>
          </a:xfrm>
          <a:prstGeom prst="rect">
            <a:avLst/>
          </a:prstGeom>
        </p:spPr>
      </p:pic>
    </p:spTree>
    <p:extLst>
      <p:ext uri="{BB962C8B-B14F-4D97-AF65-F5344CB8AC3E}">
        <p14:creationId xmlns:p14="http://schemas.microsoft.com/office/powerpoint/2010/main" val="1971388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lv-LV"/>
          </a:p>
        </p:txBody>
      </p:sp>
      <p:sp>
        <p:nvSpPr>
          <p:cNvPr id="3" name="Content Placeholder 2"/>
          <p:cNvSpPr>
            <a:spLocks noGrp="1"/>
          </p:cNvSpPr>
          <p:nvPr>
            <p:ph idx="1"/>
          </p:nvPr>
        </p:nvSpPr>
        <p:spPr>
          <a:xfrm>
            <a:off x="666750" y="1336675"/>
            <a:ext cx="7812088" cy="3251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a:xfrm rot="16200000">
            <a:off x="8417495" y="2403996"/>
            <a:ext cx="946448" cy="273844"/>
          </a:xfrm>
          <a:prstGeom prst="rect">
            <a:avLst/>
          </a:prstGeom>
        </p:spPr>
        <p:txBody>
          <a:bodyPr/>
          <a:lstStyle/>
          <a:p>
            <a:fld id="{9FD06BF8-D377-4C3C-B138-F29267799703}" type="datetime1">
              <a:rPr lang="lv-LV" smtClean="0"/>
              <a:t>19.11.2024</a:t>
            </a:fld>
            <a:endParaRPr lang="lv-LV"/>
          </a:p>
        </p:txBody>
      </p:sp>
      <p:sp>
        <p:nvSpPr>
          <p:cNvPr id="8" name="Footer Placeholder 7"/>
          <p:cNvSpPr>
            <a:spLocks noGrp="1"/>
          </p:cNvSpPr>
          <p:nvPr>
            <p:ph type="ftr" sz="quarter" idx="11"/>
          </p:nvPr>
        </p:nvSpPr>
        <p:spPr>
          <a:xfrm rot="16200000">
            <a:off x="8054987" y="3630600"/>
            <a:ext cx="1671464" cy="273844"/>
          </a:xfrm>
          <a:prstGeom prst="rect">
            <a:avLst/>
          </a:prstGeom>
        </p:spPr>
        <p:txBody>
          <a:bodyPr/>
          <a:lstStyle/>
          <a:p>
            <a:r>
              <a:rPr lang="lv-LV"/>
              <a:t>Cits nosaukums</a:t>
            </a:r>
          </a:p>
        </p:txBody>
      </p:sp>
      <p:sp>
        <p:nvSpPr>
          <p:cNvPr id="9" name="Slide Number Placeholder 8"/>
          <p:cNvSpPr>
            <a:spLocks noGrp="1"/>
          </p:cNvSpPr>
          <p:nvPr>
            <p:ph type="sldNum" sz="quarter" idx="12"/>
          </p:nvPr>
        </p:nvSpPr>
        <p:spPr/>
        <p:txBody>
          <a:bodyPr/>
          <a:lstStyle/>
          <a:p>
            <a:fld id="{7D818A06-01C8-4740-BA7B-FC4932E60795}" type="slidenum">
              <a:rPr lang="lv-LV" smtClean="0"/>
              <a:pPr/>
              <a:t>‹#›</a:t>
            </a:fld>
            <a:endParaRPr lang="lv-LV"/>
          </a:p>
        </p:txBody>
      </p:sp>
    </p:spTree>
    <p:extLst>
      <p:ext uri="{BB962C8B-B14F-4D97-AF65-F5344CB8AC3E}">
        <p14:creationId xmlns:p14="http://schemas.microsoft.com/office/powerpoint/2010/main" val="3941312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ALDIES PAR UZMANĪBU(rekvizīti)">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49600" y="3371154"/>
            <a:ext cx="2843214" cy="353165"/>
          </a:xfrm>
        </p:spPr>
        <p:txBody>
          <a:bodyPr>
            <a:norm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Autors</a:t>
            </a:r>
          </a:p>
        </p:txBody>
      </p:sp>
      <p:sp>
        <p:nvSpPr>
          <p:cNvPr id="10" name="TextBox 9"/>
          <p:cNvSpPr txBox="1"/>
          <p:nvPr userDrawn="1"/>
        </p:nvSpPr>
        <p:spPr>
          <a:xfrm>
            <a:off x="2707107" y="4249880"/>
            <a:ext cx="3744416"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Reģistrācijas Nr.: 40003294758 • Vaļņu iela 28, Rīga, LV-1980 </a:t>
            </a:r>
          </a:p>
          <a:p>
            <a:pPr algn="ctr"/>
            <a:r>
              <a:rPr lang="lv-LV" sz="1100" b="0" i="0" u="none" strike="noStrike" kern="1200" baseline="0">
                <a:solidFill>
                  <a:schemeClr val="tx1"/>
                </a:solidFill>
                <a:latin typeface="+mn-lt"/>
                <a:ea typeface="+mn-ea"/>
                <a:cs typeface="+mn-cs"/>
              </a:rPr>
              <a:t>+371 80 002 000 • vni@vni.lv </a:t>
            </a:r>
          </a:p>
          <a:p>
            <a:pPr algn="ctr"/>
            <a:r>
              <a:rPr lang="lv-LV" sz="1100" b="1" i="0" u="none" strike="noStrike" kern="1200" baseline="0">
                <a:solidFill>
                  <a:schemeClr val="accent1"/>
                </a:solidFill>
                <a:latin typeface="+mj-lt"/>
                <a:ea typeface="+mn-ea"/>
                <a:cs typeface="+mn-cs"/>
              </a:rPr>
              <a:t>www.vni.lv </a:t>
            </a:r>
            <a:endParaRPr lang="lv-LV" sz="1100" b="1">
              <a:solidFill>
                <a:schemeClr val="accent1"/>
              </a:solidFill>
              <a:latin typeface="+mj-lt"/>
            </a:endParaRPr>
          </a:p>
        </p:txBody>
      </p:sp>
      <p:sp>
        <p:nvSpPr>
          <p:cNvPr id="6" name="Title 5"/>
          <p:cNvSpPr>
            <a:spLocks noGrp="1"/>
          </p:cNvSpPr>
          <p:nvPr>
            <p:ph type="title" hasCustomPrompt="1"/>
          </p:nvPr>
        </p:nvSpPr>
        <p:spPr>
          <a:xfrm>
            <a:off x="1296897" y="2751774"/>
            <a:ext cx="6481763" cy="606790"/>
          </a:xfrm>
        </p:spPr>
        <p:txBody>
          <a:bodyPr/>
          <a:lstStyle>
            <a:lvl1pPr algn="ctr">
              <a:defRPr baseline="0"/>
            </a:lvl1pPr>
          </a:lstStyle>
          <a:p>
            <a:r>
              <a:rPr lang="en-GB" err="1"/>
              <a:t>Paldies</a:t>
            </a:r>
            <a:r>
              <a:rPr lang="en-GB"/>
              <a:t> Par </a:t>
            </a:r>
            <a:r>
              <a:rPr lang="en-GB" err="1"/>
              <a:t>uzmanību</a:t>
            </a:r>
            <a:r>
              <a:rPr lang="en-GB"/>
              <a:t>!</a:t>
            </a:r>
          </a:p>
        </p:txBody>
      </p:sp>
    </p:spTree>
    <p:extLst>
      <p:ext uri="{BB962C8B-B14F-4D97-AF65-F5344CB8AC3E}">
        <p14:creationId xmlns:p14="http://schemas.microsoft.com/office/powerpoint/2010/main" val="6459064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149600" y="3371154"/>
            <a:ext cx="2843214" cy="353165"/>
          </a:xfrm>
        </p:spPr>
        <p:txBody>
          <a:bodyPr>
            <a:norm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Autor</a:t>
            </a:r>
          </a:p>
        </p:txBody>
      </p:sp>
      <p:sp>
        <p:nvSpPr>
          <p:cNvPr id="10" name="TextBox 9"/>
          <p:cNvSpPr txBox="1"/>
          <p:nvPr userDrawn="1"/>
        </p:nvSpPr>
        <p:spPr>
          <a:xfrm>
            <a:off x="2627784" y="4249879"/>
            <a:ext cx="3903062"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Registration no.: 40003294758 • 28 Vaļņu street, Riga, LV-1980 +371 80 002 000 • vni@vni.lv</a:t>
            </a:r>
          </a:p>
          <a:p>
            <a:pPr algn="ctr"/>
            <a:r>
              <a:rPr lang="lv-LV" sz="1100" b="1" i="0" u="none" strike="noStrike" kern="1200" baseline="0">
                <a:solidFill>
                  <a:schemeClr val="accent1"/>
                </a:solidFill>
                <a:latin typeface="+mj-lt"/>
                <a:ea typeface="+mn-ea"/>
                <a:cs typeface="+mn-cs"/>
              </a:rPr>
              <a:t>www.vni.lv</a:t>
            </a:r>
            <a:endParaRPr lang="lv-LV" sz="1100" b="1">
              <a:solidFill>
                <a:schemeClr val="accent1"/>
              </a:solidFill>
              <a:latin typeface="+mj-lt"/>
            </a:endParaRPr>
          </a:p>
        </p:txBody>
      </p:sp>
      <p:sp>
        <p:nvSpPr>
          <p:cNvPr id="6" name="Title 5"/>
          <p:cNvSpPr>
            <a:spLocks noGrp="1"/>
          </p:cNvSpPr>
          <p:nvPr>
            <p:ph type="title" hasCustomPrompt="1"/>
          </p:nvPr>
        </p:nvSpPr>
        <p:spPr>
          <a:xfrm>
            <a:off x="1330325" y="2751774"/>
            <a:ext cx="6481763" cy="606790"/>
          </a:xfrm>
        </p:spPr>
        <p:txBody>
          <a:bodyPr/>
          <a:lstStyle>
            <a:lvl1pPr algn="ctr">
              <a:defRPr baseline="0"/>
            </a:lvl1pPr>
          </a:lstStyle>
          <a:p>
            <a:r>
              <a:rPr lang="en-GB"/>
              <a:t>Thank you for your attention!!</a:t>
            </a:r>
          </a:p>
        </p:txBody>
      </p:sp>
      <p:pic>
        <p:nvPicPr>
          <p:cNvPr id="7" name="Graphic 6">
            <a:extLst>
              <a:ext uri="{FF2B5EF4-FFF2-40B4-BE49-F238E27FC236}">
                <a16:creationId xmlns:a16="http://schemas.microsoft.com/office/drawing/2014/main" id="{CBB0C0A0-5830-4CBD-83B6-7AD16A485E3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357" y="1008406"/>
            <a:ext cx="1803286" cy="1229513"/>
          </a:xfrm>
          <a:prstGeom prst="rect">
            <a:avLst/>
          </a:prstGeom>
        </p:spPr>
      </p:pic>
    </p:spTree>
    <p:extLst>
      <p:ext uri="{BB962C8B-B14F-4D97-AF65-F5344CB8AC3E}">
        <p14:creationId xmlns:p14="http://schemas.microsoft.com/office/powerpoint/2010/main" val="1892402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LDIES PAR UZMANĪBU(short)">
    <p:spTree>
      <p:nvGrpSpPr>
        <p:cNvPr id="1" name=""/>
        <p:cNvGrpSpPr/>
        <p:nvPr/>
      </p:nvGrpSpPr>
      <p:grpSpPr>
        <a:xfrm>
          <a:off x="0" y="0"/>
          <a:ext cx="0" cy="0"/>
          <a:chOff x="0" y="0"/>
          <a:chExt cx="0" cy="0"/>
        </a:xfrm>
      </p:grpSpPr>
      <p:sp>
        <p:nvSpPr>
          <p:cNvPr id="10" name="TextBox 9"/>
          <p:cNvSpPr txBox="1"/>
          <p:nvPr userDrawn="1"/>
        </p:nvSpPr>
        <p:spPr>
          <a:xfrm>
            <a:off x="2707107" y="4249880"/>
            <a:ext cx="3744416" cy="600164"/>
          </a:xfrm>
          <a:prstGeom prst="rect">
            <a:avLst/>
          </a:prstGeom>
          <a:noFill/>
        </p:spPr>
        <p:txBody>
          <a:bodyPr wrap="square" rtlCol="0">
            <a:spAutoFit/>
          </a:bodyPr>
          <a:lstStyle/>
          <a:p>
            <a:pPr algn="ctr"/>
            <a:r>
              <a:rPr lang="lv-LV" sz="1100" b="0" i="0" u="none" strike="noStrike" kern="1200" baseline="0">
                <a:solidFill>
                  <a:schemeClr val="tx1"/>
                </a:solidFill>
                <a:latin typeface="+mn-lt"/>
                <a:ea typeface="+mn-ea"/>
                <a:cs typeface="+mn-cs"/>
              </a:rPr>
              <a:t>Reģistrācijas Nr.: 40003294758 • Vaļņu iela 28, Rīga, LV-1980 </a:t>
            </a:r>
          </a:p>
          <a:p>
            <a:pPr algn="ctr"/>
            <a:r>
              <a:rPr lang="lv-LV" sz="1100" b="0" i="0" u="none" strike="noStrike" kern="1200" baseline="0">
                <a:solidFill>
                  <a:schemeClr val="tx1"/>
                </a:solidFill>
                <a:latin typeface="+mn-lt"/>
                <a:ea typeface="+mn-ea"/>
                <a:cs typeface="+mn-cs"/>
              </a:rPr>
              <a:t>+371 80 002 000 • vni@vni.lv </a:t>
            </a:r>
          </a:p>
          <a:p>
            <a:pPr algn="ctr"/>
            <a:r>
              <a:rPr lang="lv-LV" sz="1100" b="1" i="0" u="none" strike="noStrike" kern="1200" baseline="0">
                <a:solidFill>
                  <a:schemeClr val="accent1"/>
                </a:solidFill>
                <a:latin typeface="+mj-lt"/>
                <a:ea typeface="+mn-ea"/>
                <a:cs typeface="+mn-cs"/>
              </a:rPr>
              <a:t>www.vni.lv </a:t>
            </a:r>
            <a:endParaRPr lang="lv-LV" sz="1100" b="1">
              <a:solidFill>
                <a:schemeClr val="accent1"/>
              </a:solidFill>
              <a:latin typeface="+mj-lt"/>
            </a:endParaRPr>
          </a:p>
        </p:txBody>
      </p:sp>
      <p:sp>
        <p:nvSpPr>
          <p:cNvPr id="6" name="Subtitle 2"/>
          <p:cNvSpPr>
            <a:spLocks noGrp="1"/>
          </p:cNvSpPr>
          <p:nvPr>
            <p:ph type="subTitle" idx="1" hasCustomPrompt="1"/>
          </p:nvPr>
        </p:nvSpPr>
        <p:spPr>
          <a:xfrm>
            <a:off x="3149600" y="3371154"/>
            <a:ext cx="2843214" cy="353165"/>
          </a:xfrm>
        </p:spPr>
        <p:txBody>
          <a:bodyPr>
            <a:norm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Autors</a:t>
            </a:r>
          </a:p>
        </p:txBody>
      </p:sp>
      <p:sp>
        <p:nvSpPr>
          <p:cNvPr id="7" name="Title 5"/>
          <p:cNvSpPr>
            <a:spLocks noGrp="1"/>
          </p:cNvSpPr>
          <p:nvPr>
            <p:ph type="title" hasCustomPrompt="1"/>
          </p:nvPr>
        </p:nvSpPr>
        <p:spPr>
          <a:xfrm>
            <a:off x="1296897" y="2751774"/>
            <a:ext cx="6481763" cy="606790"/>
          </a:xfrm>
        </p:spPr>
        <p:txBody>
          <a:bodyPr/>
          <a:lstStyle>
            <a:lvl1pPr algn="ctr">
              <a:defRPr baseline="0"/>
            </a:lvl1pPr>
          </a:lstStyle>
          <a:p>
            <a:r>
              <a:rPr lang="en-GB" err="1"/>
              <a:t>Paldies</a:t>
            </a:r>
            <a:r>
              <a:rPr lang="en-GB"/>
              <a:t> Par </a:t>
            </a:r>
            <a:r>
              <a:rPr lang="en-GB" err="1"/>
              <a:t>uzmanību</a:t>
            </a:r>
            <a:r>
              <a:rPr lang="en-GB"/>
              <a:t>!</a:t>
            </a:r>
          </a:p>
        </p:txBody>
      </p:sp>
      <p:pic>
        <p:nvPicPr>
          <p:cNvPr id="8" name="Graphic 7">
            <a:extLst>
              <a:ext uri="{FF2B5EF4-FFF2-40B4-BE49-F238E27FC236}">
                <a16:creationId xmlns:a16="http://schemas.microsoft.com/office/drawing/2014/main" id="{794EF481-8A20-4C0B-A3FB-26E8192832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357" y="1008406"/>
            <a:ext cx="1803286" cy="1229513"/>
          </a:xfrm>
          <a:prstGeom prst="rect">
            <a:avLst/>
          </a:prstGeom>
        </p:spPr>
      </p:pic>
    </p:spTree>
    <p:extLst>
      <p:ext uri="{BB962C8B-B14F-4D97-AF65-F5344CB8AC3E}">
        <p14:creationId xmlns:p14="http://schemas.microsoft.com/office/powerpoint/2010/main" val="4031968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Y CUSTOM FINAL SLIDE">
    <p:spTree>
      <p:nvGrpSpPr>
        <p:cNvPr id="1" name=""/>
        <p:cNvGrpSpPr/>
        <p:nvPr/>
      </p:nvGrpSpPr>
      <p:grpSpPr>
        <a:xfrm>
          <a:off x="0" y="0"/>
          <a:ext cx="0" cy="0"/>
          <a:chOff x="0" y="0"/>
          <a:chExt cx="0" cy="0"/>
        </a:xfrm>
      </p:grpSpPr>
      <p:sp>
        <p:nvSpPr>
          <p:cNvPr id="6" name="Subtitle 2"/>
          <p:cNvSpPr>
            <a:spLocks noGrp="1"/>
          </p:cNvSpPr>
          <p:nvPr>
            <p:ph type="subTitle" idx="1" hasCustomPrompt="1"/>
          </p:nvPr>
        </p:nvSpPr>
        <p:spPr>
          <a:xfrm>
            <a:off x="3149600" y="3371154"/>
            <a:ext cx="2843214" cy="353165"/>
          </a:xfrm>
        </p:spPr>
        <p:txBody>
          <a:bodyPr>
            <a:normAutofit/>
          </a:bodyPr>
          <a:lstStyle>
            <a:lvl1pPr marL="0" indent="0" algn="ctr">
              <a:buNone/>
              <a:defRPr sz="1400" spc="50"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Autors</a:t>
            </a:r>
          </a:p>
        </p:txBody>
      </p:sp>
      <p:sp>
        <p:nvSpPr>
          <p:cNvPr id="7" name="Title 5"/>
          <p:cNvSpPr>
            <a:spLocks noGrp="1"/>
          </p:cNvSpPr>
          <p:nvPr>
            <p:ph type="title"/>
          </p:nvPr>
        </p:nvSpPr>
        <p:spPr>
          <a:xfrm>
            <a:off x="1296897" y="2751774"/>
            <a:ext cx="6481763" cy="606790"/>
          </a:xfrm>
        </p:spPr>
        <p:txBody>
          <a:bodyPr/>
          <a:lstStyle>
            <a:lvl1pPr algn="ctr">
              <a:defRPr baseline="0"/>
            </a:lvl1pPr>
          </a:lstStyle>
          <a:p>
            <a:endParaRPr lang="en-GB"/>
          </a:p>
        </p:txBody>
      </p:sp>
      <p:sp>
        <p:nvSpPr>
          <p:cNvPr id="3" name="Text Placeholder 2"/>
          <p:cNvSpPr>
            <a:spLocks noGrp="1"/>
          </p:cNvSpPr>
          <p:nvPr>
            <p:ph type="body" sz="quarter" idx="10"/>
          </p:nvPr>
        </p:nvSpPr>
        <p:spPr>
          <a:xfrm>
            <a:off x="2662238" y="4238174"/>
            <a:ext cx="3819525" cy="392146"/>
          </a:xfrm>
        </p:spPr>
        <p:txBody>
          <a:bodyPr/>
          <a:lstStyle>
            <a:lvl1pPr marL="0" indent="0" algn="ctr">
              <a:buNone/>
              <a:defRPr sz="1100"/>
            </a:lvl1pPr>
          </a:lstStyle>
          <a:p>
            <a:pPr lvl="0"/>
            <a:endParaRPr lang="en-GB"/>
          </a:p>
        </p:txBody>
      </p:sp>
      <p:sp>
        <p:nvSpPr>
          <p:cNvPr id="8" name="Text Placeholder 2"/>
          <p:cNvSpPr>
            <a:spLocks noGrp="1"/>
          </p:cNvSpPr>
          <p:nvPr>
            <p:ph type="body" sz="quarter" idx="11" hasCustomPrompt="1"/>
          </p:nvPr>
        </p:nvSpPr>
        <p:spPr>
          <a:xfrm>
            <a:off x="2662238" y="4642026"/>
            <a:ext cx="3819525" cy="208018"/>
          </a:xfrm>
        </p:spPr>
        <p:txBody>
          <a:bodyPr/>
          <a:lstStyle>
            <a:lvl1pPr marL="0" indent="0" algn="ctr">
              <a:buNone/>
              <a:defRPr sz="1100" b="1">
                <a:solidFill>
                  <a:schemeClr val="accent1"/>
                </a:solidFill>
                <a:latin typeface="+mj-lt"/>
              </a:defRPr>
            </a:lvl1pPr>
          </a:lstStyle>
          <a:p>
            <a:pPr lvl="0"/>
            <a:r>
              <a:rPr lang="en-GB"/>
              <a:t>www</a:t>
            </a:r>
          </a:p>
        </p:txBody>
      </p:sp>
      <p:pic>
        <p:nvPicPr>
          <p:cNvPr id="11" name="Graphic 10">
            <a:extLst>
              <a:ext uri="{FF2B5EF4-FFF2-40B4-BE49-F238E27FC236}">
                <a16:creationId xmlns:a16="http://schemas.microsoft.com/office/drawing/2014/main" id="{1962FC5F-A831-4A67-8186-9E48233252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0357" y="1008406"/>
            <a:ext cx="1803286" cy="1229513"/>
          </a:xfrm>
          <a:prstGeom prst="rect">
            <a:avLst/>
          </a:prstGeom>
        </p:spPr>
      </p:pic>
    </p:spTree>
    <p:extLst>
      <p:ext uri="{BB962C8B-B14F-4D97-AF65-F5344CB8AC3E}">
        <p14:creationId xmlns:p14="http://schemas.microsoft.com/office/powerpoint/2010/main" val="54828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Text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89E07AB3-8BA7-43C2-8058-F988070CBFC8}"/>
              </a:ext>
            </a:extLst>
          </p:cNvPr>
          <p:cNvSpPr>
            <a:spLocks noGrp="1"/>
          </p:cNvSpPr>
          <p:nvPr>
            <p:ph sz="half" idx="1"/>
          </p:nvPr>
        </p:nvSpPr>
        <p:spPr>
          <a:xfrm>
            <a:off x="666751" y="1346200"/>
            <a:ext cx="2484437" cy="3248422"/>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97B455B5-E70F-40BC-BDB6-71E3E3F65875}"/>
              </a:ext>
            </a:extLst>
          </p:cNvPr>
          <p:cNvSpPr>
            <a:spLocks noGrp="1"/>
          </p:cNvSpPr>
          <p:nvPr>
            <p:ph sz="half" idx="13"/>
          </p:nvPr>
        </p:nvSpPr>
        <p:spPr>
          <a:xfrm>
            <a:off x="3328988" y="1346199"/>
            <a:ext cx="2484437"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2" name="Content Placeholder 2">
            <a:extLst>
              <a:ext uri="{FF2B5EF4-FFF2-40B4-BE49-F238E27FC236}">
                <a16:creationId xmlns:a16="http://schemas.microsoft.com/office/drawing/2014/main" id="{35642A93-23B7-AD48-F9FD-A48562C9AEE6}"/>
              </a:ext>
            </a:extLst>
          </p:cNvPr>
          <p:cNvSpPr>
            <a:spLocks noGrp="1"/>
          </p:cNvSpPr>
          <p:nvPr>
            <p:ph sz="half" idx="14"/>
          </p:nvPr>
        </p:nvSpPr>
        <p:spPr>
          <a:xfrm>
            <a:off x="5992813" y="1346199"/>
            <a:ext cx="2484437"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75445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Text White">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0000"/>
                    <a:lumOff val="40000"/>
                  </a:schemeClr>
                </a:solidFill>
              </a:defRPr>
            </a:lvl1pPr>
          </a:lstStyle>
          <a:p>
            <a:fld id="{7D818A06-01C8-4740-BA7B-FC4932E60795}" type="slidenum">
              <a:rPr lang="lv-LV" smtClean="0"/>
              <a:pPr/>
              <a:t>‹#›</a:t>
            </a:fld>
            <a:endParaRPr lang="lv-LV"/>
          </a:p>
        </p:txBody>
      </p:sp>
      <p:sp>
        <p:nvSpPr>
          <p:cNvPr id="3" name="Title 1">
            <a:extLst>
              <a:ext uri="{FF2B5EF4-FFF2-40B4-BE49-F238E27FC236}">
                <a16:creationId xmlns:a16="http://schemas.microsoft.com/office/drawing/2014/main" id="{414CD0D5-8F33-4D0B-842B-A1F9154900E9}"/>
              </a:ext>
            </a:extLst>
          </p:cNvPr>
          <p:cNvSpPr>
            <a:spLocks noGrp="1"/>
          </p:cNvSpPr>
          <p:nvPr>
            <p:ph type="title"/>
          </p:nvPr>
        </p:nvSpPr>
        <p:spPr>
          <a:xfrm>
            <a:off x="666750" y="411163"/>
            <a:ext cx="7812087" cy="581867"/>
          </a:xfrm>
          <a:prstGeom prst="rect">
            <a:avLst/>
          </a:prstGeom>
        </p:spPr>
        <p:txBody>
          <a:bodyPr bIns="180000" anchor="t" anchorCtr="0">
            <a:spAutoFit/>
          </a:bodyPr>
          <a:lstStyle>
            <a:lvl1pPr marL="0" indent="0">
              <a:defRPr>
                <a:solidFill>
                  <a:schemeClr val="bg1"/>
                </a:solidFill>
              </a:defRPr>
            </a:lvl1pPr>
          </a:lstStyle>
          <a:p>
            <a:r>
              <a:rPr lang="en-US" dirty="0"/>
              <a:t>Click to edit Master title style</a:t>
            </a:r>
            <a:endParaRPr lang="lv-LV" dirty="0"/>
          </a:p>
        </p:txBody>
      </p:sp>
      <p:sp>
        <p:nvSpPr>
          <p:cNvPr id="5" name="Content Placeholder 2">
            <a:extLst>
              <a:ext uri="{FF2B5EF4-FFF2-40B4-BE49-F238E27FC236}">
                <a16:creationId xmlns:a16="http://schemas.microsoft.com/office/drawing/2014/main" id="{89E07AB3-8BA7-43C2-8058-F988070CBFC8}"/>
              </a:ext>
            </a:extLst>
          </p:cNvPr>
          <p:cNvSpPr>
            <a:spLocks noGrp="1"/>
          </p:cNvSpPr>
          <p:nvPr>
            <p:ph sz="half" idx="1"/>
          </p:nvPr>
        </p:nvSpPr>
        <p:spPr>
          <a:xfrm>
            <a:off x="666751" y="1346200"/>
            <a:ext cx="1817687" cy="3248422"/>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Content Placeholder 2">
            <a:extLst>
              <a:ext uri="{FF2B5EF4-FFF2-40B4-BE49-F238E27FC236}">
                <a16:creationId xmlns:a16="http://schemas.microsoft.com/office/drawing/2014/main" id="{97B455B5-E70F-40BC-BDB6-71E3E3F65875}"/>
              </a:ext>
            </a:extLst>
          </p:cNvPr>
          <p:cNvSpPr>
            <a:spLocks noGrp="1"/>
          </p:cNvSpPr>
          <p:nvPr>
            <p:ph sz="half" idx="13"/>
          </p:nvPr>
        </p:nvSpPr>
        <p:spPr>
          <a:xfrm>
            <a:off x="2665414" y="1346199"/>
            <a:ext cx="1817688"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2" name="Content Placeholder 2">
            <a:extLst>
              <a:ext uri="{FF2B5EF4-FFF2-40B4-BE49-F238E27FC236}">
                <a16:creationId xmlns:a16="http://schemas.microsoft.com/office/drawing/2014/main" id="{2A1814E5-99D3-FD07-7C3C-D3C5D629686E}"/>
              </a:ext>
            </a:extLst>
          </p:cNvPr>
          <p:cNvSpPr>
            <a:spLocks noGrp="1"/>
          </p:cNvSpPr>
          <p:nvPr>
            <p:ph sz="half" idx="14"/>
          </p:nvPr>
        </p:nvSpPr>
        <p:spPr>
          <a:xfrm>
            <a:off x="4664075" y="1346199"/>
            <a:ext cx="1817688"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Content Placeholder 2">
            <a:extLst>
              <a:ext uri="{FF2B5EF4-FFF2-40B4-BE49-F238E27FC236}">
                <a16:creationId xmlns:a16="http://schemas.microsoft.com/office/drawing/2014/main" id="{2BA7A588-5F4C-94F8-B77F-175C0761051F}"/>
              </a:ext>
            </a:extLst>
          </p:cNvPr>
          <p:cNvSpPr>
            <a:spLocks noGrp="1"/>
          </p:cNvSpPr>
          <p:nvPr>
            <p:ph sz="half" idx="15"/>
          </p:nvPr>
        </p:nvSpPr>
        <p:spPr>
          <a:xfrm>
            <a:off x="6662736" y="1346199"/>
            <a:ext cx="1817688" cy="3248423"/>
          </a:xfrm>
          <a:prstGeom prst="rect">
            <a:avLst/>
          </a:prstGeom>
        </p:spPr>
        <p:txBody>
          <a:bodyPr>
            <a:noAutofit/>
          </a:bodyPr>
          <a:lstStyle>
            <a:lvl1pPr marL="0" indent="0">
              <a:buNone/>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lumMod val="60000"/>
                    <a:lumOff val="4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353406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50" Type="http://schemas.openxmlformats.org/officeDocument/2006/relationships/slideLayout" Target="../slideLayouts/slideLayout69.xml"/><Relationship Id="rId55" Type="http://schemas.openxmlformats.org/officeDocument/2006/relationships/slideLayout" Target="../slideLayouts/slideLayout74.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56" Type="http://schemas.openxmlformats.org/officeDocument/2006/relationships/slideLayout" Target="../slideLayouts/slideLayout75.xml"/><Relationship Id="rId8" Type="http://schemas.openxmlformats.org/officeDocument/2006/relationships/slideLayout" Target="../slideLayouts/slideLayout27.xml"/><Relationship Id="rId51" Type="http://schemas.openxmlformats.org/officeDocument/2006/relationships/slideLayout" Target="../slideLayouts/slideLayout70.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theme" Target="../theme/theme2.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76455" y="4776498"/>
            <a:ext cx="425173" cy="273844"/>
          </a:xfrm>
          <a:prstGeom prst="rect">
            <a:avLst/>
          </a:prstGeom>
        </p:spPr>
        <p:txBody>
          <a:bodyPr vert="horz" lIns="91440" tIns="45720" rIns="91440" bIns="45720" rtlCol="0" anchor="ctr"/>
          <a:lstStyle>
            <a:lvl1pPr algn="ctr">
              <a:defRPr sz="1200">
                <a:solidFill>
                  <a:schemeClr val="tx1"/>
                </a:solidFill>
              </a:defRPr>
            </a:lvl1pPr>
          </a:lstStyle>
          <a:p>
            <a:fld id="{7D818A06-01C8-4740-BA7B-FC4932E60795}" type="slidenum">
              <a:rPr lang="lv-LV" smtClean="0"/>
              <a:pPr/>
              <a:t>‹#›</a:t>
            </a:fld>
            <a:endParaRPr lang="lv-LV"/>
          </a:p>
        </p:txBody>
      </p:sp>
      <p:sp>
        <p:nvSpPr>
          <p:cNvPr id="8" name="Title Placeholder 7">
            <a:extLst>
              <a:ext uri="{FF2B5EF4-FFF2-40B4-BE49-F238E27FC236}">
                <a16:creationId xmlns:a16="http://schemas.microsoft.com/office/drawing/2014/main" id="{4AE6B097-E59C-4E66-BA28-69B7D8B34A46}"/>
              </a:ext>
            </a:extLst>
          </p:cNvPr>
          <p:cNvSpPr>
            <a:spLocks noGrp="1"/>
          </p:cNvSpPr>
          <p:nvPr>
            <p:ph type="title"/>
          </p:nvPr>
        </p:nvSpPr>
        <p:spPr>
          <a:xfrm>
            <a:off x="665163" y="411163"/>
            <a:ext cx="7812087" cy="400110"/>
          </a:xfrm>
          <a:prstGeom prst="rect">
            <a:avLst/>
          </a:prstGeom>
        </p:spPr>
        <p:txBody>
          <a:bodyPr vert="horz" lIns="0" tIns="0" rIns="0" bIns="0" rtlCol="0" anchor="t" anchorCtr="0">
            <a:spAutoFit/>
          </a:bodyPr>
          <a:lstStyle/>
          <a:p>
            <a:r>
              <a:rPr lang="en-US" dirty="0"/>
              <a:t>Click to edit Master title style</a:t>
            </a:r>
            <a:endParaRPr lang="lv-LV" dirty="0"/>
          </a:p>
        </p:txBody>
      </p:sp>
      <p:sp>
        <p:nvSpPr>
          <p:cNvPr id="9" name="Text Placeholder 8">
            <a:extLst>
              <a:ext uri="{FF2B5EF4-FFF2-40B4-BE49-F238E27FC236}">
                <a16:creationId xmlns:a16="http://schemas.microsoft.com/office/drawing/2014/main" id="{00F22868-BBAF-41CA-A4F6-F9BF8938B9F5}"/>
              </a:ext>
            </a:extLst>
          </p:cNvPr>
          <p:cNvSpPr>
            <a:spLocks noGrp="1"/>
          </p:cNvSpPr>
          <p:nvPr>
            <p:ph type="body" idx="1"/>
          </p:nvPr>
        </p:nvSpPr>
        <p:spPr>
          <a:xfrm>
            <a:off x="665163" y="1346200"/>
            <a:ext cx="7812088" cy="325705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Tree>
    <p:extLst>
      <p:ext uri="{BB962C8B-B14F-4D97-AF65-F5344CB8AC3E}">
        <p14:creationId xmlns:p14="http://schemas.microsoft.com/office/powerpoint/2010/main" val="973677894"/>
      </p:ext>
    </p:extLst>
  </p:cSld>
  <p:clrMap bg1="dk1" tx1="lt1" bg2="dk2" tx2="lt2" accent1="accent1" accent2="accent2" accent3="accent3" accent4="accent4" accent5="accent5" accent6="accent6" hlink="hlink" folHlink="folHlink"/>
  <p:sldLayoutIdLst>
    <p:sldLayoutId id="2147483649" r:id="rId1"/>
    <p:sldLayoutId id="2147483652" r:id="rId2"/>
    <p:sldLayoutId id="2147483669" r:id="rId3"/>
    <p:sldLayoutId id="2147483670" r:id="rId4"/>
    <p:sldLayoutId id="2147483654" r:id="rId5"/>
    <p:sldLayoutId id="2147483655" r:id="rId6"/>
    <p:sldLayoutId id="2147483714" r:id="rId7"/>
    <p:sldLayoutId id="2147483706" r:id="rId8"/>
    <p:sldLayoutId id="2147483715" r:id="rId9"/>
    <p:sldLayoutId id="2147483716" r:id="rId10"/>
    <p:sldLayoutId id="2147483717" r:id="rId11"/>
    <p:sldLayoutId id="2147483707" r:id="rId12"/>
    <p:sldLayoutId id="2147483708" r:id="rId13"/>
    <p:sldLayoutId id="2147483709" r:id="rId14"/>
    <p:sldLayoutId id="2147483689" r:id="rId15"/>
    <p:sldLayoutId id="2147483668" r:id="rId16"/>
    <p:sldLayoutId id="2147483718" r:id="rId17"/>
    <p:sldLayoutId id="2147483711" r:id="rId18"/>
    <p:sldLayoutId id="2147483713" r:id="rId19"/>
  </p:sldLayoutIdLst>
  <p:hf hdr="0"/>
  <p:txStyles>
    <p:title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23" userDrawn="1">
          <p15:clr>
            <a:srgbClr val="F26B43"/>
          </p15:clr>
        </p15:guide>
        <p15:guide id="2" pos="2937" userDrawn="1">
          <p15:clr>
            <a:srgbClr val="F26B43"/>
          </p15:clr>
        </p15:guide>
        <p15:guide id="3" pos="2517" userDrawn="1">
          <p15:clr>
            <a:srgbClr val="F26B43"/>
          </p15:clr>
        </p15:guide>
        <p15:guide id="4" pos="2403" userDrawn="1">
          <p15:clr>
            <a:srgbClr val="F26B43"/>
          </p15:clr>
        </p15:guide>
        <p15:guide id="5" pos="3242" userDrawn="1">
          <p15:clr>
            <a:srgbClr val="F26B43"/>
          </p15:clr>
        </p15:guide>
        <p15:guide id="6" pos="3357" userDrawn="1">
          <p15:clr>
            <a:srgbClr val="F26B43"/>
          </p15:clr>
        </p15:guide>
        <p15:guide id="7" pos="3663" userDrawn="1">
          <p15:clr>
            <a:srgbClr val="F26B43"/>
          </p15:clr>
        </p15:guide>
        <p15:guide id="8" pos="3776" userDrawn="1">
          <p15:clr>
            <a:srgbClr val="F26B43"/>
          </p15:clr>
        </p15:guide>
        <p15:guide id="9" pos="4083" userDrawn="1">
          <p15:clr>
            <a:srgbClr val="F26B43"/>
          </p15:clr>
        </p15:guide>
        <p15:guide id="10" pos="4196" userDrawn="1">
          <p15:clr>
            <a:srgbClr val="F26B43"/>
          </p15:clr>
        </p15:guide>
        <p15:guide id="11" pos="4502" userDrawn="1">
          <p15:clr>
            <a:srgbClr val="F26B43"/>
          </p15:clr>
        </p15:guide>
        <p15:guide id="12" pos="4614" userDrawn="1">
          <p15:clr>
            <a:srgbClr val="F26B43"/>
          </p15:clr>
        </p15:guide>
        <p15:guide id="13" pos="4921" userDrawn="1">
          <p15:clr>
            <a:srgbClr val="F26B43"/>
          </p15:clr>
        </p15:guide>
        <p15:guide id="14" pos="5035" userDrawn="1">
          <p15:clr>
            <a:srgbClr val="F26B43"/>
          </p15:clr>
        </p15:guide>
        <p15:guide id="15" pos="5340" userDrawn="1">
          <p15:clr>
            <a:srgbClr val="F26B43"/>
          </p15:clr>
        </p15:guide>
        <p15:guide id="16" pos="2097" userDrawn="1">
          <p15:clr>
            <a:srgbClr val="F26B43"/>
          </p15:clr>
        </p15:guide>
        <p15:guide id="17" pos="1985" userDrawn="1">
          <p15:clr>
            <a:srgbClr val="F26B43"/>
          </p15:clr>
        </p15:guide>
        <p15:guide id="18" pos="1679" userDrawn="1">
          <p15:clr>
            <a:srgbClr val="F26B43"/>
          </p15:clr>
        </p15:guide>
        <p15:guide id="19" pos="1565" userDrawn="1">
          <p15:clr>
            <a:srgbClr val="F26B43"/>
          </p15:clr>
        </p15:guide>
        <p15:guide id="20" pos="1259" userDrawn="1">
          <p15:clr>
            <a:srgbClr val="F26B43"/>
          </p15:clr>
        </p15:guide>
        <p15:guide id="21" pos="1146" userDrawn="1">
          <p15:clr>
            <a:srgbClr val="F26B43"/>
          </p15:clr>
        </p15:guide>
        <p15:guide id="22" pos="839" userDrawn="1">
          <p15:clr>
            <a:srgbClr val="F26B43"/>
          </p15:clr>
        </p15:guide>
        <p15:guide id="23" pos="725" userDrawn="1">
          <p15:clr>
            <a:srgbClr val="F26B43"/>
          </p15:clr>
        </p15:guide>
        <p15:guide id="24" pos="419" userDrawn="1">
          <p15:clr>
            <a:srgbClr val="F26B43"/>
          </p15:clr>
        </p15:guide>
        <p15:guide id="25" orient="horz" pos="848" userDrawn="1">
          <p15:clr>
            <a:srgbClr val="F26B43"/>
          </p15:clr>
        </p15:guide>
        <p15:guide id="26" orient="horz" pos="2891" userDrawn="1">
          <p15:clr>
            <a:srgbClr val="F26B43"/>
          </p15:clr>
        </p15:guide>
        <p15:guide id="27" orient="horz" pos="2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76455" y="4776498"/>
            <a:ext cx="425173" cy="273844"/>
          </a:xfrm>
          <a:prstGeom prst="rect">
            <a:avLst/>
          </a:prstGeom>
        </p:spPr>
        <p:txBody>
          <a:bodyPr vert="horz" lIns="91440" tIns="45720" rIns="91440" bIns="45720" rtlCol="0" anchor="ctr"/>
          <a:lstStyle>
            <a:lvl1pPr algn="ctr">
              <a:defRPr sz="1200">
                <a:solidFill>
                  <a:schemeClr val="tx1"/>
                </a:solidFill>
              </a:defRPr>
            </a:lvl1pPr>
          </a:lstStyle>
          <a:p>
            <a:fld id="{7D818A06-01C8-4740-BA7B-FC4932E60795}" type="slidenum">
              <a:rPr lang="lv-LV" smtClean="0"/>
              <a:pPr/>
              <a:t>‹#›</a:t>
            </a:fld>
            <a:endParaRPr lang="lv-LV"/>
          </a:p>
        </p:txBody>
      </p:sp>
      <p:sp>
        <p:nvSpPr>
          <p:cNvPr id="8" name="Title Placeholder 7">
            <a:extLst>
              <a:ext uri="{FF2B5EF4-FFF2-40B4-BE49-F238E27FC236}">
                <a16:creationId xmlns:a16="http://schemas.microsoft.com/office/drawing/2014/main" id="{4AE6B097-E59C-4E66-BA28-69B7D8B34A46}"/>
              </a:ext>
            </a:extLst>
          </p:cNvPr>
          <p:cNvSpPr>
            <a:spLocks noGrp="1"/>
          </p:cNvSpPr>
          <p:nvPr>
            <p:ph type="title"/>
          </p:nvPr>
        </p:nvSpPr>
        <p:spPr>
          <a:xfrm>
            <a:off x="665163" y="411163"/>
            <a:ext cx="7812087" cy="400110"/>
          </a:xfrm>
          <a:prstGeom prst="rect">
            <a:avLst/>
          </a:prstGeom>
        </p:spPr>
        <p:txBody>
          <a:bodyPr vert="horz" lIns="0" tIns="0" rIns="0" bIns="0" rtlCol="0" anchor="t" anchorCtr="0">
            <a:spAutoFit/>
          </a:bodyPr>
          <a:lstStyle/>
          <a:p>
            <a:r>
              <a:rPr lang="en-US"/>
              <a:t>Click to edit Master title style</a:t>
            </a:r>
            <a:endParaRPr lang="lv-LV"/>
          </a:p>
        </p:txBody>
      </p:sp>
      <p:sp>
        <p:nvSpPr>
          <p:cNvPr id="9" name="Text Placeholder 8">
            <a:extLst>
              <a:ext uri="{FF2B5EF4-FFF2-40B4-BE49-F238E27FC236}">
                <a16:creationId xmlns:a16="http://schemas.microsoft.com/office/drawing/2014/main" id="{00F22868-BBAF-41CA-A4F6-F9BF8938B9F5}"/>
              </a:ext>
            </a:extLst>
          </p:cNvPr>
          <p:cNvSpPr>
            <a:spLocks noGrp="1"/>
          </p:cNvSpPr>
          <p:nvPr>
            <p:ph type="body" idx="1"/>
          </p:nvPr>
        </p:nvSpPr>
        <p:spPr>
          <a:xfrm>
            <a:off x="665163" y="1346200"/>
            <a:ext cx="7812088" cy="325705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Tree>
    <p:extLst>
      <p:ext uri="{BB962C8B-B14F-4D97-AF65-F5344CB8AC3E}">
        <p14:creationId xmlns:p14="http://schemas.microsoft.com/office/powerpoint/2010/main" val="172551551"/>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756" r:id="rId37"/>
    <p:sldLayoutId id="2147483757" r:id="rId38"/>
    <p:sldLayoutId id="2147483758" r:id="rId39"/>
    <p:sldLayoutId id="2147483759" r:id="rId40"/>
    <p:sldLayoutId id="2147483760" r:id="rId41"/>
    <p:sldLayoutId id="2147483761" r:id="rId42"/>
    <p:sldLayoutId id="2147483762" r:id="rId43"/>
    <p:sldLayoutId id="2147483763" r:id="rId44"/>
    <p:sldLayoutId id="2147483764" r:id="rId45"/>
    <p:sldLayoutId id="2147483765" r:id="rId46"/>
    <p:sldLayoutId id="2147483766" r:id="rId47"/>
    <p:sldLayoutId id="2147483767" r:id="rId48"/>
    <p:sldLayoutId id="2147483768" r:id="rId49"/>
    <p:sldLayoutId id="2147483769" r:id="rId50"/>
    <p:sldLayoutId id="2147483770" r:id="rId51"/>
    <p:sldLayoutId id="2147483771" r:id="rId52"/>
    <p:sldLayoutId id="2147483772" r:id="rId53"/>
    <p:sldLayoutId id="2147483773" r:id="rId54"/>
    <p:sldLayoutId id="2147483774" r:id="rId55"/>
    <p:sldLayoutId id="2147483775" r:id="rId56"/>
    <p:sldLayoutId id="2147483776" r:id="rId57"/>
    <p:sldLayoutId id="2147483777" r:id="rId58"/>
  </p:sldLayoutIdLst>
  <p:hf hdr="0"/>
  <p:txStyles>
    <p:title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23">
          <p15:clr>
            <a:srgbClr val="F26B43"/>
          </p15:clr>
        </p15:guide>
        <p15:guide id="2" pos="2937">
          <p15:clr>
            <a:srgbClr val="F26B43"/>
          </p15:clr>
        </p15:guide>
        <p15:guide id="3" pos="2517">
          <p15:clr>
            <a:srgbClr val="F26B43"/>
          </p15:clr>
        </p15:guide>
        <p15:guide id="4" pos="2403">
          <p15:clr>
            <a:srgbClr val="F26B43"/>
          </p15:clr>
        </p15:guide>
        <p15:guide id="5" pos="3242">
          <p15:clr>
            <a:srgbClr val="F26B43"/>
          </p15:clr>
        </p15:guide>
        <p15:guide id="6" pos="3357">
          <p15:clr>
            <a:srgbClr val="F26B43"/>
          </p15:clr>
        </p15:guide>
        <p15:guide id="7" pos="3663">
          <p15:clr>
            <a:srgbClr val="F26B43"/>
          </p15:clr>
        </p15:guide>
        <p15:guide id="8" pos="3776">
          <p15:clr>
            <a:srgbClr val="F26B43"/>
          </p15:clr>
        </p15:guide>
        <p15:guide id="9" pos="4083">
          <p15:clr>
            <a:srgbClr val="F26B43"/>
          </p15:clr>
        </p15:guide>
        <p15:guide id="10" pos="4196">
          <p15:clr>
            <a:srgbClr val="F26B43"/>
          </p15:clr>
        </p15:guide>
        <p15:guide id="11" pos="4502">
          <p15:clr>
            <a:srgbClr val="F26B43"/>
          </p15:clr>
        </p15:guide>
        <p15:guide id="12" pos="4614">
          <p15:clr>
            <a:srgbClr val="F26B43"/>
          </p15:clr>
        </p15:guide>
        <p15:guide id="13" pos="4921">
          <p15:clr>
            <a:srgbClr val="F26B43"/>
          </p15:clr>
        </p15:guide>
        <p15:guide id="14" pos="5035">
          <p15:clr>
            <a:srgbClr val="F26B43"/>
          </p15:clr>
        </p15:guide>
        <p15:guide id="15" pos="5340">
          <p15:clr>
            <a:srgbClr val="F26B43"/>
          </p15:clr>
        </p15:guide>
        <p15:guide id="16" pos="2097">
          <p15:clr>
            <a:srgbClr val="F26B43"/>
          </p15:clr>
        </p15:guide>
        <p15:guide id="17" pos="1985">
          <p15:clr>
            <a:srgbClr val="F26B43"/>
          </p15:clr>
        </p15:guide>
        <p15:guide id="18" pos="1679">
          <p15:clr>
            <a:srgbClr val="F26B43"/>
          </p15:clr>
        </p15:guide>
        <p15:guide id="19" pos="1565">
          <p15:clr>
            <a:srgbClr val="F26B43"/>
          </p15:clr>
        </p15:guide>
        <p15:guide id="20" pos="1259">
          <p15:clr>
            <a:srgbClr val="F26B43"/>
          </p15:clr>
        </p15:guide>
        <p15:guide id="21" pos="1146">
          <p15:clr>
            <a:srgbClr val="F26B43"/>
          </p15:clr>
        </p15:guide>
        <p15:guide id="22" pos="839">
          <p15:clr>
            <a:srgbClr val="F26B43"/>
          </p15:clr>
        </p15:guide>
        <p15:guide id="23" pos="725">
          <p15:clr>
            <a:srgbClr val="F26B43"/>
          </p15:clr>
        </p15:guide>
        <p15:guide id="24" pos="419">
          <p15:clr>
            <a:srgbClr val="F26B43"/>
          </p15:clr>
        </p15:guide>
        <p15:guide id="25" orient="horz" pos="848">
          <p15:clr>
            <a:srgbClr val="F26B43"/>
          </p15:clr>
        </p15:guide>
        <p15:guide id="26" orient="horz" pos="2891">
          <p15:clr>
            <a:srgbClr val="F26B43"/>
          </p15:clr>
        </p15:guide>
        <p15:guide id="27" orient="horz" pos="2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3.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svg"/><Relationship Id="rId3" Type="http://schemas.openxmlformats.org/officeDocument/2006/relationships/image" Target="../media/image8.jpeg"/><Relationship Id="rId7" Type="http://schemas.openxmlformats.org/officeDocument/2006/relationships/image" Target="../media/image12.sv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jp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A large white building with orange roofs and a green tower&#10;&#10;Description automatically generated">
            <a:extLst>
              <a:ext uri="{FF2B5EF4-FFF2-40B4-BE49-F238E27FC236}">
                <a16:creationId xmlns:a16="http://schemas.microsoft.com/office/drawing/2014/main" id="{DCE83824-3CDB-CFE1-4F44-3D525E5C47AC}"/>
              </a:ext>
            </a:extLst>
          </p:cNvPr>
          <p:cNvPicPr>
            <a:picLocks noChangeAspect="1"/>
          </p:cNvPicPr>
          <p:nvPr/>
        </p:nvPicPr>
        <p:blipFill rotWithShape="1">
          <a:blip r:embed="rId3" cstate="print">
            <a:duotone>
              <a:schemeClr val="bg2">
                <a:shade val="45000"/>
                <a:satMod val="135000"/>
              </a:schemeClr>
              <a:prstClr val="white"/>
            </a:duotone>
            <a:alphaModFix amt="20000"/>
            <a:extLst>
              <a:ext uri="{28A0092B-C50C-407E-A947-70E740481C1C}">
                <a14:useLocalDpi xmlns:a14="http://schemas.microsoft.com/office/drawing/2010/main" val="0"/>
              </a:ext>
            </a:extLst>
          </a:blip>
          <a:srcRect l="14532" t="30498" r="21228" b="21243"/>
          <a:stretch/>
        </p:blipFill>
        <p:spPr>
          <a:xfrm>
            <a:off x="3172" y="0"/>
            <a:ext cx="9137656" cy="5143500"/>
          </a:xfrm>
          <a:prstGeom prst="rect">
            <a:avLst/>
          </a:prstGeom>
        </p:spPr>
      </p:pic>
      <p:sp>
        <p:nvSpPr>
          <p:cNvPr id="13" name="Rectangle 12">
            <a:extLst>
              <a:ext uri="{FF2B5EF4-FFF2-40B4-BE49-F238E27FC236}">
                <a16:creationId xmlns:a16="http://schemas.microsoft.com/office/drawing/2014/main" id="{9FD40717-0601-4D19-84E5-61B008D1C6C7}"/>
              </a:ext>
            </a:extLst>
          </p:cNvPr>
          <p:cNvSpPr/>
          <p:nvPr/>
        </p:nvSpPr>
        <p:spPr>
          <a:xfrm flipH="1">
            <a:off x="3172" y="411163"/>
            <a:ext cx="9140828" cy="4732337"/>
          </a:xfrm>
          <a:prstGeom prst="rect">
            <a:avLst/>
          </a:prstGeom>
          <a:gradFill>
            <a:gsLst>
              <a:gs pos="0">
                <a:srgbClr val="6B6F7B"/>
              </a:gs>
              <a:gs pos="100000">
                <a:srgbClr val="6B6F7B">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itle 11">
            <a:extLst>
              <a:ext uri="{FF2B5EF4-FFF2-40B4-BE49-F238E27FC236}">
                <a16:creationId xmlns:a16="http://schemas.microsoft.com/office/drawing/2014/main" id="{C7FBC91A-6319-47D1-9276-794B49B09D51}"/>
              </a:ext>
            </a:extLst>
          </p:cNvPr>
          <p:cNvSpPr>
            <a:spLocks noGrp="1"/>
          </p:cNvSpPr>
          <p:nvPr>
            <p:ph type="ctrTitle"/>
          </p:nvPr>
        </p:nvSpPr>
        <p:spPr>
          <a:xfrm>
            <a:off x="666750" y="2678791"/>
            <a:ext cx="7810500" cy="800219"/>
          </a:xfrm>
        </p:spPr>
        <p:txBody>
          <a:bodyPr/>
          <a:lstStyle/>
          <a:p>
            <a:r>
              <a:rPr lang="lv-LV" b="1" dirty="0">
                <a:solidFill>
                  <a:schemeClr val="accent1"/>
                </a:solidFill>
              </a:rPr>
              <a:t>Ilgtspēja</a:t>
            </a:r>
            <a:r>
              <a:rPr lang="lv-LV" dirty="0"/>
              <a:t> </a:t>
            </a:r>
            <a:br>
              <a:rPr lang="lv-LV" dirty="0"/>
            </a:br>
            <a:r>
              <a:rPr lang="lv-LV" dirty="0"/>
              <a:t>STRATĒĢIJA, rīcība, sasniegtais </a:t>
            </a:r>
            <a:endParaRPr lang="lv-LV" b="1" dirty="0">
              <a:solidFill>
                <a:schemeClr val="accent1"/>
              </a:solidFill>
            </a:endParaRPr>
          </a:p>
        </p:txBody>
      </p:sp>
      <p:sp>
        <p:nvSpPr>
          <p:cNvPr id="2" name="Subtitle 1">
            <a:extLst>
              <a:ext uri="{FF2B5EF4-FFF2-40B4-BE49-F238E27FC236}">
                <a16:creationId xmlns:a16="http://schemas.microsoft.com/office/drawing/2014/main" id="{C2A76DF2-2938-40EE-8EA3-E3990CF7D97C}"/>
              </a:ext>
            </a:extLst>
          </p:cNvPr>
          <p:cNvSpPr>
            <a:spLocks noGrp="1"/>
          </p:cNvSpPr>
          <p:nvPr>
            <p:ph type="subTitle" idx="1"/>
          </p:nvPr>
        </p:nvSpPr>
        <p:spPr>
          <a:xfrm>
            <a:off x="666751" y="3880244"/>
            <a:ext cx="7810499" cy="346940"/>
          </a:xfrm>
        </p:spPr>
        <p:txBody>
          <a:bodyPr/>
          <a:lstStyle/>
          <a:p>
            <a:r>
              <a:rPr lang="lv-LV" dirty="0"/>
              <a:t>Renārs Griškevičs</a:t>
            </a:r>
          </a:p>
        </p:txBody>
      </p:sp>
      <p:sp>
        <p:nvSpPr>
          <p:cNvPr id="3" name="Text Placeholder 2">
            <a:extLst>
              <a:ext uri="{FF2B5EF4-FFF2-40B4-BE49-F238E27FC236}">
                <a16:creationId xmlns:a16="http://schemas.microsoft.com/office/drawing/2014/main" id="{03E37661-3F53-4F71-A9B6-0273F31474DA}"/>
              </a:ext>
            </a:extLst>
          </p:cNvPr>
          <p:cNvSpPr>
            <a:spLocks noGrp="1"/>
          </p:cNvSpPr>
          <p:nvPr>
            <p:ph type="body" sz="quarter" idx="10"/>
          </p:nvPr>
        </p:nvSpPr>
        <p:spPr>
          <a:xfrm>
            <a:off x="666750" y="4220131"/>
            <a:ext cx="7810500" cy="369332"/>
          </a:xfrm>
        </p:spPr>
        <p:txBody>
          <a:bodyPr/>
          <a:lstStyle/>
          <a:p>
            <a:r>
              <a:rPr lang="lv-LV" dirty="0"/>
              <a:t>VAS «Valsts nekustamie īpašumi»</a:t>
            </a:r>
            <a:br>
              <a:rPr lang="lv-LV" dirty="0"/>
            </a:br>
            <a:r>
              <a:rPr lang="lv-LV" dirty="0"/>
              <a:t>valdes </a:t>
            </a:r>
            <a:r>
              <a:rPr lang="lv-LV" dirty="0" err="1"/>
              <a:t>priekšsēdētajs</a:t>
            </a:r>
            <a:endParaRPr lang="lv-LV" dirty="0"/>
          </a:p>
        </p:txBody>
      </p:sp>
      <p:sp>
        <p:nvSpPr>
          <p:cNvPr id="4" name="Text Placeholder 3">
            <a:extLst>
              <a:ext uri="{FF2B5EF4-FFF2-40B4-BE49-F238E27FC236}">
                <a16:creationId xmlns:a16="http://schemas.microsoft.com/office/drawing/2014/main" id="{77988025-D296-4F91-9BDD-97E2E99270AD}"/>
              </a:ext>
            </a:extLst>
          </p:cNvPr>
          <p:cNvSpPr>
            <a:spLocks noGrp="1"/>
          </p:cNvSpPr>
          <p:nvPr>
            <p:ph type="body" sz="quarter" idx="11"/>
          </p:nvPr>
        </p:nvSpPr>
        <p:spPr/>
        <p:txBody>
          <a:bodyPr/>
          <a:lstStyle/>
          <a:p>
            <a:pPr lvl="0"/>
            <a:r>
              <a:rPr lang="lv-LV" dirty="0"/>
              <a:t>20.11.2024.</a:t>
            </a:r>
          </a:p>
        </p:txBody>
      </p:sp>
      <p:grpSp>
        <p:nvGrpSpPr>
          <p:cNvPr id="16" name="Group 15">
            <a:extLst>
              <a:ext uri="{FF2B5EF4-FFF2-40B4-BE49-F238E27FC236}">
                <a16:creationId xmlns:a16="http://schemas.microsoft.com/office/drawing/2014/main" id="{7A8F0C83-0AC4-4300-8350-5BC652302D5B}"/>
              </a:ext>
            </a:extLst>
          </p:cNvPr>
          <p:cNvGrpSpPr>
            <a:grpSpLocks noChangeAspect="1"/>
          </p:cNvGrpSpPr>
          <p:nvPr/>
        </p:nvGrpSpPr>
        <p:grpSpPr>
          <a:xfrm>
            <a:off x="3582000" y="720000"/>
            <a:ext cx="1980000" cy="1358554"/>
            <a:chOff x="3568985" y="668615"/>
            <a:chExt cx="2006029" cy="1376413"/>
          </a:xfrm>
        </p:grpSpPr>
        <p:sp>
          <p:nvSpPr>
            <p:cNvPr id="17" name="Freeform: Shape 16">
              <a:extLst>
                <a:ext uri="{FF2B5EF4-FFF2-40B4-BE49-F238E27FC236}">
                  <a16:creationId xmlns:a16="http://schemas.microsoft.com/office/drawing/2014/main" id="{CEAC89D8-48B0-4360-B90C-4391201B29DC}"/>
                </a:ext>
              </a:extLst>
            </p:cNvPr>
            <p:cNvSpPr/>
            <p:nvPr/>
          </p:nvSpPr>
          <p:spPr>
            <a:xfrm>
              <a:off x="3568985" y="668615"/>
              <a:ext cx="2006029" cy="900153"/>
            </a:xfrm>
            <a:custGeom>
              <a:avLst/>
              <a:gdLst>
                <a:gd name="connsiteX0" fmla="*/ 1104616 w 2006029"/>
                <a:gd name="connsiteY0" fmla="*/ 609764 h 900153"/>
                <a:gd name="connsiteX1" fmla="*/ 861719 w 2006029"/>
                <a:gd name="connsiteY1" fmla="*/ 369465 h 900153"/>
                <a:gd name="connsiteX2" fmla="*/ 848093 w 2006029"/>
                <a:gd name="connsiteY2" fmla="*/ 382934 h 900153"/>
                <a:gd name="connsiteX3" fmla="*/ 679939 w 2006029"/>
                <a:gd name="connsiteY3" fmla="*/ 548331 h 900153"/>
                <a:gd name="connsiteX4" fmla="*/ 679939 w 2006029"/>
                <a:gd name="connsiteY4" fmla="*/ 131688 h 900153"/>
                <a:gd name="connsiteX5" fmla="*/ 920474 w 2006029"/>
                <a:gd name="connsiteY5" fmla="*/ 131688 h 900153"/>
                <a:gd name="connsiteX6" fmla="*/ 920474 w 2006029"/>
                <a:gd name="connsiteY6" fmla="*/ 338355 h 900153"/>
                <a:gd name="connsiteX7" fmla="*/ 1104616 w 2006029"/>
                <a:gd name="connsiteY7" fmla="*/ 338355 h 900153"/>
                <a:gd name="connsiteX8" fmla="*/ 1472506 w 2006029"/>
                <a:gd name="connsiteY8" fmla="*/ 861797 h 900153"/>
                <a:gd name="connsiteX9" fmla="*/ 1472506 w 2006029"/>
                <a:gd name="connsiteY9" fmla="*/ 510604 h 900153"/>
                <a:gd name="connsiteX10" fmla="*/ 1350506 w 2006029"/>
                <a:gd name="connsiteY10" fmla="*/ 510604 h 900153"/>
                <a:gd name="connsiteX11" fmla="*/ 1350506 w 2006029"/>
                <a:gd name="connsiteY11" fmla="*/ 0 h 900153"/>
                <a:gd name="connsiteX12" fmla="*/ 1104616 w 2006029"/>
                <a:gd name="connsiteY12" fmla="*/ 130664 h 900153"/>
                <a:gd name="connsiteX13" fmla="*/ 1104616 w 2006029"/>
                <a:gd name="connsiteY13" fmla="*/ 299447 h 900153"/>
                <a:gd name="connsiteX14" fmla="*/ 959303 w 2006029"/>
                <a:gd name="connsiteY14" fmla="*/ 299447 h 900153"/>
                <a:gd name="connsiteX15" fmla="*/ 959303 w 2006029"/>
                <a:gd name="connsiteY15" fmla="*/ 92780 h 900153"/>
                <a:gd name="connsiteX16" fmla="*/ 640717 w 2006029"/>
                <a:gd name="connsiteY16" fmla="*/ 92780 h 900153"/>
                <a:gd name="connsiteX17" fmla="*/ 640717 w 2006029"/>
                <a:gd name="connsiteY17" fmla="*/ 586845 h 900153"/>
                <a:gd name="connsiteX18" fmla="*/ 553056 w 2006029"/>
                <a:gd name="connsiteY18" fmla="*/ 673481 h 900153"/>
                <a:gd name="connsiteX19" fmla="*/ 553056 w 2006029"/>
                <a:gd name="connsiteY19" fmla="*/ 861246 h 900153"/>
                <a:gd name="connsiteX20" fmla="*/ 0 w 2006029"/>
                <a:gd name="connsiteY20" fmla="*/ 861246 h 900153"/>
                <a:gd name="connsiteX21" fmla="*/ 0 w 2006029"/>
                <a:gd name="connsiteY21" fmla="*/ 899996 h 900153"/>
                <a:gd name="connsiteX22" fmla="*/ 592437 w 2006029"/>
                <a:gd name="connsiteY22" fmla="*/ 899996 h 900153"/>
                <a:gd name="connsiteX23" fmla="*/ 592437 w 2006029"/>
                <a:gd name="connsiteY23" fmla="*/ 689469 h 900153"/>
                <a:gd name="connsiteX24" fmla="*/ 861797 w 2006029"/>
                <a:gd name="connsiteY24" fmla="*/ 423889 h 900153"/>
                <a:gd name="connsiteX25" fmla="*/ 1104616 w 2006029"/>
                <a:gd name="connsiteY25" fmla="*/ 661588 h 900153"/>
                <a:gd name="connsiteX26" fmla="*/ 1104616 w 2006029"/>
                <a:gd name="connsiteY26" fmla="*/ 900154 h 900153"/>
                <a:gd name="connsiteX27" fmla="*/ 1143445 w 2006029"/>
                <a:gd name="connsiteY27" fmla="*/ 900154 h 900153"/>
                <a:gd name="connsiteX28" fmla="*/ 1143445 w 2006029"/>
                <a:gd name="connsiteY28" fmla="*/ 149330 h 900153"/>
                <a:gd name="connsiteX29" fmla="*/ 1311677 w 2006029"/>
                <a:gd name="connsiteY29" fmla="*/ 60094 h 900153"/>
                <a:gd name="connsiteX30" fmla="*/ 1311677 w 2006029"/>
                <a:gd name="connsiteY30" fmla="*/ 900154 h 900153"/>
                <a:gd name="connsiteX31" fmla="*/ 1350506 w 2006029"/>
                <a:gd name="connsiteY31" fmla="*/ 900154 h 900153"/>
                <a:gd name="connsiteX32" fmla="*/ 1350506 w 2006029"/>
                <a:gd name="connsiteY32" fmla="*/ 549433 h 900153"/>
                <a:gd name="connsiteX33" fmla="*/ 1433205 w 2006029"/>
                <a:gd name="connsiteY33" fmla="*/ 549433 h 900153"/>
                <a:gd name="connsiteX34" fmla="*/ 1433205 w 2006029"/>
                <a:gd name="connsiteY34" fmla="*/ 900154 h 900153"/>
                <a:gd name="connsiteX35" fmla="*/ 2006030 w 2006029"/>
                <a:gd name="connsiteY35" fmla="*/ 900154 h 900153"/>
                <a:gd name="connsiteX36" fmla="*/ 2006030 w 2006029"/>
                <a:gd name="connsiteY36" fmla="*/ 861246 h 90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029" h="900153">
                  <a:moveTo>
                    <a:pt x="1104616" y="609764"/>
                  </a:moveTo>
                  <a:lnTo>
                    <a:pt x="861719" y="369465"/>
                  </a:lnTo>
                  <a:lnTo>
                    <a:pt x="848093" y="382934"/>
                  </a:lnTo>
                  <a:lnTo>
                    <a:pt x="679939" y="548331"/>
                  </a:lnTo>
                  <a:lnTo>
                    <a:pt x="679939" y="131688"/>
                  </a:lnTo>
                  <a:lnTo>
                    <a:pt x="920474" y="131688"/>
                  </a:lnTo>
                  <a:lnTo>
                    <a:pt x="920474" y="338355"/>
                  </a:lnTo>
                  <a:lnTo>
                    <a:pt x="1104616" y="338355"/>
                  </a:lnTo>
                  <a:close/>
                  <a:moveTo>
                    <a:pt x="1472506" y="861797"/>
                  </a:moveTo>
                  <a:lnTo>
                    <a:pt x="1472506" y="510604"/>
                  </a:lnTo>
                  <a:lnTo>
                    <a:pt x="1350506" y="510604"/>
                  </a:lnTo>
                  <a:lnTo>
                    <a:pt x="1350506" y="0"/>
                  </a:lnTo>
                  <a:lnTo>
                    <a:pt x="1104616" y="130664"/>
                  </a:lnTo>
                  <a:lnTo>
                    <a:pt x="1104616" y="299447"/>
                  </a:lnTo>
                  <a:lnTo>
                    <a:pt x="959303" y="299447"/>
                  </a:lnTo>
                  <a:lnTo>
                    <a:pt x="959303" y="92780"/>
                  </a:lnTo>
                  <a:lnTo>
                    <a:pt x="640717" y="92780"/>
                  </a:lnTo>
                  <a:lnTo>
                    <a:pt x="640717" y="586845"/>
                  </a:lnTo>
                  <a:lnTo>
                    <a:pt x="553056" y="673481"/>
                  </a:lnTo>
                  <a:lnTo>
                    <a:pt x="553056" y="861246"/>
                  </a:lnTo>
                  <a:lnTo>
                    <a:pt x="0" y="861246"/>
                  </a:lnTo>
                  <a:lnTo>
                    <a:pt x="0" y="899996"/>
                  </a:lnTo>
                  <a:lnTo>
                    <a:pt x="592437" y="899996"/>
                  </a:lnTo>
                  <a:lnTo>
                    <a:pt x="592437" y="689469"/>
                  </a:lnTo>
                  <a:lnTo>
                    <a:pt x="861797" y="423889"/>
                  </a:lnTo>
                  <a:lnTo>
                    <a:pt x="1104616" y="661588"/>
                  </a:lnTo>
                  <a:lnTo>
                    <a:pt x="1104616" y="900154"/>
                  </a:lnTo>
                  <a:lnTo>
                    <a:pt x="1143445" y="900154"/>
                  </a:lnTo>
                  <a:lnTo>
                    <a:pt x="1143445" y="149330"/>
                  </a:lnTo>
                  <a:lnTo>
                    <a:pt x="1311677" y="60094"/>
                  </a:lnTo>
                  <a:lnTo>
                    <a:pt x="1311677" y="900154"/>
                  </a:lnTo>
                  <a:lnTo>
                    <a:pt x="1350506" y="900154"/>
                  </a:lnTo>
                  <a:lnTo>
                    <a:pt x="1350506" y="549433"/>
                  </a:lnTo>
                  <a:lnTo>
                    <a:pt x="1433205" y="549433"/>
                  </a:lnTo>
                  <a:lnTo>
                    <a:pt x="1433205" y="900154"/>
                  </a:lnTo>
                  <a:lnTo>
                    <a:pt x="2006030" y="900154"/>
                  </a:lnTo>
                  <a:lnTo>
                    <a:pt x="2006030" y="861246"/>
                  </a:lnTo>
                  <a:close/>
                </a:path>
              </a:pathLst>
            </a:custGeom>
            <a:solidFill>
              <a:srgbClr val="FFFFFF"/>
            </a:solidFill>
            <a:ln w="7858" cap="flat">
              <a:noFill/>
              <a:prstDash val="solid"/>
              <a:miter/>
            </a:ln>
          </p:spPr>
          <p:txBody>
            <a:bodyPr lIns="72000" tIns="36000" rIns="72000" bIns="36000" rtlCol="0" anchor="ctr"/>
            <a:lstStyle/>
            <a:p>
              <a:endParaRPr lang="lv-LV"/>
            </a:p>
          </p:txBody>
        </p:sp>
        <p:sp>
          <p:nvSpPr>
            <p:cNvPr id="18" name="Freeform: Shape 17">
              <a:extLst>
                <a:ext uri="{FF2B5EF4-FFF2-40B4-BE49-F238E27FC236}">
                  <a16:creationId xmlns:a16="http://schemas.microsoft.com/office/drawing/2014/main" id="{5773D6F9-C762-4F22-AD19-B2BAD67C1DE4}"/>
                </a:ext>
              </a:extLst>
            </p:cNvPr>
            <p:cNvSpPr/>
            <p:nvPr/>
          </p:nvSpPr>
          <p:spPr>
            <a:xfrm>
              <a:off x="3568985" y="1695399"/>
              <a:ext cx="2006029" cy="349629"/>
            </a:xfrm>
            <a:custGeom>
              <a:avLst/>
              <a:gdLst>
                <a:gd name="connsiteX0" fmla="*/ 1359564 w 2006029"/>
                <a:gd name="connsiteY0" fmla="*/ 237164 h 349629"/>
                <a:gd name="connsiteX1" fmla="*/ 1359564 w 2006029"/>
                <a:gd name="connsiteY1" fmla="*/ 329471 h 349629"/>
                <a:gd name="connsiteX2" fmla="*/ 1345781 w 2006029"/>
                <a:gd name="connsiteY2" fmla="*/ 332149 h 349629"/>
                <a:gd name="connsiteX3" fmla="*/ 1345781 w 2006029"/>
                <a:gd name="connsiteY3" fmla="*/ 347901 h 349629"/>
                <a:gd name="connsiteX4" fmla="*/ 1399023 w 2006029"/>
                <a:gd name="connsiteY4" fmla="*/ 347901 h 349629"/>
                <a:gd name="connsiteX5" fmla="*/ 1399023 w 2006029"/>
                <a:gd name="connsiteY5" fmla="*/ 332149 h 349629"/>
                <a:gd name="connsiteX6" fmla="*/ 1385240 w 2006029"/>
                <a:gd name="connsiteY6" fmla="*/ 329471 h 349629"/>
                <a:gd name="connsiteX7" fmla="*/ 1385240 w 2006029"/>
                <a:gd name="connsiteY7" fmla="*/ 237164 h 349629"/>
                <a:gd name="connsiteX8" fmla="*/ 1399023 w 2006029"/>
                <a:gd name="connsiteY8" fmla="*/ 234564 h 349629"/>
                <a:gd name="connsiteX9" fmla="*/ 1399023 w 2006029"/>
                <a:gd name="connsiteY9" fmla="*/ 218812 h 349629"/>
                <a:gd name="connsiteX10" fmla="*/ 1345781 w 2006029"/>
                <a:gd name="connsiteY10" fmla="*/ 218812 h 349629"/>
                <a:gd name="connsiteX11" fmla="*/ 1345781 w 2006029"/>
                <a:gd name="connsiteY11" fmla="*/ 234564 h 349629"/>
                <a:gd name="connsiteX12" fmla="*/ 1292539 w 2006029"/>
                <a:gd name="connsiteY12" fmla="*/ 309229 h 349629"/>
                <a:gd name="connsiteX13" fmla="*/ 1292539 w 2006029"/>
                <a:gd name="connsiteY13" fmla="*/ 329471 h 349629"/>
                <a:gd name="connsiteX14" fmla="*/ 1278913 w 2006029"/>
                <a:gd name="connsiteY14" fmla="*/ 332149 h 349629"/>
                <a:gd name="connsiteX15" fmla="*/ 1278913 w 2006029"/>
                <a:gd name="connsiteY15" fmla="*/ 347901 h 349629"/>
                <a:gd name="connsiteX16" fmla="*/ 1332155 w 2006029"/>
                <a:gd name="connsiteY16" fmla="*/ 347901 h 349629"/>
                <a:gd name="connsiteX17" fmla="*/ 1332155 w 2006029"/>
                <a:gd name="connsiteY17" fmla="*/ 332149 h 349629"/>
                <a:gd name="connsiteX18" fmla="*/ 1318372 w 2006029"/>
                <a:gd name="connsiteY18" fmla="*/ 329471 h 349629"/>
                <a:gd name="connsiteX19" fmla="*/ 1318372 w 2006029"/>
                <a:gd name="connsiteY19" fmla="*/ 237164 h 349629"/>
                <a:gd name="connsiteX20" fmla="*/ 1332155 w 2006029"/>
                <a:gd name="connsiteY20" fmla="*/ 234564 h 349629"/>
                <a:gd name="connsiteX21" fmla="*/ 1332155 w 2006029"/>
                <a:gd name="connsiteY21" fmla="*/ 218812 h 349629"/>
                <a:gd name="connsiteX22" fmla="*/ 1284899 w 2006029"/>
                <a:gd name="connsiteY22" fmla="*/ 218812 h 349629"/>
                <a:gd name="connsiteX23" fmla="*/ 1251898 w 2006029"/>
                <a:gd name="connsiteY23" fmla="*/ 313325 h 349629"/>
                <a:gd name="connsiteX24" fmla="*/ 1251347 w 2006029"/>
                <a:gd name="connsiteY24" fmla="*/ 313325 h 349629"/>
                <a:gd name="connsiteX25" fmla="*/ 1218582 w 2006029"/>
                <a:gd name="connsiteY25" fmla="*/ 218812 h 349629"/>
                <a:gd name="connsiteX26" fmla="*/ 1171326 w 2006029"/>
                <a:gd name="connsiteY26" fmla="*/ 218812 h 349629"/>
                <a:gd name="connsiteX27" fmla="*/ 1171326 w 2006029"/>
                <a:gd name="connsiteY27" fmla="*/ 234564 h 349629"/>
                <a:gd name="connsiteX28" fmla="*/ 1185031 w 2006029"/>
                <a:gd name="connsiteY28" fmla="*/ 237164 h 349629"/>
                <a:gd name="connsiteX29" fmla="*/ 1185031 w 2006029"/>
                <a:gd name="connsiteY29" fmla="*/ 329471 h 349629"/>
                <a:gd name="connsiteX30" fmla="*/ 1171326 w 2006029"/>
                <a:gd name="connsiteY30" fmla="*/ 332149 h 349629"/>
                <a:gd name="connsiteX31" fmla="*/ 1171326 w 2006029"/>
                <a:gd name="connsiteY31" fmla="*/ 347901 h 349629"/>
                <a:gd name="connsiteX32" fmla="*/ 1224647 w 2006029"/>
                <a:gd name="connsiteY32" fmla="*/ 347901 h 349629"/>
                <a:gd name="connsiteX33" fmla="*/ 1224647 w 2006029"/>
                <a:gd name="connsiteY33" fmla="*/ 332149 h 349629"/>
                <a:gd name="connsiteX34" fmla="*/ 1210785 w 2006029"/>
                <a:gd name="connsiteY34" fmla="*/ 329471 h 349629"/>
                <a:gd name="connsiteX35" fmla="*/ 1210785 w 2006029"/>
                <a:gd name="connsiteY35" fmla="*/ 309229 h 349629"/>
                <a:gd name="connsiteX36" fmla="*/ 1208344 w 2006029"/>
                <a:gd name="connsiteY36" fmla="*/ 252837 h 349629"/>
                <a:gd name="connsiteX37" fmla="*/ 1208895 w 2006029"/>
                <a:gd name="connsiteY37" fmla="*/ 252837 h 349629"/>
                <a:gd name="connsiteX38" fmla="*/ 1243156 w 2006029"/>
                <a:gd name="connsiteY38" fmla="*/ 347349 h 349629"/>
                <a:gd name="connsiteX39" fmla="*/ 1260483 w 2006029"/>
                <a:gd name="connsiteY39" fmla="*/ 347349 h 349629"/>
                <a:gd name="connsiteX40" fmla="*/ 1294429 w 2006029"/>
                <a:gd name="connsiteY40" fmla="*/ 252364 h 349629"/>
                <a:gd name="connsiteX41" fmla="*/ 1294980 w 2006029"/>
                <a:gd name="connsiteY41" fmla="*/ 252364 h 349629"/>
                <a:gd name="connsiteX42" fmla="*/ 1067756 w 2006029"/>
                <a:gd name="connsiteY42" fmla="*/ 218970 h 349629"/>
                <a:gd name="connsiteX43" fmla="*/ 1028376 w 2006029"/>
                <a:gd name="connsiteY43" fmla="*/ 218970 h 349629"/>
                <a:gd name="connsiteX44" fmla="*/ 1028376 w 2006029"/>
                <a:gd name="connsiteY44" fmla="*/ 234722 h 349629"/>
                <a:gd name="connsiteX45" fmla="*/ 1042080 w 2006029"/>
                <a:gd name="connsiteY45" fmla="*/ 237400 h 349629"/>
                <a:gd name="connsiteX46" fmla="*/ 1042080 w 2006029"/>
                <a:gd name="connsiteY46" fmla="*/ 304504 h 349629"/>
                <a:gd name="connsiteX47" fmla="*/ 1056257 w 2006029"/>
                <a:gd name="connsiteY47" fmla="*/ 337898 h 349629"/>
                <a:gd name="connsiteX48" fmla="*/ 1130843 w 2006029"/>
                <a:gd name="connsiteY48" fmla="*/ 337898 h 349629"/>
                <a:gd name="connsiteX49" fmla="*/ 1145178 w 2006029"/>
                <a:gd name="connsiteY49" fmla="*/ 304504 h 349629"/>
                <a:gd name="connsiteX50" fmla="*/ 1145178 w 2006029"/>
                <a:gd name="connsiteY50" fmla="*/ 237400 h 349629"/>
                <a:gd name="connsiteX51" fmla="*/ 1158882 w 2006029"/>
                <a:gd name="connsiteY51" fmla="*/ 234722 h 349629"/>
                <a:gd name="connsiteX52" fmla="*/ 1158882 w 2006029"/>
                <a:gd name="connsiteY52" fmla="*/ 218970 h 349629"/>
                <a:gd name="connsiteX53" fmla="*/ 1105404 w 2006029"/>
                <a:gd name="connsiteY53" fmla="*/ 218970 h 349629"/>
                <a:gd name="connsiteX54" fmla="*/ 1105404 w 2006029"/>
                <a:gd name="connsiteY54" fmla="*/ 234722 h 349629"/>
                <a:gd name="connsiteX55" fmla="*/ 1119108 w 2006029"/>
                <a:gd name="connsiteY55" fmla="*/ 237400 h 349629"/>
                <a:gd name="connsiteX56" fmla="*/ 1119108 w 2006029"/>
                <a:gd name="connsiteY56" fmla="*/ 304504 h 349629"/>
                <a:gd name="connsiteX57" fmla="*/ 1112256 w 2006029"/>
                <a:gd name="connsiteY57" fmla="*/ 323643 h 349629"/>
                <a:gd name="connsiteX58" fmla="*/ 1093196 w 2006029"/>
                <a:gd name="connsiteY58" fmla="*/ 329865 h 349629"/>
                <a:gd name="connsiteX59" fmla="*/ 1074451 w 2006029"/>
                <a:gd name="connsiteY59" fmla="*/ 323564 h 349629"/>
                <a:gd name="connsiteX60" fmla="*/ 1067599 w 2006029"/>
                <a:gd name="connsiteY60" fmla="*/ 304504 h 349629"/>
                <a:gd name="connsiteX61" fmla="*/ 1067599 w 2006029"/>
                <a:gd name="connsiteY61" fmla="*/ 237400 h 349629"/>
                <a:gd name="connsiteX62" fmla="*/ 1081382 w 2006029"/>
                <a:gd name="connsiteY62" fmla="*/ 234722 h 349629"/>
                <a:gd name="connsiteX63" fmla="*/ 1081382 w 2006029"/>
                <a:gd name="connsiteY63" fmla="*/ 218970 h 349629"/>
                <a:gd name="connsiteX64" fmla="*/ 953238 w 2006029"/>
                <a:gd name="connsiteY64" fmla="*/ 182740 h 349629"/>
                <a:gd name="connsiteX65" fmla="*/ 931185 w 2006029"/>
                <a:gd name="connsiteY65" fmla="*/ 182740 h 349629"/>
                <a:gd name="connsiteX66" fmla="*/ 931185 w 2006029"/>
                <a:gd name="connsiteY66" fmla="*/ 184158 h 349629"/>
                <a:gd name="connsiteX67" fmla="*/ 955995 w 2006029"/>
                <a:gd name="connsiteY67" fmla="*/ 206762 h 349629"/>
                <a:gd name="connsiteX68" fmla="*/ 973716 w 2006029"/>
                <a:gd name="connsiteY68" fmla="*/ 206762 h 349629"/>
                <a:gd name="connsiteX69" fmla="*/ 998447 w 2006029"/>
                <a:gd name="connsiteY69" fmla="*/ 184237 h 349629"/>
                <a:gd name="connsiteX70" fmla="*/ 998447 w 2006029"/>
                <a:gd name="connsiteY70" fmla="*/ 182740 h 349629"/>
                <a:gd name="connsiteX71" fmla="*/ 976551 w 2006029"/>
                <a:gd name="connsiteY71" fmla="*/ 182740 h 349629"/>
                <a:gd name="connsiteX72" fmla="*/ 964816 w 2006029"/>
                <a:gd name="connsiteY72" fmla="*/ 195184 h 349629"/>
                <a:gd name="connsiteX73" fmla="*/ 1013254 w 2006029"/>
                <a:gd name="connsiteY73" fmla="*/ 233698 h 349629"/>
                <a:gd name="connsiteX74" fmla="*/ 992776 w 2006029"/>
                <a:gd name="connsiteY74" fmla="*/ 221726 h 349629"/>
                <a:gd name="connsiteX75" fmla="*/ 965761 w 2006029"/>
                <a:gd name="connsiteY75" fmla="*/ 217237 h 349629"/>
                <a:gd name="connsiteX76" fmla="*/ 932446 w 2006029"/>
                <a:gd name="connsiteY76" fmla="*/ 227397 h 349629"/>
                <a:gd name="connsiteX77" fmla="*/ 919214 w 2006029"/>
                <a:gd name="connsiteY77" fmla="*/ 252994 h 349629"/>
                <a:gd name="connsiteX78" fmla="*/ 930949 w 2006029"/>
                <a:gd name="connsiteY78" fmla="*/ 277883 h 349629"/>
                <a:gd name="connsiteX79" fmla="*/ 965525 w 2006029"/>
                <a:gd name="connsiteY79" fmla="*/ 293635 h 349629"/>
                <a:gd name="connsiteX80" fmla="*/ 983955 w 2006029"/>
                <a:gd name="connsiteY80" fmla="*/ 302062 h 349629"/>
                <a:gd name="connsiteX81" fmla="*/ 989232 w 2006029"/>
                <a:gd name="connsiteY81" fmla="*/ 314034 h 349629"/>
                <a:gd name="connsiteX82" fmla="*/ 983719 w 2006029"/>
                <a:gd name="connsiteY82" fmla="*/ 325612 h 349629"/>
                <a:gd name="connsiteX83" fmla="*/ 967573 w 2006029"/>
                <a:gd name="connsiteY83" fmla="*/ 329943 h 349629"/>
                <a:gd name="connsiteX84" fmla="*/ 952687 w 2006029"/>
                <a:gd name="connsiteY84" fmla="*/ 327817 h 349629"/>
                <a:gd name="connsiteX85" fmla="*/ 942133 w 2006029"/>
                <a:gd name="connsiteY85" fmla="*/ 322619 h 349629"/>
                <a:gd name="connsiteX86" fmla="*/ 939455 w 2006029"/>
                <a:gd name="connsiteY86" fmla="*/ 304267 h 349629"/>
                <a:gd name="connsiteX87" fmla="*/ 919450 w 2006029"/>
                <a:gd name="connsiteY87" fmla="*/ 304267 h 349629"/>
                <a:gd name="connsiteX88" fmla="*/ 919450 w 2006029"/>
                <a:gd name="connsiteY88" fmla="*/ 331125 h 349629"/>
                <a:gd name="connsiteX89" fmla="*/ 940007 w 2006029"/>
                <a:gd name="connsiteY89" fmla="*/ 344593 h 349629"/>
                <a:gd name="connsiteX90" fmla="*/ 967573 w 2006029"/>
                <a:gd name="connsiteY90" fmla="*/ 349397 h 349629"/>
                <a:gd name="connsiteX91" fmla="*/ 1002070 w 2006029"/>
                <a:gd name="connsiteY91" fmla="*/ 339946 h 349629"/>
                <a:gd name="connsiteX92" fmla="*/ 1015144 w 2006029"/>
                <a:gd name="connsiteY92" fmla="*/ 313798 h 349629"/>
                <a:gd name="connsiteX93" fmla="*/ 1004118 w 2006029"/>
                <a:gd name="connsiteY93" fmla="*/ 288358 h 349629"/>
                <a:gd name="connsiteX94" fmla="*/ 971826 w 2006029"/>
                <a:gd name="connsiteY94" fmla="*/ 272606 h 349629"/>
                <a:gd name="connsiteX95" fmla="*/ 950954 w 2006029"/>
                <a:gd name="connsiteY95" fmla="*/ 263706 h 349629"/>
                <a:gd name="connsiteX96" fmla="*/ 944890 w 2006029"/>
                <a:gd name="connsiteY96" fmla="*/ 252994 h 349629"/>
                <a:gd name="connsiteX97" fmla="*/ 950718 w 2006029"/>
                <a:gd name="connsiteY97" fmla="*/ 241495 h 349629"/>
                <a:gd name="connsiteX98" fmla="*/ 967100 w 2006029"/>
                <a:gd name="connsiteY98" fmla="*/ 237006 h 349629"/>
                <a:gd name="connsiteX99" fmla="*/ 980726 w 2006029"/>
                <a:gd name="connsiteY99" fmla="*/ 238581 h 349629"/>
                <a:gd name="connsiteX100" fmla="*/ 990571 w 2006029"/>
                <a:gd name="connsiteY100" fmla="*/ 242283 h 349629"/>
                <a:gd name="connsiteX101" fmla="*/ 993958 w 2006029"/>
                <a:gd name="connsiteY101" fmla="*/ 260004 h 349629"/>
                <a:gd name="connsiteX102" fmla="*/ 1013254 w 2006029"/>
                <a:gd name="connsiteY102" fmla="*/ 260004 h 349629"/>
                <a:gd name="connsiteX103" fmla="*/ 840926 w 2006029"/>
                <a:gd name="connsiteY103" fmla="*/ 248584 h 349629"/>
                <a:gd name="connsiteX104" fmla="*/ 841477 w 2006029"/>
                <a:gd name="connsiteY104" fmla="*/ 248584 h 349629"/>
                <a:gd name="connsiteX105" fmla="*/ 855969 w 2006029"/>
                <a:gd name="connsiteY105" fmla="*/ 293871 h 349629"/>
                <a:gd name="connsiteX106" fmla="*/ 826434 w 2006029"/>
                <a:gd name="connsiteY106" fmla="*/ 293871 h 349629"/>
                <a:gd name="connsiteX107" fmla="*/ 779808 w 2006029"/>
                <a:gd name="connsiteY107" fmla="*/ 347586 h 349629"/>
                <a:gd name="connsiteX108" fmla="*/ 823599 w 2006029"/>
                <a:gd name="connsiteY108" fmla="*/ 347586 h 349629"/>
                <a:gd name="connsiteX109" fmla="*/ 823599 w 2006029"/>
                <a:gd name="connsiteY109" fmla="*/ 331834 h 349629"/>
                <a:gd name="connsiteX110" fmla="*/ 814699 w 2006029"/>
                <a:gd name="connsiteY110" fmla="*/ 330180 h 349629"/>
                <a:gd name="connsiteX111" fmla="*/ 820369 w 2006029"/>
                <a:gd name="connsiteY111" fmla="*/ 312537 h 349629"/>
                <a:gd name="connsiteX112" fmla="*/ 862034 w 2006029"/>
                <a:gd name="connsiteY112" fmla="*/ 312537 h 349629"/>
                <a:gd name="connsiteX113" fmla="*/ 867705 w 2006029"/>
                <a:gd name="connsiteY113" fmla="*/ 330180 h 349629"/>
                <a:gd name="connsiteX114" fmla="*/ 858805 w 2006029"/>
                <a:gd name="connsiteY114" fmla="*/ 331834 h 349629"/>
                <a:gd name="connsiteX115" fmla="*/ 858805 w 2006029"/>
                <a:gd name="connsiteY115" fmla="*/ 347586 h 349629"/>
                <a:gd name="connsiteX116" fmla="*/ 902595 w 2006029"/>
                <a:gd name="connsiteY116" fmla="*/ 347586 h 349629"/>
                <a:gd name="connsiteX117" fmla="*/ 902595 w 2006029"/>
                <a:gd name="connsiteY117" fmla="*/ 331834 h 349629"/>
                <a:gd name="connsiteX118" fmla="*/ 893380 w 2006029"/>
                <a:gd name="connsiteY118" fmla="*/ 330495 h 349629"/>
                <a:gd name="connsiteX119" fmla="*/ 854551 w 2006029"/>
                <a:gd name="connsiteY119" fmla="*/ 218655 h 349629"/>
                <a:gd name="connsiteX120" fmla="*/ 828167 w 2006029"/>
                <a:gd name="connsiteY120" fmla="*/ 218655 h 349629"/>
                <a:gd name="connsiteX121" fmla="*/ 788786 w 2006029"/>
                <a:gd name="connsiteY121" fmla="*/ 330495 h 349629"/>
                <a:gd name="connsiteX122" fmla="*/ 779571 w 2006029"/>
                <a:gd name="connsiteY122" fmla="*/ 331834 h 349629"/>
                <a:gd name="connsiteX123" fmla="*/ 719871 w 2006029"/>
                <a:gd name="connsiteY123" fmla="*/ 238818 h 349629"/>
                <a:gd name="connsiteX124" fmla="*/ 741609 w 2006029"/>
                <a:gd name="connsiteY124" fmla="*/ 238818 h 349629"/>
                <a:gd name="connsiteX125" fmla="*/ 757912 w 2006029"/>
                <a:gd name="connsiteY125" fmla="*/ 244882 h 349629"/>
                <a:gd name="connsiteX126" fmla="*/ 763426 w 2006029"/>
                <a:gd name="connsiteY126" fmla="*/ 260240 h 349629"/>
                <a:gd name="connsiteX127" fmla="*/ 745169 w 2006029"/>
                <a:gd name="connsiteY127" fmla="*/ 281120 h 349629"/>
                <a:gd name="connsiteX128" fmla="*/ 741609 w 2006029"/>
                <a:gd name="connsiteY128" fmla="*/ 281033 h 349629"/>
                <a:gd name="connsiteX129" fmla="*/ 719871 w 2006029"/>
                <a:gd name="connsiteY129" fmla="*/ 281033 h 349629"/>
                <a:gd name="connsiteX130" fmla="*/ 694116 w 2006029"/>
                <a:gd name="connsiteY130" fmla="*/ 218970 h 349629"/>
                <a:gd name="connsiteX131" fmla="*/ 680097 w 2006029"/>
                <a:gd name="connsiteY131" fmla="*/ 218970 h 349629"/>
                <a:gd name="connsiteX132" fmla="*/ 680097 w 2006029"/>
                <a:gd name="connsiteY132" fmla="*/ 234722 h 349629"/>
                <a:gd name="connsiteX133" fmla="*/ 693801 w 2006029"/>
                <a:gd name="connsiteY133" fmla="*/ 237400 h 349629"/>
                <a:gd name="connsiteX134" fmla="*/ 693801 w 2006029"/>
                <a:gd name="connsiteY134" fmla="*/ 329707 h 349629"/>
                <a:gd name="connsiteX135" fmla="*/ 680097 w 2006029"/>
                <a:gd name="connsiteY135" fmla="*/ 332385 h 349629"/>
                <a:gd name="connsiteX136" fmla="*/ 680097 w 2006029"/>
                <a:gd name="connsiteY136" fmla="*/ 348137 h 349629"/>
                <a:gd name="connsiteX137" fmla="*/ 733339 w 2006029"/>
                <a:gd name="connsiteY137" fmla="*/ 348137 h 349629"/>
                <a:gd name="connsiteX138" fmla="*/ 733339 w 2006029"/>
                <a:gd name="connsiteY138" fmla="*/ 332385 h 349629"/>
                <a:gd name="connsiteX139" fmla="*/ 719556 w 2006029"/>
                <a:gd name="connsiteY139" fmla="*/ 329707 h 349629"/>
                <a:gd name="connsiteX140" fmla="*/ 719556 w 2006029"/>
                <a:gd name="connsiteY140" fmla="*/ 301196 h 349629"/>
                <a:gd name="connsiteX141" fmla="*/ 741294 w 2006029"/>
                <a:gd name="connsiteY141" fmla="*/ 301196 h 349629"/>
                <a:gd name="connsiteX142" fmla="*/ 776185 w 2006029"/>
                <a:gd name="connsiteY142" fmla="*/ 290012 h 349629"/>
                <a:gd name="connsiteX143" fmla="*/ 777634 w 2006029"/>
                <a:gd name="connsiteY143" fmla="*/ 231997 h 349629"/>
                <a:gd name="connsiteX144" fmla="*/ 776185 w 2006029"/>
                <a:gd name="connsiteY144" fmla="*/ 230548 h 349629"/>
                <a:gd name="connsiteX145" fmla="*/ 741294 w 2006029"/>
                <a:gd name="connsiteY145" fmla="*/ 219206 h 349629"/>
                <a:gd name="connsiteX146" fmla="*/ 626619 w 2006029"/>
                <a:gd name="connsiteY146" fmla="*/ 237164 h 349629"/>
                <a:gd name="connsiteX147" fmla="*/ 626619 w 2006029"/>
                <a:gd name="connsiteY147" fmla="*/ 329471 h 349629"/>
                <a:gd name="connsiteX148" fmla="*/ 612835 w 2006029"/>
                <a:gd name="connsiteY148" fmla="*/ 332149 h 349629"/>
                <a:gd name="connsiteX149" fmla="*/ 612835 w 2006029"/>
                <a:gd name="connsiteY149" fmla="*/ 347901 h 349629"/>
                <a:gd name="connsiteX150" fmla="*/ 666156 w 2006029"/>
                <a:gd name="connsiteY150" fmla="*/ 347901 h 349629"/>
                <a:gd name="connsiteX151" fmla="*/ 666156 w 2006029"/>
                <a:gd name="connsiteY151" fmla="*/ 332149 h 349629"/>
                <a:gd name="connsiteX152" fmla="*/ 652294 w 2006029"/>
                <a:gd name="connsiteY152" fmla="*/ 329471 h 349629"/>
                <a:gd name="connsiteX153" fmla="*/ 652294 w 2006029"/>
                <a:gd name="connsiteY153" fmla="*/ 237164 h 349629"/>
                <a:gd name="connsiteX154" fmla="*/ 666156 w 2006029"/>
                <a:gd name="connsiteY154" fmla="*/ 234564 h 349629"/>
                <a:gd name="connsiteX155" fmla="*/ 666156 w 2006029"/>
                <a:gd name="connsiteY155" fmla="*/ 218812 h 349629"/>
                <a:gd name="connsiteX156" fmla="*/ 612835 w 2006029"/>
                <a:gd name="connsiteY156" fmla="*/ 218812 h 349629"/>
                <a:gd name="connsiteX157" fmla="*/ 612835 w 2006029"/>
                <a:gd name="connsiteY157" fmla="*/ 234564 h 349629"/>
                <a:gd name="connsiteX158" fmla="*/ 669307 w 2006029"/>
                <a:gd name="connsiteY158" fmla="*/ 190301 h 349629"/>
                <a:gd name="connsiteX159" fmla="*/ 604723 w 2006029"/>
                <a:gd name="connsiteY159" fmla="*/ 190301 h 349629"/>
                <a:gd name="connsiteX160" fmla="*/ 604723 w 2006029"/>
                <a:gd name="connsiteY160" fmla="*/ 204635 h 349629"/>
                <a:gd name="connsiteX161" fmla="*/ 669307 w 2006029"/>
                <a:gd name="connsiteY161" fmla="*/ 204635 h 349629"/>
                <a:gd name="connsiteX162" fmla="*/ 1987521 w 2006029"/>
                <a:gd name="connsiteY162" fmla="*/ 54124 h 349629"/>
                <a:gd name="connsiteX163" fmla="*/ 1943967 w 2006029"/>
                <a:gd name="connsiteY163" fmla="*/ 54124 h 349629"/>
                <a:gd name="connsiteX164" fmla="*/ 1943967 w 2006029"/>
                <a:gd name="connsiteY164" fmla="*/ 21832 h 349629"/>
                <a:gd name="connsiteX165" fmla="*/ 1985159 w 2006029"/>
                <a:gd name="connsiteY165" fmla="*/ 21832 h 349629"/>
                <a:gd name="connsiteX166" fmla="*/ 1986261 w 2006029"/>
                <a:gd name="connsiteY166" fmla="*/ 37584 h 349629"/>
                <a:gd name="connsiteX167" fmla="*/ 2006030 w 2006029"/>
                <a:gd name="connsiteY167" fmla="*/ 37584 h 349629"/>
                <a:gd name="connsiteX168" fmla="*/ 2006030 w 2006029"/>
                <a:gd name="connsiteY168" fmla="*/ 2300 h 349629"/>
                <a:gd name="connsiteX169" fmla="*/ 1904271 w 2006029"/>
                <a:gd name="connsiteY169" fmla="*/ 2300 h 349629"/>
                <a:gd name="connsiteX170" fmla="*/ 1904271 w 2006029"/>
                <a:gd name="connsiteY170" fmla="*/ 18052 h 349629"/>
                <a:gd name="connsiteX171" fmla="*/ 1917976 w 2006029"/>
                <a:gd name="connsiteY171" fmla="*/ 20651 h 349629"/>
                <a:gd name="connsiteX172" fmla="*/ 1917976 w 2006029"/>
                <a:gd name="connsiteY172" fmla="*/ 112958 h 349629"/>
                <a:gd name="connsiteX173" fmla="*/ 1904271 w 2006029"/>
                <a:gd name="connsiteY173" fmla="*/ 115636 h 349629"/>
                <a:gd name="connsiteX174" fmla="*/ 1904271 w 2006029"/>
                <a:gd name="connsiteY174" fmla="*/ 131388 h 349629"/>
                <a:gd name="connsiteX175" fmla="*/ 2006030 w 2006029"/>
                <a:gd name="connsiteY175" fmla="*/ 131388 h 349629"/>
                <a:gd name="connsiteX176" fmla="*/ 2006030 w 2006029"/>
                <a:gd name="connsiteY176" fmla="*/ 96261 h 349629"/>
                <a:gd name="connsiteX177" fmla="*/ 1986419 w 2006029"/>
                <a:gd name="connsiteY177" fmla="*/ 96261 h 349629"/>
                <a:gd name="connsiteX178" fmla="*/ 1985237 w 2006029"/>
                <a:gd name="connsiteY178" fmla="*/ 112013 h 349629"/>
                <a:gd name="connsiteX179" fmla="*/ 1943730 w 2006029"/>
                <a:gd name="connsiteY179" fmla="*/ 112013 h 349629"/>
                <a:gd name="connsiteX180" fmla="*/ 1943730 w 2006029"/>
                <a:gd name="connsiteY180" fmla="*/ 75232 h 349629"/>
                <a:gd name="connsiteX181" fmla="*/ 1987521 w 2006029"/>
                <a:gd name="connsiteY181" fmla="*/ 75232 h 349629"/>
                <a:gd name="connsiteX182" fmla="*/ 1850635 w 2006029"/>
                <a:gd name="connsiteY182" fmla="*/ 20100 h 349629"/>
                <a:gd name="connsiteX183" fmla="*/ 1850635 w 2006029"/>
                <a:gd name="connsiteY183" fmla="*/ 112407 h 349629"/>
                <a:gd name="connsiteX184" fmla="*/ 1836931 w 2006029"/>
                <a:gd name="connsiteY184" fmla="*/ 115085 h 349629"/>
                <a:gd name="connsiteX185" fmla="*/ 1836931 w 2006029"/>
                <a:gd name="connsiteY185" fmla="*/ 130837 h 349629"/>
                <a:gd name="connsiteX186" fmla="*/ 1890173 w 2006029"/>
                <a:gd name="connsiteY186" fmla="*/ 130837 h 349629"/>
                <a:gd name="connsiteX187" fmla="*/ 1890173 w 2006029"/>
                <a:gd name="connsiteY187" fmla="*/ 115085 h 349629"/>
                <a:gd name="connsiteX188" fmla="*/ 1876390 w 2006029"/>
                <a:gd name="connsiteY188" fmla="*/ 112407 h 349629"/>
                <a:gd name="connsiteX189" fmla="*/ 1876390 w 2006029"/>
                <a:gd name="connsiteY189" fmla="*/ 20100 h 349629"/>
                <a:gd name="connsiteX190" fmla="*/ 1890173 w 2006029"/>
                <a:gd name="connsiteY190" fmla="*/ 17501 h 349629"/>
                <a:gd name="connsiteX191" fmla="*/ 1890173 w 2006029"/>
                <a:gd name="connsiteY191" fmla="*/ 1748 h 349629"/>
                <a:gd name="connsiteX192" fmla="*/ 1836931 w 2006029"/>
                <a:gd name="connsiteY192" fmla="*/ 1748 h 349629"/>
                <a:gd name="connsiteX193" fmla="*/ 1836931 w 2006029"/>
                <a:gd name="connsiteY193" fmla="*/ 17501 h 349629"/>
                <a:gd name="connsiteX194" fmla="*/ 1783689 w 2006029"/>
                <a:gd name="connsiteY194" fmla="*/ 92165 h 349629"/>
                <a:gd name="connsiteX195" fmla="*/ 1783689 w 2006029"/>
                <a:gd name="connsiteY195" fmla="*/ 112407 h 349629"/>
                <a:gd name="connsiteX196" fmla="*/ 1769985 w 2006029"/>
                <a:gd name="connsiteY196" fmla="*/ 115085 h 349629"/>
                <a:gd name="connsiteX197" fmla="*/ 1769985 w 2006029"/>
                <a:gd name="connsiteY197" fmla="*/ 130837 h 349629"/>
                <a:gd name="connsiteX198" fmla="*/ 1823306 w 2006029"/>
                <a:gd name="connsiteY198" fmla="*/ 130837 h 349629"/>
                <a:gd name="connsiteX199" fmla="*/ 1823306 w 2006029"/>
                <a:gd name="connsiteY199" fmla="*/ 115085 h 349629"/>
                <a:gd name="connsiteX200" fmla="*/ 1809522 w 2006029"/>
                <a:gd name="connsiteY200" fmla="*/ 112407 h 349629"/>
                <a:gd name="connsiteX201" fmla="*/ 1809522 w 2006029"/>
                <a:gd name="connsiteY201" fmla="*/ 20100 h 349629"/>
                <a:gd name="connsiteX202" fmla="*/ 1823306 w 2006029"/>
                <a:gd name="connsiteY202" fmla="*/ 17501 h 349629"/>
                <a:gd name="connsiteX203" fmla="*/ 1823306 w 2006029"/>
                <a:gd name="connsiteY203" fmla="*/ 1748 h 349629"/>
                <a:gd name="connsiteX204" fmla="*/ 1776049 w 2006029"/>
                <a:gd name="connsiteY204" fmla="*/ 1748 h 349629"/>
                <a:gd name="connsiteX205" fmla="*/ 1743049 w 2006029"/>
                <a:gd name="connsiteY205" fmla="*/ 96261 h 349629"/>
                <a:gd name="connsiteX206" fmla="*/ 1742497 w 2006029"/>
                <a:gd name="connsiteY206" fmla="*/ 96261 h 349629"/>
                <a:gd name="connsiteX207" fmla="*/ 1709733 w 2006029"/>
                <a:gd name="connsiteY207" fmla="*/ 1748 h 349629"/>
                <a:gd name="connsiteX208" fmla="*/ 1662477 w 2006029"/>
                <a:gd name="connsiteY208" fmla="*/ 1748 h 349629"/>
                <a:gd name="connsiteX209" fmla="*/ 1662477 w 2006029"/>
                <a:gd name="connsiteY209" fmla="*/ 17501 h 349629"/>
                <a:gd name="connsiteX210" fmla="*/ 1676181 w 2006029"/>
                <a:gd name="connsiteY210" fmla="*/ 20100 h 349629"/>
                <a:gd name="connsiteX211" fmla="*/ 1676181 w 2006029"/>
                <a:gd name="connsiteY211" fmla="*/ 112407 h 349629"/>
                <a:gd name="connsiteX212" fmla="*/ 1662477 w 2006029"/>
                <a:gd name="connsiteY212" fmla="*/ 115085 h 349629"/>
                <a:gd name="connsiteX213" fmla="*/ 1662477 w 2006029"/>
                <a:gd name="connsiteY213" fmla="*/ 130837 h 349629"/>
                <a:gd name="connsiteX214" fmla="*/ 1715719 w 2006029"/>
                <a:gd name="connsiteY214" fmla="*/ 130837 h 349629"/>
                <a:gd name="connsiteX215" fmla="*/ 1715719 w 2006029"/>
                <a:gd name="connsiteY215" fmla="*/ 115085 h 349629"/>
                <a:gd name="connsiteX216" fmla="*/ 1701936 w 2006029"/>
                <a:gd name="connsiteY216" fmla="*/ 112407 h 349629"/>
                <a:gd name="connsiteX217" fmla="*/ 1701936 w 2006029"/>
                <a:gd name="connsiteY217" fmla="*/ 92165 h 349629"/>
                <a:gd name="connsiteX218" fmla="*/ 1699494 w 2006029"/>
                <a:gd name="connsiteY218" fmla="*/ 35773 h 349629"/>
                <a:gd name="connsiteX219" fmla="*/ 1700045 w 2006029"/>
                <a:gd name="connsiteY219" fmla="*/ 35773 h 349629"/>
                <a:gd name="connsiteX220" fmla="*/ 1734306 w 2006029"/>
                <a:gd name="connsiteY220" fmla="*/ 130286 h 349629"/>
                <a:gd name="connsiteX221" fmla="*/ 1751240 w 2006029"/>
                <a:gd name="connsiteY221" fmla="*/ 130286 h 349629"/>
                <a:gd name="connsiteX222" fmla="*/ 1785658 w 2006029"/>
                <a:gd name="connsiteY222" fmla="*/ 35064 h 349629"/>
                <a:gd name="connsiteX223" fmla="*/ 1786209 w 2006029"/>
                <a:gd name="connsiteY223" fmla="*/ 35064 h 349629"/>
                <a:gd name="connsiteX224" fmla="*/ 1587260 w 2006029"/>
                <a:gd name="connsiteY224" fmla="*/ 31362 h 349629"/>
                <a:gd name="connsiteX225" fmla="*/ 1587733 w 2006029"/>
                <a:gd name="connsiteY225" fmla="*/ 31362 h 349629"/>
                <a:gd name="connsiteX226" fmla="*/ 1602225 w 2006029"/>
                <a:gd name="connsiteY226" fmla="*/ 76728 h 349629"/>
                <a:gd name="connsiteX227" fmla="*/ 1572768 w 2006029"/>
                <a:gd name="connsiteY227" fmla="*/ 76728 h 349629"/>
                <a:gd name="connsiteX228" fmla="*/ 1526064 w 2006029"/>
                <a:gd name="connsiteY228" fmla="*/ 130364 h 349629"/>
                <a:gd name="connsiteX229" fmla="*/ 1570091 w 2006029"/>
                <a:gd name="connsiteY229" fmla="*/ 130364 h 349629"/>
                <a:gd name="connsiteX230" fmla="*/ 1570091 w 2006029"/>
                <a:gd name="connsiteY230" fmla="*/ 114612 h 349629"/>
                <a:gd name="connsiteX231" fmla="*/ 1561112 w 2006029"/>
                <a:gd name="connsiteY231" fmla="*/ 113037 h 349629"/>
                <a:gd name="connsiteX232" fmla="*/ 1566783 w 2006029"/>
                <a:gd name="connsiteY232" fmla="*/ 95395 h 349629"/>
                <a:gd name="connsiteX233" fmla="*/ 1608526 w 2006029"/>
                <a:gd name="connsiteY233" fmla="*/ 95395 h 349629"/>
                <a:gd name="connsiteX234" fmla="*/ 1614118 w 2006029"/>
                <a:gd name="connsiteY234" fmla="*/ 113037 h 349629"/>
                <a:gd name="connsiteX235" fmla="*/ 1605218 w 2006029"/>
                <a:gd name="connsiteY235" fmla="*/ 114612 h 349629"/>
                <a:gd name="connsiteX236" fmla="*/ 1605218 w 2006029"/>
                <a:gd name="connsiteY236" fmla="*/ 130364 h 349629"/>
                <a:gd name="connsiteX237" fmla="*/ 1648851 w 2006029"/>
                <a:gd name="connsiteY237" fmla="*/ 130364 h 349629"/>
                <a:gd name="connsiteX238" fmla="*/ 1648851 w 2006029"/>
                <a:gd name="connsiteY238" fmla="*/ 114612 h 349629"/>
                <a:gd name="connsiteX239" fmla="*/ 1639636 w 2006029"/>
                <a:gd name="connsiteY239" fmla="*/ 113273 h 349629"/>
                <a:gd name="connsiteX240" fmla="*/ 1600807 w 2006029"/>
                <a:gd name="connsiteY240" fmla="*/ 1433 h 349629"/>
                <a:gd name="connsiteX241" fmla="*/ 1574422 w 2006029"/>
                <a:gd name="connsiteY241" fmla="*/ 1433 h 349629"/>
                <a:gd name="connsiteX242" fmla="*/ 1535042 w 2006029"/>
                <a:gd name="connsiteY242" fmla="*/ 113273 h 349629"/>
                <a:gd name="connsiteX243" fmla="*/ 1525827 w 2006029"/>
                <a:gd name="connsiteY243" fmla="*/ 114612 h 349629"/>
                <a:gd name="connsiteX244" fmla="*/ 1415799 w 2006029"/>
                <a:gd name="connsiteY244" fmla="*/ 1748 h 349629"/>
                <a:gd name="connsiteX245" fmla="*/ 1415799 w 2006029"/>
                <a:gd name="connsiteY245" fmla="*/ 36009 h 349629"/>
                <a:gd name="connsiteX246" fmla="*/ 1435489 w 2006029"/>
                <a:gd name="connsiteY246" fmla="*/ 36009 h 349629"/>
                <a:gd name="connsiteX247" fmla="*/ 1436513 w 2006029"/>
                <a:gd name="connsiteY247" fmla="*/ 21675 h 349629"/>
                <a:gd name="connsiteX248" fmla="*/ 1460141 w 2006029"/>
                <a:gd name="connsiteY248" fmla="*/ 21675 h 349629"/>
                <a:gd name="connsiteX249" fmla="*/ 1460141 w 2006029"/>
                <a:gd name="connsiteY249" fmla="*/ 112249 h 349629"/>
                <a:gd name="connsiteX250" fmla="*/ 1446437 w 2006029"/>
                <a:gd name="connsiteY250" fmla="*/ 114927 h 349629"/>
                <a:gd name="connsiteX251" fmla="*/ 1446437 w 2006029"/>
                <a:gd name="connsiteY251" fmla="*/ 130679 h 349629"/>
                <a:gd name="connsiteX252" fmla="*/ 1499758 w 2006029"/>
                <a:gd name="connsiteY252" fmla="*/ 130679 h 349629"/>
                <a:gd name="connsiteX253" fmla="*/ 1499758 w 2006029"/>
                <a:gd name="connsiteY253" fmla="*/ 114927 h 349629"/>
                <a:gd name="connsiteX254" fmla="*/ 1485974 w 2006029"/>
                <a:gd name="connsiteY254" fmla="*/ 112249 h 349629"/>
                <a:gd name="connsiteX255" fmla="*/ 1485974 w 2006029"/>
                <a:gd name="connsiteY255" fmla="*/ 21675 h 349629"/>
                <a:gd name="connsiteX256" fmla="*/ 1509603 w 2006029"/>
                <a:gd name="connsiteY256" fmla="*/ 21675 h 349629"/>
                <a:gd name="connsiteX257" fmla="*/ 1510626 w 2006029"/>
                <a:gd name="connsiteY257" fmla="*/ 36009 h 349629"/>
                <a:gd name="connsiteX258" fmla="*/ 1530710 w 2006029"/>
                <a:gd name="connsiteY258" fmla="*/ 36009 h 349629"/>
                <a:gd name="connsiteX259" fmla="*/ 1530710 w 2006029"/>
                <a:gd name="connsiteY259" fmla="*/ 1748 h 349629"/>
                <a:gd name="connsiteX260" fmla="*/ 1400677 w 2006029"/>
                <a:gd name="connsiteY260" fmla="*/ 16555 h 349629"/>
                <a:gd name="connsiteX261" fmla="*/ 1380199 w 2006029"/>
                <a:gd name="connsiteY261" fmla="*/ 4505 h 349629"/>
                <a:gd name="connsiteX262" fmla="*/ 1353105 w 2006029"/>
                <a:gd name="connsiteY262" fmla="*/ 16 h 349629"/>
                <a:gd name="connsiteX263" fmla="*/ 1319868 w 2006029"/>
                <a:gd name="connsiteY263" fmla="*/ 10176 h 349629"/>
                <a:gd name="connsiteX264" fmla="*/ 1306558 w 2006029"/>
                <a:gd name="connsiteY264" fmla="*/ 35773 h 349629"/>
                <a:gd name="connsiteX265" fmla="*/ 1318293 w 2006029"/>
                <a:gd name="connsiteY265" fmla="*/ 60661 h 349629"/>
                <a:gd name="connsiteX266" fmla="*/ 1352948 w 2006029"/>
                <a:gd name="connsiteY266" fmla="*/ 76413 h 349629"/>
                <a:gd name="connsiteX267" fmla="*/ 1371378 w 2006029"/>
                <a:gd name="connsiteY267" fmla="*/ 84841 h 349629"/>
                <a:gd name="connsiteX268" fmla="*/ 1376655 w 2006029"/>
                <a:gd name="connsiteY268" fmla="*/ 96812 h 349629"/>
                <a:gd name="connsiteX269" fmla="*/ 1371142 w 2006029"/>
                <a:gd name="connsiteY269" fmla="*/ 108390 h 349629"/>
                <a:gd name="connsiteX270" fmla="*/ 1354996 w 2006029"/>
                <a:gd name="connsiteY270" fmla="*/ 112722 h 349629"/>
                <a:gd name="connsiteX271" fmla="*/ 1340110 w 2006029"/>
                <a:gd name="connsiteY271" fmla="*/ 110595 h 349629"/>
                <a:gd name="connsiteX272" fmla="*/ 1329556 w 2006029"/>
                <a:gd name="connsiteY272" fmla="*/ 105397 h 349629"/>
                <a:gd name="connsiteX273" fmla="*/ 1326799 w 2006029"/>
                <a:gd name="connsiteY273" fmla="*/ 87125 h 349629"/>
                <a:gd name="connsiteX274" fmla="*/ 1306873 w 2006029"/>
                <a:gd name="connsiteY274" fmla="*/ 87125 h 349629"/>
                <a:gd name="connsiteX275" fmla="*/ 1306873 w 2006029"/>
                <a:gd name="connsiteY275" fmla="*/ 113982 h 349629"/>
                <a:gd name="connsiteX276" fmla="*/ 1327351 w 2006029"/>
                <a:gd name="connsiteY276" fmla="*/ 127371 h 349629"/>
                <a:gd name="connsiteX277" fmla="*/ 1354996 w 2006029"/>
                <a:gd name="connsiteY277" fmla="*/ 132255 h 349629"/>
                <a:gd name="connsiteX278" fmla="*/ 1389414 w 2006029"/>
                <a:gd name="connsiteY278" fmla="*/ 122725 h 349629"/>
                <a:gd name="connsiteX279" fmla="*/ 1402488 w 2006029"/>
                <a:gd name="connsiteY279" fmla="*/ 96576 h 349629"/>
                <a:gd name="connsiteX280" fmla="*/ 1391541 w 2006029"/>
                <a:gd name="connsiteY280" fmla="*/ 71136 h 349629"/>
                <a:gd name="connsiteX281" fmla="*/ 1359249 w 2006029"/>
                <a:gd name="connsiteY281" fmla="*/ 55384 h 349629"/>
                <a:gd name="connsiteX282" fmla="*/ 1338299 w 2006029"/>
                <a:gd name="connsiteY282" fmla="*/ 46563 h 349629"/>
                <a:gd name="connsiteX283" fmla="*/ 1332313 w 2006029"/>
                <a:gd name="connsiteY283" fmla="*/ 35773 h 349629"/>
                <a:gd name="connsiteX284" fmla="*/ 1338062 w 2006029"/>
                <a:gd name="connsiteY284" fmla="*/ 24274 h 349629"/>
                <a:gd name="connsiteX285" fmla="*/ 1354444 w 2006029"/>
                <a:gd name="connsiteY285" fmla="*/ 19785 h 349629"/>
                <a:gd name="connsiteX286" fmla="*/ 1368149 w 2006029"/>
                <a:gd name="connsiteY286" fmla="*/ 21360 h 349629"/>
                <a:gd name="connsiteX287" fmla="*/ 1377915 w 2006029"/>
                <a:gd name="connsiteY287" fmla="*/ 25062 h 349629"/>
                <a:gd name="connsiteX288" fmla="*/ 1381302 w 2006029"/>
                <a:gd name="connsiteY288" fmla="*/ 42783 h 349629"/>
                <a:gd name="connsiteX289" fmla="*/ 1400677 w 2006029"/>
                <a:gd name="connsiteY289" fmla="*/ 42783 h 349629"/>
                <a:gd name="connsiteX290" fmla="*/ 1199916 w 2006029"/>
                <a:gd name="connsiteY290" fmla="*/ 1906 h 349629"/>
                <a:gd name="connsiteX291" fmla="*/ 1160536 w 2006029"/>
                <a:gd name="connsiteY291" fmla="*/ 1906 h 349629"/>
                <a:gd name="connsiteX292" fmla="*/ 1160536 w 2006029"/>
                <a:gd name="connsiteY292" fmla="*/ 17658 h 349629"/>
                <a:gd name="connsiteX293" fmla="*/ 1174240 w 2006029"/>
                <a:gd name="connsiteY293" fmla="*/ 20257 h 349629"/>
                <a:gd name="connsiteX294" fmla="*/ 1174240 w 2006029"/>
                <a:gd name="connsiteY294" fmla="*/ 87440 h 349629"/>
                <a:gd name="connsiteX295" fmla="*/ 1188417 w 2006029"/>
                <a:gd name="connsiteY295" fmla="*/ 120834 h 349629"/>
                <a:gd name="connsiteX296" fmla="*/ 1263003 w 2006029"/>
                <a:gd name="connsiteY296" fmla="*/ 120834 h 349629"/>
                <a:gd name="connsiteX297" fmla="*/ 1277259 w 2006029"/>
                <a:gd name="connsiteY297" fmla="*/ 87440 h 349629"/>
                <a:gd name="connsiteX298" fmla="*/ 1277259 w 2006029"/>
                <a:gd name="connsiteY298" fmla="*/ 20257 h 349629"/>
                <a:gd name="connsiteX299" fmla="*/ 1291042 w 2006029"/>
                <a:gd name="connsiteY299" fmla="*/ 17658 h 349629"/>
                <a:gd name="connsiteX300" fmla="*/ 1291042 w 2006029"/>
                <a:gd name="connsiteY300" fmla="*/ 1906 h 349629"/>
                <a:gd name="connsiteX301" fmla="*/ 1237800 w 2006029"/>
                <a:gd name="connsiteY301" fmla="*/ 1906 h 349629"/>
                <a:gd name="connsiteX302" fmla="*/ 1237800 w 2006029"/>
                <a:gd name="connsiteY302" fmla="*/ 17658 h 349629"/>
                <a:gd name="connsiteX303" fmla="*/ 1251504 w 2006029"/>
                <a:gd name="connsiteY303" fmla="*/ 20257 h 349629"/>
                <a:gd name="connsiteX304" fmla="*/ 1251504 w 2006029"/>
                <a:gd name="connsiteY304" fmla="*/ 87440 h 349629"/>
                <a:gd name="connsiteX305" fmla="*/ 1244652 w 2006029"/>
                <a:gd name="connsiteY305" fmla="*/ 106500 h 349629"/>
                <a:gd name="connsiteX306" fmla="*/ 1225671 w 2006029"/>
                <a:gd name="connsiteY306" fmla="*/ 112801 h 349629"/>
                <a:gd name="connsiteX307" fmla="*/ 1206847 w 2006029"/>
                <a:gd name="connsiteY307" fmla="*/ 106421 h 349629"/>
                <a:gd name="connsiteX308" fmla="*/ 1199995 w 2006029"/>
                <a:gd name="connsiteY308" fmla="*/ 87440 h 349629"/>
                <a:gd name="connsiteX309" fmla="*/ 1199995 w 2006029"/>
                <a:gd name="connsiteY309" fmla="*/ 20257 h 349629"/>
                <a:gd name="connsiteX310" fmla="*/ 1213778 w 2006029"/>
                <a:gd name="connsiteY310" fmla="*/ 17658 h 349629"/>
                <a:gd name="connsiteX311" fmla="*/ 1213778 w 2006029"/>
                <a:gd name="connsiteY311" fmla="*/ 1906 h 349629"/>
                <a:gd name="connsiteX312" fmla="*/ 1028140 w 2006029"/>
                <a:gd name="connsiteY312" fmla="*/ 130522 h 349629"/>
                <a:gd name="connsiteX313" fmla="*/ 1080673 w 2006029"/>
                <a:gd name="connsiteY313" fmla="*/ 130522 h 349629"/>
                <a:gd name="connsiteX314" fmla="*/ 1080673 w 2006029"/>
                <a:gd name="connsiteY314" fmla="*/ 114770 h 349629"/>
                <a:gd name="connsiteX315" fmla="*/ 1067599 w 2006029"/>
                <a:gd name="connsiteY315" fmla="*/ 112092 h 349629"/>
                <a:gd name="connsiteX316" fmla="*/ 1067599 w 2006029"/>
                <a:gd name="connsiteY316" fmla="*/ 76571 h 349629"/>
                <a:gd name="connsiteX317" fmla="*/ 1081776 w 2006029"/>
                <a:gd name="connsiteY317" fmla="*/ 76571 h 349629"/>
                <a:gd name="connsiteX318" fmla="*/ 1106506 w 2006029"/>
                <a:gd name="connsiteY318" fmla="*/ 113667 h 349629"/>
                <a:gd name="connsiteX319" fmla="*/ 1098630 w 2006029"/>
                <a:gd name="connsiteY319" fmla="*/ 114770 h 349629"/>
                <a:gd name="connsiteX320" fmla="*/ 1098630 w 2006029"/>
                <a:gd name="connsiteY320" fmla="*/ 130522 h 349629"/>
                <a:gd name="connsiteX321" fmla="*/ 1149588 w 2006029"/>
                <a:gd name="connsiteY321" fmla="*/ 130522 h 349629"/>
                <a:gd name="connsiteX322" fmla="*/ 1149588 w 2006029"/>
                <a:gd name="connsiteY322" fmla="*/ 114770 h 349629"/>
                <a:gd name="connsiteX323" fmla="*/ 1136672 w 2006029"/>
                <a:gd name="connsiteY323" fmla="*/ 112564 h 349629"/>
                <a:gd name="connsiteX324" fmla="*/ 1101229 w 2006029"/>
                <a:gd name="connsiteY324" fmla="*/ 61764 h 349629"/>
                <a:gd name="connsiteX325" fmla="*/ 1132734 w 2006029"/>
                <a:gd name="connsiteY325" fmla="*/ 19548 h 349629"/>
                <a:gd name="connsiteX326" fmla="*/ 1146674 w 2006029"/>
                <a:gd name="connsiteY326" fmla="*/ 17107 h 349629"/>
                <a:gd name="connsiteX327" fmla="*/ 1146674 w 2006029"/>
                <a:gd name="connsiteY327" fmla="*/ 1355 h 349629"/>
                <a:gd name="connsiteX328" fmla="*/ 1095716 w 2006029"/>
                <a:gd name="connsiteY328" fmla="*/ 1355 h 349629"/>
                <a:gd name="connsiteX329" fmla="*/ 1095716 w 2006029"/>
                <a:gd name="connsiteY329" fmla="*/ 17107 h 349629"/>
                <a:gd name="connsiteX330" fmla="*/ 1103592 w 2006029"/>
                <a:gd name="connsiteY330" fmla="*/ 18209 h 349629"/>
                <a:gd name="connsiteX331" fmla="*/ 1078861 w 2006029"/>
                <a:gd name="connsiteY331" fmla="*/ 54203 h 349629"/>
                <a:gd name="connsiteX332" fmla="*/ 1067599 w 2006029"/>
                <a:gd name="connsiteY332" fmla="*/ 54203 h 349629"/>
                <a:gd name="connsiteX333" fmla="*/ 1067599 w 2006029"/>
                <a:gd name="connsiteY333" fmla="*/ 19785 h 349629"/>
                <a:gd name="connsiteX334" fmla="*/ 1080673 w 2006029"/>
                <a:gd name="connsiteY334" fmla="*/ 17107 h 349629"/>
                <a:gd name="connsiteX335" fmla="*/ 1080673 w 2006029"/>
                <a:gd name="connsiteY335" fmla="*/ 1355 h 349629"/>
                <a:gd name="connsiteX336" fmla="*/ 1028140 w 2006029"/>
                <a:gd name="connsiteY336" fmla="*/ 1355 h 349629"/>
                <a:gd name="connsiteX337" fmla="*/ 1028140 w 2006029"/>
                <a:gd name="connsiteY337" fmla="*/ 17107 h 349629"/>
                <a:gd name="connsiteX338" fmla="*/ 1041844 w 2006029"/>
                <a:gd name="connsiteY338" fmla="*/ 19785 h 349629"/>
                <a:gd name="connsiteX339" fmla="*/ 1041844 w 2006029"/>
                <a:gd name="connsiteY339" fmla="*/ 112092 h 349629"/>
                <a:gd name="connsiteX340" fmla="*/ 1028140 w 2006029"/>
                <a:gd name="connsiteY340" fmla="*/ 114770 h 349629"/>
                <a:gd name="connsiteX341" fmla="*/ 991122 w 2006029"/>
                <a:gd name="connsiteY341" fmla="*/ 54124 h 349629"/>
                <a:gd name="connsiteX342" fmla="*/ 947568 w 2006029"/>
                <a:gd name="connsiteY342" fmla="*/ 54124 h 349629"/>
                <a:gd name="connsiteX343" fmla="*/ 947568 w 2006029"/>
                <a:gd name="connsiteY343" fmla="*/ 21832 h 349629"/>
                <a:gd name="connsiteX344" fmla="*/ 988759 w 2006029"/>
                <a:gd name="connsiteY344" fmla="*/ 21832 h 349629"/>
                <a:gd name="connsiteX345" fmla="*/ 989862 w 2006029"/>
                <a:gd name="connsiteY345" fmla="*/ 37584 h 349629"/>
                <a:gd name="connsiteX346" fmla="*/ 1009710 w 2006029"/>
                <a:gd name="connsiteY346" fmla="*/ 37584 h 349629"/>
                <a:gd name="connsiteX347" fmla="*/ 1009710 w 2006029"/>
                <a:gd name="connsiteY347" fmla="*/ 2300 h 349629"/>
                <a:gd name="connsiteX348" fmla="*/ 908109 w 2006029"/>
                <a:gd name="connsiteY348" fmla="*/ 2300 h 349629"/>
                <a:gd name="connsiteX349" fmla="*/ 908109 w 2006029"/>
                <a:gd name="connsiteY349" fmla="*/ 18052 h 349629"/>
                <a:gd name="connsiteX350" fmla="*/ 921813 w 2006029"/>
                <a:gd name="connsiteY350" fmla="*/ 20651 h 349629"/>
                <a:gd name="connsiteX351" fmla="*/ 921813 w 2006029"/>
                <a:gd name="connsiteY351" fmla="*/ 112958 h 349629"/>
                <a:gd name="connsiteX352" fmla="*/ 908109 w 2006029"/>
                <a:gd name="connsiteY352" fmla="*/ 115636 h 349629"/>
                <a:gd name="connsiteX353" fmla="*/ 908109 w 2006029"/>
                <a:gd name="connsiteY353" fmla="*/ 131388 h 349629"/>
                <a:gd name="connsiteX354" fmla="*/ 1009788 w 2006029"/>
                <a:gd name="connsiteY354" fmla="*/ 131388 h 349629"/>
                <a:gd name="connsiteX355" fmla="*/ 1009788 w 2006029"/>
                <a:gd name="connsiteY355" fmla="*/ 96261 h 349629"/>
                <a:gd name="connsiteX356" fmla="*/ 990256 w 2006029"/>
                <a:gd name="connsiteY356" fmla="*/ 96261 h 349629"/>
                <a:gd name="connsiteX357" fmla="*/ 989074 w 2006029"/>
                <a:gd name="connsiteY357" fmla="*/ 112013 h 349629"/>
                <a:gd name="connsiteX358" fmla="*/ 947568 w 2006029"/>
                <a:gd name="connsiteY358" fmla="*/ 112013 h 349629"/>
                <a:gd name="connsiteX359" fmla="*/ 947568 w 2006029"/>
                <a:gd name="connsiteY359" fmla="*/ 75232 h 349629"/>
                <a:gd name="connsiteX360" fmla="*/ 991122 w 2006029"/>
                <a:gd name="connsiteY360" fmla="*/ 75232 h 349629"/>
                <a:gd name="connsiteX361" fmla="*/ 881488 w 2006029"/>
                <a:gd name="connsiteY361" fmla="*/ 1906 h 349629"/>
                <a:gd name="connsiteX362" fmla="*/ 842107 w 2006029"/>
                <a:gd name="connsiteY362" fmla="*/ 1906 h 349629"/>
                <a:gd name="connsiteX363" fmla="*/ 842107 w 2006029"/>
                <a:gd name="connsiteY363" fmla="*/ 17658 h 349629"/>
                <a:gd name="connsiteX364" fmla="*/ 855890 w 2006029"/>
                <a:gd name="connsiteY364" fmla="*/ 20257 h 349629"/>
                <a:gd name="connsiteX365" fmla="*/ 855890 w 2006029"/>
                <a:gd name="connsiteY365" fmla="*/ 88542 h 349629"/>
                <a:gd name="connsiteX366" fmla="*/ 855339 w 2006029"/>
                <a:gd name="connsiteY366" fmla="*/ 88542 h 349629"/>
                <a:gd name="connsiteX367" fmla="*/ 803436 w 2006029"/>
                <a:gd name="connsiteY367" fmla="*/ 1906 h 349629"/>
                <a:gd name="connsiteX368" fmla="*/ 764056 w 2006029"/>
                <a:gd name="connsiteY368" fmla="*/ 1906 h 349629"/>
                <a:gd name="connsiteX369" fmla="*/ 764056 w 2006029"/>
                <a:gd name="connsiteY369" fmla="*/ 17658 h 349629"/>
                <a:gd name="connsiteX370" fmla="*/ 777760 w 2006029"/>
                <a:gd name="connsiteY370" fmla="*/ 20257 h 349629"/>
                <a:gd name="connsiteX371" fmla="*/ 777760 w 2006029"/>
                <a:gd name="connsiteY371" fmla="*/ 112564 h 349629"/>
                <a:gd name="connsiteX372" fmla="*/ 764056 w 2006029"/>
                <a:gd name="connsiteY372" fmla="*/ 115242 h 349629"/>
                <a:gd name="connsiteX373" fmla="*/ 764056 w 2006029"/>
                <a:gd name="connsiteY373" fmla="*/ 130994 h 349629"/>
                <a:gd name="connsiteX374" fmla="*/ 817376 w 2006029"/>
                <a:gd name="connsiteY374" fmla="*/ 130994 h 349629"/>
                <a:gd name="connsiteX375" fmla="*/ 817376 w 2006029"/>
                <a:gd name="connsiteY375" fmla="*/ 115242 h 349629"/>
                <a:gd name="connsiteX376" fmla="*/ 803593 w 2006029"/>
                <a:gd name="connsiteY376" fmla="*/ 112564 h 349629"/>
                <a:gd name="connsiteX377" fmla="*/ 803593 w 2006029"/>
                <a:gd name="connsiteY377" fmla="*/ 44200 h 349629"/>
                <a:gd name="connsiteX378" fmla="*/ 804066 w 2006029"/>
                <a:gd name="connsiteY378" fmla="*/ 44200 h 349629"/>
                <a:gd name="connsiteX379" fmla="*/ 856048 w 2006029"/>
                <a:gd name="connsiteY379" fmla="*/ 130837 h 349629"/>
                <a:gd name="connsiteX380" fmla="*/ 881724 w 2006029"/>
                <a:gd name="connsiteY380" fmla="*/ 130837 h 349629"/>
                <a:gd name="connsiteX381" fmla="*/ 881724 w 2006029"/>
                <a:gd name="connsiteY381" fmla="*/ 20572 h 349629"/>
                <a:gd name="connsiteX382" fmla="*/ 895507 w 2006029"/>
                <a:gd name="connsiteY382" fmla="*/ 17973 h 349629"/>
                <a:gd name="connsiteX383" fmla="*/ 895507 w 2006029"/>
                <a:gd name="connsiteY383" fmla="*/ 2221 h 349629"/>
                <a:gd name="connsiteX384" fmla="*/ 698448 w 2006029"/>
                <a:gd name="connsiteY384" fmla="*/ 16713 h 349629"/>
                <a:gd name="connsiteX385" fmla="*/ 677970 w 2006029"/>
                <a:gd name="connsiteY385" fmla="*/ 4663 h 349629"/>
                <a:gd name="connsiteX386" fmla="*/ 650956 w 2006029"/>
                <a:gd name="connsiteY386" fmla="*/ 173 h 349629"/>
                <a:gd name="connsiteX387" fmla="*/ 617640 w 2006029"/>
                <a:gd name="connsiteY387" fmla="*/ 10333 h 349629"/>
                <a:gd name="connsiteX388" fmla="*/ 604408 w 2006029"/>
                <a:gd name="connsiteY388" fmla="*/ 35930 h 349629"/>
                <a:gd name="connsiteX389" fmla="*/ 616143 w 2006029"/>
                <a:gd name="connsiteY389" fmla="*/ 60819 h 349629"/>
                <a:gd name="connsiteX390" fmla="*/ 650719 w 2006029"/>
                <a:gd name="connsiteY390" fmla="*/ 76571 h 349629"/>
                <a:gd name="connsiteX391" fmla="*/ 669149 w 2006029"/>
                <a:gd name="connsiteY391" fmla="*/ 84998 h 349629"/>
                <a:gd name="connsiteX392" fmla="*/ 674426 w 2006029"/>
                <a:gd name="connsiteY392" fmla="*/ 96970 h 349629"/>
                <a:gd name="connsiteX393" fmla="*/ 668913 w 2006029"/>
                <a:gd name="connsiteY393" fmla="*/ 108548 h 349629"/>
                <a:gd name="connsiteX394" fmla="*/ 653161 w 2006029"/>
                <a:gd name="connsiteY394" fmla="*/ 112880 h 349629"/>
                <a:gd name="connsiteX395" fmla="*/ 638354 w 2006029"/>
                <a:gd name="connsiteY395" fmla="*/ 110753 h 349629"/>
                <a:gd name="connsiteX396" fmla="*/ 627721 w 2006029"/>
                <a:gd name="connsiteY396" fmla="*/ 105555 h 349629"/>
                <a:gd name="connsiteX397" fmla="*/ 625043 w 2006029"/>
                <a:gd name="connsiteY397" fmla="*/ 87282 h 349629"/>
                <a:gd name="connsiteX398" fmla="*/ 604487 w 2006029"/>
                <a:gd name="connsiteY398" fmla="*/ 87282 h 349629"/>
                <a:gd name="connsiteX399" fmla="*/ 604487 w 2006029"/>
                <a:gd name="connsiteY399" fmla="*/ 114140 h 349629"/>
                <a:gd name="connsiteX400" fmla="*/ 625043 w 2006029"/>
                <a:gd name="connsiteY400" fmla="*/ 127529 h 349629"/>
                <a:gd name="connsiteX401" fmla="*/ 652610 w 2006029"/>
                <a:gd name="connsiteY401" fmla="*/ 132412 h 349629"/>
                <a:gd name="connsiteX402" fmla="*/ 687107 w 2006029"/>
                <a:gd name="connsiteY402" fmla="*/ 122882 h 349629"/>
                <a:gd name="connsiteX403" fmla="*/ 700181 w 2006029"/>
                <a:gd name="connsiteY403" fmla="*/ 96734 h 349629"/>
                <a:gd name="connsiteX404" fmla="*/ 689154 w 2006029"/>
                <a:gd name="connsiteY404" fmla="*/ 71294 h 349629"/>
                <a:gd name="connsiteX405" fmla="*/ 656863 w 2006029"/>
                <a:gd name="connsiteY405" fmla="*/ 55542 h 349629"/>
                <a:gd name="connsiteX406" fmla="*/ 635991 w 2006029"/>
                <a:gd name="connsiteY406" fmla="*/ 47114 h 349629"/>
                <a:gd name="connsiteX407" fmla="*/ 629926 w 2006029"/>
                <a:gd name="connsiteY407" fmla="*/ 36324 h 349629"/>
                <a:gd name="connsiteX408" fmla="*/ 635676 w 2006029"/>
                <a:gd name="connsiteY408" fmla="*/ 24825 h 349629"/>
                <a:gd name="connsiteX409" fmla="*/ 652137 w 2006029"/>
                <a:gd name="connsiteY409" fmla="*/ 20336 h 349629"/>
                <a:gd name="connsiteX410" fmla="*/ 665841 w 2006029"/>
                <a:gd name="connsiteY410" fmla="*/ 21911 h 349629"/>
                <a:gd name="connsiteX411" fmla="*/ 675608 w 2006029"/>
                <a:gd name="connsiteY411" fmla="*/ 25613 h 349629"/>
                <a:gd name="connsiteX412" fmla="*/ 678994 w 2006029"/>
                <a:gd name="connsiteY412" fmla="*/ 43334 h 349629"/>
                <a:gd name="connsiteX413" fmla="*/ 698291 w 2006029"/>
                <a:gd name="connsiteY413" fmla="*/ 43334 h 349629"/>
                <a:gd name="connsiteX414" fmla="*/ 474611 w 2006029"/>
                <a:gd name="connsiteY414" fmla="*/ 1906 h 349629"/>
                <a:gd name="connsiteX415" fmla="*/ 474611 w 2006029"/>
                <a:gd name="connsiteY415" fmla="*/ 36167 h 349629"/>
                <a:gd name="connsiteX416" fmla="*/ 494222 w 2006029"/>
                <a:gd name="connsiteY416" fmla="*/ 36167 h 349629"/>
                <a:gd name="connsiteX417" fmla="*/ 495246 w 2006029"/>
                <a:gd name="connsiteY417" fmla="*/ 21832 h 349629"/>
                <a:gd name="connsiteX418" fmla="*/ 518874 w 2006029"/>
                <a:gd name="connsiteY418" fmla="*/ 21832 h 349629"/>
                <a:gd name="connsiteX419" fmla="*/ 518874 w 2006029"/>
                <a:gd name="connsiteY419" fmla="*/ 112407 h 349629"/>
                <a:gd name="connsiteX420" fmla="*/ 505091 w 2006029"/>
                <a:gd name="connsiteY420" fmla="*/ 115085 h 349629"/>
                <a:gd name="connsiteX421" fmla="*/ 505091 w 2006029"/>
                <a:gd name="connsiteY421" fmla="*/ 130837 h 349629"/>
                <a:gd name="connsiteX422" fmla="*/ 558412 w 2006029"/>
                <a:gd name="connsiteY422" fmla="*/ 130837 h 349629"/>
                <a:gd name="connsiteX423" fmla="*/ 558412 w 2006029"/>
                <a:gd name="connsiteY423" fmla="*/ 115085 h 349629"/>
                <a:gd name="connsiteX424" fmla="*/ 544708 w 2006029"/>
                <a:gd name="connsiteY424" fmla="*/ 112407 h 349629"/>
                <a:gd name="connsiteX425" fmla="*/ 544708 w 2006029"/>
                <a:gd name="connsiteY425" fmla="*/ 21832 h 349629"/>
                <a:gd name="connsiteX426" fmla="*/ 568336 w 2006029"/>
                <a:gd name="connsiteY426" fmla="*/ 21832 h 349629"/>
                <a:gd name="connsiteX427" fmla="*/ 569438 w 2006029"/>
                <a:gd name="connsiteY427" fmla="*/ 36167 h 349629"/>
                <a:gd name="connsiteX428" fmla="*/ 589207 w 2006029"/>
                <a:gd name="connsiteY428" fmla="*/ 36167 h 349629"/>
                <a:gd name="connsiteX429" fmla="*/ 589207 w 2006029"/>
                <a:gd name="connsiteY429" fmla="*/ 1906 h 349629"/>
                <a:gd name="connsiteX430" fmla="*/ 459568 w 2006029"/>
                <a:gd name="connsiteY430" fmla="*/ 16713 h 349629"/>
                <a:gd name="connsiteX431" fmla="*/ 439090 w 2006029"/>
                <a:gd name="connsiteY431" fmla="*/ 4663 h 349629"/>
                <a:gd name="connsiteX432" fmla="*/ 412075 w 2006029"/>
                <a:gd name="connsiteY432" fmla="*/ 173 h 349629"/>
                <a:gd name="connsiteX433" fmla="*/ 378759 w 2006029"/>
                <a:gd name="connsiteY433" fmla="*/ 10333 h 349629"/>
                <a:gd name="connsiteX434" fmla="*/ 365055 w 2006029"/>
                <a:gd name="connsiteY434" fmla="*/ 35930 h 349629"/>
                <a:gd name="connsiteX435" fmla="*/ 376790 w 2006029"/>
                <a:gd name="connsiteY435" fmla="*/ 60819 h 349629"/>
                <a:gd name="connsiteX436" fmla="*/ 411445 w 2006029"/>
                <a:gd name="connsiteY436" fmla="*/ 76571 h 349629"/>
                <a:gd name="connsiteX437" fmla="*/ 429796 w 2006029"/>
                <a:gd name="connsiteY437" fmla="*/ 84998 h 349629"/>
                <a:gd name="connsiteX438" fmla="*/ 435073 w 2006029"/>
                <a:gd name="connsiteY438" fmla="*/ 96970 h 349629"/>
                <a:gd name="connsiteX439" fmla="*/ 429560 w 2006029"/>
                <a:gd name="connsiteY439" fmla="*/ 108548 h 349629"/>
                <a:gd name="connsiteX440" fmla="*/ 413808 w 2006029"/>
                <a:gd name="connsiteY440" fmla="*/ 112880 h 349629"/>
                <a:gd name="connsiteX441" fmla="*/ 398922 w 2006029"/>
                <a:gd name="connsiteY441" fmla="*/ 110753 h 349629"/>
                <a:gd name="connsiteX442" fmla="*/ 388447 w 2006029"/>
                <a:gd name="connsiteY442" fmla="*/ 105555 h 349629"/>
                <a:gd name="connsiteX443" fmla="*/ 385690 w 2006029"/>
                <a:gd name="connsiteY443" fmla="*/ 87282 h 349629"/>
                <a:gd name="connsiteX444" fmla="*/ 365527 w 2006029"/>
                <a:gd name="connsiteY444" fmla="*/ 87282 h 349629"/>
                <a:gd name="connsiteX445" fmla="*/ 365527 w 2006029"/>
                <a:gd name="connsiteY445" fmla="*/ 114140 h 349629"/>
                <a:gd name="connsiteX446" fmla="*/ 386084 w 2006029"/>
                <a:gd name="connsiteY446" fmla="*/ 127529 h 349629"/>
                <a:gd name="connsiteX447" fmla="*/ 413650 w 2006029"/>
                <a:gd name="connsiteY447" fmla="*/ 132412 h 349629"/>
                <a:gd name="connsiteX448" fmla="*/ 448147 w 2006029"/>
                <a:gd name="connsiteY448" fmla="*/ 122882 h 349629"/>
                <a:gd name="connsiteX449" fmla="*/ 461221 w 2006029"/>
                <a:gd name="connsiteY449" fmla="*/ 96734 h 349629"/>
                <a:gd name="connsiteX450" fmla="*/ 450195 w 2006029"/>
                <a:gd name="connsiteY450" fmla="*/ 71294 h 349629"/>
                <a:gd name="connsiteX451" fmla="*/ 417982 w 2006029"/>
                <a:gd name="connsiteY451" fmla="*/ 55542 h 349629"/>
                <a:gd name="connsiteX452" fmla="*/ 397032 w 2006029"/>
                <a:gd name="connsiteY452" fmla="*/ 47114 h 349629"/>
                <a:gd name="connsiteX453" fmla="*/ 390967 w 2006029"/>
                <a:gd name="connsiteY453" fmla="*/ 36324 h 349629"/>
                <a:gd name="connsiteX454" fmla="*/ 396795 w 2006029"/>
                <a:gd name="connsiteY454" fmla="*/ 24825 h 349629"/>
                <a:gd name="connsiteX455" fmla="*/ 413178 w 2006029"/>
                <a:gd name="connsiteY455" fmla="*/ 20336 h 349629"/>
                <a:gd name="connsiteX456" fmla="*/ 426882 w 2006029"/>
                <a:gd name="connsiteY456" fmla="*/ 21911 h 349629"/>
                <a:gd name="connsiteX457" fmla="*/ 436648 w 2006029"/>
                <a:gd name="connsiteY457" fmla="*/ 25613 h 349629"/>
                <a:gd name="connsiteX458" fmla="*/ 440035 w 2006029"/>
                <a:gd name="connsiteY458" fmla="*/ 43334 h 349629"/>
                <a:gd name="connsiteX459" fmla="*/ 459568 w 2006029"/>
                <a:gd name="connsiteY459" fmla="*/ 43334 h 349629"/>
                <a:gd name="connsiteX460" fmla="*/ 347885 w 2006029"/>
                <a:gd name="connsiteY460" fmla="*/ 130522 h 349629"/>
                <a:gd name="connsiteX461" fmla="*/ 347885 w 2006029"/>
                <a:gd name="connsiteY461" fmla="*/ 94371 h 349629"/>
                <a:gd name="connsiteX462" fmla="*/ 328195 w 2006029"/>
                <a:gd name="connsiteY462" fmla="*/ 94371 h 349629"/>
                <a:gd name="connsiteX463" fmla="*/ 326935 w 2006029"/>
                <a:gd name="connsiteY463" fmla="*/ 110517 h 349629"/>
                <a:gd name="connsiteX464" fmla="*/ 290626 w 2006029"/>
                <a:gd name="connsiteY464" fmla="*/ 110517 h 349629"/>
                <a:gd name="connsiteX465" fmla="*/ 290626 w 2006029"/>
                <a:gd name="connsiteY465" fmla="*/ 20100 h 349629"/>
                <a:gd name="connsiteX466" fmla="*/ 304409 w 2006029"/>
                <a:gd name="connsiteY466" fmla="*/ 17501 h 349629"/>
                <a:gd name="connsiteX467" fmla="*/ 304409 w 2006029"/>
                <a:gd name="connsiteY467" fmla="*/ 1748 h 349629"/>
                <a:gd name="connsiteX468" fmla="*/ 251167 w 2006029"/>
                <a:gd name="connsiteY468" fmla="*/ 1748 h 349629"/>
                <a:gd name="connsiteX469" fmla="*/ 251167 w 2006029"/>
                <a:gd name="connsiteY469" fmla="*/ 17501 h 349629"/>
                <a:gd name="connsiteX470" fmla="*/ 264872 w 2006029"/>
                <a:gd name="connsiteY470" fmla="*/ 20100 h 349629"/>
                <a:gd name="connsiteX471" fmla="*/ 264872 w 2006029"/>
                <a:gd name="connsiteY471" fmla="*/ 112407 h 349629"/>
                <a:gd name="connsiteX472" fmla="*/ 251167 w 2006029"/>
                <a:gd name="connsiteY472" fmla="*/ 115085 h 349629"/>
                <a:gd name="connsiteX473" fmla="*/ 251167 w 2006029"/>
                <a:gd name="connsiteY473" fmla="*/ 130837 h 349629"/>
                <a:gd name="connsiteX474" fmla="*/ 176502 w 2006029"/>
                <a:gd name="connsiteY474" fmla="*/ 31362 h 349629"/>
                <a:gd name="connsiteX475" fmla="*/ 177054 w 2006029"/>
                <a:gd name="connsiteY475" fmla="*/ 31362 h 349629"/>
                <a:gd name="connsiteX476" fmla="*/ 191782 w 2006029"/>
                <a:gd name="connsiteY476" fmla="*/ 76886 h 349629"/>
                <a:gd name="connsiteX477" fmla="*/ 162010 w 2006029"/>
                <a:gd name="connsiteY477" fmla="*/ 76886 h 349629"/>
                <a:gd name="connsiteX478" fmla="*/ 115463 w 2006029"/>
                <a:gd name="connsiteY478" fmla="*/ 130364 h 349629"/>
                <a:gd name="connsiteX479" fmla="*/ 159175 w 2006029"/>
                <a:gd name="connsiteY479" fmla="*/ 130364 h 349629"/>
                <a:gd name="connsiteX480" fmla="*/ 159175 w 2006029"/>
                <a:gd name="connsiteY480" fmla="*/ 114612 h 349629"/>
                <a:gd name="connsiteX481" fmla="*/ 150275 w 2006029"/>
                <a:gd name="connsiteY481" fmla="*/ 113037 h 349629"/>
                <a:gd name="connsiteX482" fmla="*/ 155946 w 2006029"/>
                <a:gd name="connsiteY482" fmla="*/ 95395 h 349629"/>
                <a:gd name="connsiteX483" fmla="*/ 197610 w 2006029"/>
                <a:gd name="connsiteY483" fmla="*/ 95395 h 349629"/>
                <a:gd name="connsiteX484" fmla="*/ 203281 w 2006029"/>
                <a:gd name="connsiteY484" fmla="*/ 113037 h 349629"/>
                <a:gd name="connsiteX485" fmla="*/ 194381 w 2006029"/>
                <a:gd name="connsiteY485" fmla="*/ 114612 h 349629"/>
                <a:gd name="connsiteX486" fmla="*/ 194381 w 2006029"/>
                <a:gd name="connsiteY486" fmla="*/ 130364 h 349629"/>
                <a:gd name="connsiteX487" fmla="*/ 238172 w 2006029"/>
                <a:gd name="connsiteY487" fmla="*/ 130364 h 349629"/>
                <a:gd name="connsiteX488" fmla="*/ 238172 w 2006029"/>
                <a:gd name="connsiteY488" fmla="*/ 114612 h 349629"/>
                <a:gd name="connsiteX489" fmla="*/ 228957 w 2006029"/>
                <a:gd name="connsiteY489" fmla="*/ 113273 h 349629"/>
                <a:gd name="connsiteX490" fmla="*/ 190128 w 2006029"/>
                <a:gd name="connsiteY490" fmla="*/ 1433 h 349629"/>
                <a:gd name="connsiteX491" fmla="*/ 163743 w 2006029"/>
                <a:gd name="connsiteY491" fmla="*/ 1433 h 349629"/>
                <a:gd name="connsiteX492" fmla="*/ 124363 w 2006029"/>
                <a:gd name="connsiteY492" fmla="*/ 113273 h 349629"/>
                <a:gd name="connsiteX493" fmla="*/ 115227 w 2006029"/>
                <a:gd name="connsiteY493" fmla="*/ 114612 h 349629"/>
                <a:gd name="connsiteX494" fmla="*/ 47020 w 2006029"/>
                <a:gd name="connsiteY494" fmla="*/ 17343 h 349629"/>
                <a:gd name="connsiteX495" fmla="*/ 37254 w 2006029"/>
                <a:gd name="connsiteY495" fmla="*/ 19076 h 349629"/>
                <a:gd name="connsiteX496" fmla="*/ 60015 w 2006029"/>
                <a:gd name="connsiteY496" fmla="*/ 96182 h 349629"/>
                <a:gd name="connsiteX497" fmla="*/ 61591 w 2006029"/>
                <a:gd name="connsiteY497" fmla="*/ 103271 h 349629"/>
                <a:gd name="connsiteX498" fmla="*/ 62142 w 2006029"/>
                <a:gd name="connsiteY498" fmla="*/ 103271 h 349629"/>
                <a:gd name="connsiteX499" fmla="*/ 63638 w 2006029"/>
                <a:gd name="connsiteY499" fmla="*/ 96340 h 349629"/>
                <a:gd name="connsiteX500" fmla="*/ 86479 w 2006029"/>
                <a:gd name="connsiteY500" fmla="*/ 19076 h 349629"/>
                <a:gd name="connsiteX501" fmla="*/ 76791 w 2006029"/>
                <a:gd name="connsiteY501" fmla="*/ 17343 h 349629"/>
                <a:gd name="connsiteX502" fmla="*/ 76791 w 2006029"/>
                <a:gd name="connsiteY502" fmla="*/ 1591 h 349629"/>
                <a:gd name="connsiteX503" fmla="*/ 124048 w 2006029"/>
                <a:gd name="connsiteY503" fmla="*/ 1591 h 349629"/>
                <a:gd name="connsiteX504" fmla="*/ 124048 w 2006029"/>
                <a:gd name="connsiteY504" fmla="*/ 17343 h 349629"/>
                <a:gd name="connsiteX505" fmla="*/ 113258 w 2006029"/>
                <a:gd name="connsiteY505" fmla="*/ 18761 h 349629"/>
                <a:gd name="connsiteX506" fmla="*/ 75374 w 2006029"/>
                <a:gd name="connsiteY506" fmla="*/ 130364 h 349629"/>
                <a:gd name="connsiteX507" fmla="*/ 48595 w 2006029"/>
                <a:gd name="connsiteY507" fmla="*/ 130364 h 349629"/>
                <a:gd name="connsiteX508" fmla="*/ 10633 w 2006029"/>
                <a:gd name="connsiteY508" fmla="*/ 18918 h 349629"/>
                <a:gd name="connsiteX509" fmla="*/ 0 w 2006029"/>
                <a:gd name="connsiteY509" fmla="*/ 17501 h 349629"/>
                <a:gd name="connsiteX510" fmla="*/ 0 w 2006029"/>
                <a:gd name="connsiteY510" fmla="*/ 1748 h 349629"/>
                <a:gd name="connsiteX511" fmla="*/ 47256 w 2006029"/>
                <a:gd name="connsiteY511" fmla="*/ 1748 h 3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006029" h="349629">
                  <a:moveTo>
                    <a:pt x="1359564" y="237164"/>
                  </a:moveTo>
                  <a:lnTo>
                    <a:pt x="1359564" y="329471"/>
                  </a:lnTo>
                  <a:lnTo>
                    <a:pt x="1345781" y="332149"/>
                  </a:lnTo>
                  <a:lnTo>
                    <a:pt x="1345781" y="347901"/>
                  </a:lnTo>
                  <a:lnTo>
                    <a:pt x="1399023" y="347901"/>
                  </a:lnTo>
                  <a:lnTo>
                    <a:pt x="1399023" y="332149"/>
                  </a:lnTo>
                  <a:lnTo>
                    <a:pt x="1385240" y="329471"/>
                  </a:lnTo>
                  <a:lnTo>
                    <a:pt x="1385240" y="237164"/>
                  </a:lnTo>
                  <a:lnTo>
                    <a:pt x="1399023" y="234564"/>
                  </a:lnTo>
                  <a:lnTo>
                    <a:pt x="1399023" y="218812"/>
                  </a:lnTo>
                  <a:lnTo>
                    <a:pt x="1345781" y="218812"/>
                  </a:lnTo>
                  <a:lnTo>
                    <a:pt x="1345781" y="234564"/>
                  </a:lnTo>
                  <a:close/>
                  <a:moveTo>
                    <a:pt x="1292539" y="309229"/>
                  </a:moveTo>
                  <a:lnTo>
                    <a:pt x="1292539" y="329471"/>
                  </a:lnTo>
                  <a:lnTo>
                    <a:pt x="1278913" y="332149"/>
                  </a:lnTo>
                  <a:lnTo>
                    <a:pt x="1278913" y="347901"/>
                  </a:lnTo>
                  <a:lnTo>
                    <a:pt x="1332155" y="347901"/>
                  </a:lnTo>
                  <a:lnTo>
                    <a:pt x="1332155" y="332149"/>
                  </a:lnTo>
                  <a:lnTo>
                    <a:pt x="1318372" y="329471"/>
                  </a:lnTo>
                  <a:lnTo>
                    <a:pt x="1318372" y="237164"/>
                  </a:lnTo>
                  <a:lnTo>
                    <a:pt x="1332155" y="234564"/>
                  </a:lnTo>
                  <a:lnTo>
                    <a:pt x="1332155" y="218812"/>
                  </a:lnTo>
                  <a:lnTo>
                    <a:pt x="1284899" y="218812"/>
                  </a:lnTo>
                  <a:lnTo>
                    <a:pt x="1251898" y="313325"/>
                  </a:lnTo>
                  <a:lnTo>
                    <a:pt x="1251347" y="313325"/>
                  </a:lnTo>
                  <a:lnTo>
                    <a:pt x="1218582" y="218812"/>
                  </a:lnTo>
                  <a:lnTo>
                    <a:pt x="1171326" y="218812"/>
                  </a:lnTo>
                  <a:lnTo>
                    <a:pt x="1171326" y="234564"/>
                  </a:lnTo>
                  <a:lnTo>
                    <a:pt x="1185031" y="237164"/>
                  </a:lnTo>
                  <a:lnTo>
                    <a:pt x="1185031" y="329471"/>
                  </a:lnTo>
                  <a:lnTo>
                    <a:pt x="1171326" y="332149"/>
                  </a:lnTo>
                  <a:lnTo>
                    <a:pt x="1171326" y="347901"/>
                  </a:lnTo>
                  <a:lnTo>
                    <a:pt x="1224647" y="347901"/>
                  </a:lnTo>
                  <a:lnTo>
                    <a:pt x="1224647" y="332149"/>
                  </a:lnTo>
                  <a:lnTo>
                    <a:pt x="1210785" y="329471"/>
                  </a:lnTo>
                  <a:lnTo>
                    <a:pt x="1210785" y="309229"/>
                  </a:lnTo>
                  <a:lnTo>
                    <a:pt x="1208344" y="252837"/>
                  </a:lnTo>
                  <a:lnTo>
                    <a:pt x="1208895" y="252837"/>
                  </a:lnTo>
                  <a:lnTo>
                    <a:pt x="1243156" y="347349"/>
                  </a:lnTo>
                  <a:lnTo>
                    <a:pt x="1260483" y="347349"/>
                  </a:lnTo>
                  <a:lnTo>
                    <a:pt x="1294429" y="252364"/>
                  </a:lnTo>
                  <a:lnTo>
                    <a:pt x="1294980" y="252364"/>
                  </a:lnTo>
                  <a:close/>
                  <a:moveTo>
                    <a:pt x="1067756" y="218970"/>
                  </a:moveTo>
                  <a:lnTo>
                    <a:pt x="1028376" y="218970"/>
                  </a:lnTo>
                  <a:lnTo>
                    <a:pt x="1028376" y="234722"/>
                  </a:lnTo>
                  <a:lnTo>
                    <a:pt x="1042080" y="237400"/>
                  </a:lnTo>
                  <a:lnTo>
                    <a:pt x="1042080" y="304504"/>
                  </a:lnTo>
                  <a:cubicBezTo>
                    <a:pt x="1041324" y="317239"/>
                    <a:pt x="1046570" y="329597"/>
                    <a:pt x="1056257" y="337898"/>
                  </a:cubicBezTo>
                  <a:cubicBezTo>
                    <a:pt x="1078657" y="353540"/>
                    <a:pt x="1108444" y="353540"/>
                    <a:pt x="1130843" y="337898"/>
                  </a:cubicBezTo>
                  <a:cubicBezTo>
                    <a:pt x="1140610" y="329644"/>
                    <a:pt x="1145918" y="317271"/>
                    <a:pt x="1145178" y="304504"/>
                  </a:cubicBezTo>
                  <a:lnTo>
                    <a:pt x="1145178" y="237400"/>
                  </a:lnTo>
                  <a:lnTo>
                    <a:pt x="1158882" y="234722"/>
                  </a:lnTo>
                  <a:lnTo>
                    <a:pt x="1158882" y="218970"/>
                  </a:lnTo>
                  <a:lnTo>
                    <a:pt x="1105404" y="218970"/>
                  </a:lnTo>
                  <a:lnTo>
                    <a:pt x="1105404" y="234722"/>
                  </a:lnTo>
                  <a:lnTo>
                    <a:pt x="1119108" y="237400"/>
                  </a:lnTo>
                  <a:lnTo>
                    <a:pt x="1119108" y="304504"/>
                  </a:lnTo>
                  <a:cubicBezTo>
                    <a:pt x="1119683" y="311569"/>
                    <a:pt x="1117186" y="318547"/>
                    <a:pt x="1112256" y="323643"/>
                  </a:cubicBezTo>
                  <a:cubicBezTo>
                    <a:pt x="1106924" y="328061"/>
                    <a:pt x="1100111" y="330290"/>
                    <a:pt x="1093196" y="329865"/>
                  </a:cubicBezTo>
                  <a:cubicBezTo>
                    <a:pt x="1086375" y="330227"/>
                    <a:pt x="1079673" y="327974"/>
                    <a:pt x="1074451" y="323564"/>
                  </a:cubicBezTo>
                  <a:cubicBezTo>
                    <a:pt x="1069552" y="318476"/>
                    <a:pt x="1067055" y="311545"/>
                    <a:pt x="1067599" y="304504"/>
                  </a:cubicBezTo>
                  <a:lnTo>
                    <a:pt x="1067599" y="237400"/>
                  </a:lnTo>
                  <a:lnTo>
                    <a:pt x="1081382" y="234722"/>
                  </a:lnTo>
                  <a:lnTo>
                    <a:pt x="1081382" y="218970"/>
                  </a:lnTo>
                  <a:close/>
                  <a:moveTo>
                    <a:pt x="953238" y="182740"/>
                  </a:moveTo>
                  <a:lnTo>
                    <a:pt x="931185" y="182740"/>
                  </a:lnTo>
                  <a:lnTo>
                    <a:pt x="931185" y="184158"/>
                  </a:lnTo>
                  <a:lnTo>
                    <a:pt x="955995" y="206762"/>
                  </a:lnTo>
                  <a:lnTo>
                    <a:pt x="973716" y="206762"/>
                  </a:lnTo>
                  <a:lnTo>
                    <a:pt x="998447" y="184237"/>
                  </a:lnTo>
                  <a:lnTo>
                    <a:pt x="998447" y="182740"/>
                  </a:lnTo>
                  <a:lnTo>
                    <a:pt x="976551" y="182740"/>
                  </a:lnTo>
                  <a:lnTo>
                    <a:pt x="964816" y="195184"/>
                  </a:lnTo>
                  <a:close/>
                  <a:moveTo>
                    <a:pt x="1013254" y="233698"/>
                  </a:moveTo>
                  <a:cubicBezTo>
                    <a:pt x="1007244" y="228445"/>
                    <a:pt x="1000298" y="224381"/>
                    <a:pt x="992776" y="221726"/>
                  </a:cubicBezTo>
                  <a:cubicBezTo>
                    <a:pt x="984105" y="218647"/>
                    <a:pt x="974961" y="217127"/>
                    <a:pt x="965761" y="217237"/>
                  </a:cubicBezTo>
                  <a:cubicBezTo>
                    <a:pt x="953853" y="216938"/>
                    <a:pt x="942165" y="220498"/>
                    <a:pt x="932446" y="227397"/>
                  </a:cubicBezTo>
                  <a:cubicBezTo>
                    <a:pt x="924058" y="233202"/>
                    <a:pt x="919103" y="242795"/>
                    <a:pt x="919214" y="252994"/>
                  </a:cubicBezTo>
                  <a:cubicBezTo>
                    <a:pt x="918796" y="262713"/>
                    <a:pt x="923183" y="272015"/>
                    <a:pt x="930949" y="277883"/>
                  </a:cubicBezTo>
                  <a:cubicBezTo>
                    <a:pt x="941416" y="285200"/>
                    <a:pt x="953136" y="290540"/>
                    <a:pt x="965525" y="293635"/>
                  </a:cubicBezTo>
                  <a:cubicBezTo>
                    <a:pt x="972164" y="295202"/>
                    <a:pt x="978426" y="298069"/>
                    <a:pt x="983955" y="302062"/>
                  </a:cubicBezTo>
                  <a:cubicBezTo>
                    <a:pt x="987460" y="305031"/>
                    <a:pt x="989405" y="309442"/>
                    <a:pt x="989232" y="314034"/>
                  </a:cubicBezTo>
                  <a:cubicBezTo>
                    <a:pt x="989382" y="318563"/>
                    <a:pt x="987326" y="322879"/>
                    <a:pt x="983719" y="325612"/>
                  </a:cubicBezTo>
                  <a:cubicBezTo>
                    <a:pt x="978969" y="328825"/>
                    <a:pt x="973291" y="330345"/>
                    <a:pt x="967573" y="329943"/>
                  </a:cubicBezTo>
                  <a:cubicBezTo>
                    <a:pt x="962532" y="329999"/>
                    <a:pt x="957507" y="329282"/>
                    <a:pt x="952687" y="327817"/>
                  </a:cubicBezTo>
                  <a:cubicBezTo>
                    <a:pt x="948867" y="326777"/>
                    <a:pt x="945284" y="325013"/>
                    <a:pt x="942133" y="322619"/>
                  </a:cubicBezTo>
                  <a:lnTo>
                    <a:pt x="939455" y="304267"/>
                  </a:lnTo>
                  <a:lnTo>
                    <a:pt x="919450" y="304267"/>
                  </a:lnTo>
                  <a:lnTo>
                    <a:pt x="919450" y="331125"/>
                  </a:lnTo>
                  <a:cubicBezTo>
                    <a:pt x="925239" y="337056"/>
                    <a:pt x="932257" y="341655"/>
                    <a:pt x="940007" y="344593"/>
                  </a:cubicBezTo>
                  <a:cubicBezTo>
                    <a:pt x="948812" y="347917"/>
                    <a:pt x="958161" y="349547"/>
                    <a:pt x="967573" y="349397"/>
                  </a:cubicBezTo>
                  <a:cubicBezTo>
                    <a:pt x="979781" y="349980"/>
                    <a:pt x="991862" y="346672"/>
                    <a:pt x="1002070" y="339946"/>
                  </a:cubicBezTo>
                  <a:cubicBezTo>
                    <a:pt x="1010552" y="333984"/>
                    <a:pt x="1015467" y="324162"/>
                    <a:pt x="1015144" y="313798"/>
                  </a:cubicBezTo>
                  <a:cubicBezTo>
                    <a:pt x="1015467" y="304094"/>
                    <a:pt x="1011419" y="294753"/>
                    <a:pt x="1004118" y="288358"/>
                  </a:cubicBezTo>
                  <a:cubicBezTo>
                    <a:pt x="994682" y="280734"/>
                    <a:pt x="983640" y="275347"/>
                    <a:pt x="971826" y="272606"/>
                  </a:cubicBezTo>
                  <a:cubicBezTo>
                    <a:pt x="964493" y="270605"/>
                    <a:pt x="957476" y="267604"/>
                    <a:pt x="950954" y="263706"/>
                  </a:cubicBezTo>
                  <a:cubicBezTo>
                    <a:pt x="947205" y="261430"/>
                    <a:pt x="944913" y="257373"/>
                    <a:pt x="944890" y="252994"/>
                  </a:cubicBezTo>
                  <a:cubicBezTo>
                    <a:pt x="944811" y="248434"/>
                    <a:pt x="946993" y="244126"/>
                    <a:pt x="950718" y="241495"/>
                  </a:cubicBezTo>
                  <a:cubicBezTo>
                    <a:pt x="955530" y="238219"/>
                    <a:pt x="961296" y="236636"/>
                    <a:pt x="967100" y="237006"/>
                  </a:cubicBezTo>
                  <a:cubicBezTo>
                    <a:pt x="971692" y="236990"/>
                    <a:pt x="976260" y="237518"/>
                    <a:pt x="980726" y="238581"/>
                  </a:cubicBezTo>
                  <a:cubicBezTo>
                    <a:pt x="984175" y="239314"/>
                    <a:pt x="987491" y="240558"/>
                    <a:pt x="990571" y="242283"/>
                  </a:cubicBezTo>
                  <a:lnTo>
                    <a:pt x="993958" y="260004"/>
                  </a:lnTo>
                  <a:lnTo>
                    <a:pt x="1013254" y="260004"/>
                  </a:lnTo>
                  <a:close/>
                  <a:moveTo>
                    <a:pt x="840926" y="248584"/>
                  </a:moveTo>
                  <a:lnTo>
                    <a:pt x="841477" y="248584"/>
                  </a:lnTo>
                  <a:lnTo>
                    <a:pt x="855969" y="293871"/>
                  </a:lnTo>
                  <a:lnTo>
                    <a:pt x="826434" y="293871"/>
                  </a:lnTo>
                  <a:close/>
                  <a:moveTo>
                    <a:pt x="779808" y="347586"/>
                  </a:moveTo>
                  <a:lnTo>
                    <a:pt x="823599" y="347586"/>
                  </a:lnTo>
                  <a:lnTo>
                    <a:pt x="823599" y="331834"/>
                  </a:lnTo>
                  <a:lnTo>
                    <a:pt x="814699" y="330180"/>
                  </a:lnTo>
                  <a:lnTo>
                    <a:pt x="820369" y="312537"/>
                  </a:lnTo>
                  <a:lnTo>
                    <a:pt x="862034" y="312537"/>
                  </a:lnTo>
                  <a:lnTo>
                    <a:pt x="867705" y="330180"/>
                  </a:lnTo>
                  <a:lnTo>
                    <a:pt x="858805" y="331834"/>
                  </a:lnTo>
                  <a:lnTo>
                    <a:pt x="858805" y="347586"/>
                  </a:lnTo>
                  <a:lnTo>
                    <a:pt x="902595" y="347586"/>
                  </a:lnTo>
                  <a:lnTo>
                    <a:pt x="902595" y="331834"/>
                  </a:lnTo>
                  <a:lnTo>
                    <a:pt x="893380" y="330495"/>
                  </a:lnTo>
                  <a:lnTo>
                    <a:pt x="854551" y="218655"/>
                  </a:lnTo>
                  <a:lnTo>
                    <a:pt x="828167" y="218655"/>
                  </a:lnTo>
                  <a:lnTo>
                    <a:pt x="788786" y="330495"/>
                  </a:lnTo>
                  <a:lnTo>
                    <a:pt x="779571" y="331834"/>
                  </a:lnTo>
                  <a:close/>
                  <a:moveTo>
                    <a:pt x="719871" y="238818"/>
                  </a:moveTo>
                  <a:lnTo>
                    <a:pt x="741609" y="238818"/>
                  </a:lnTo>
                  <a:cubicBezTo>
                    <a:pt x="747666" y="238369"/>
                    <a:pt x="753620" y="240582"/>
                    <a:pt x="757912" y="244882"/>
                  </a:cubicBezTo>
                  <a:cubicBezTo>
                    <a:pt x="761661" y="249104"/>
                    <a:pt x="763638" y="254601"/>
                    <a:pt x="763426" y="260240"/>
                  </a:cubicBezTo>
                  <a:cubicBezTo>
                    <a:pt x="764150" y="271046"/>
                    <a:pt x="755975" y="280395"/>
                    <a:pt x="745169" y="281120"/>
                  </a:cubicBezTo>
                  <a:cubicBezTo>
                    <a:pt x="743980" y="281199"/>
                    <a:pt x="742790" y="281167"/>
                    <a:pt x="741609" y="281033"/>
                  </a:cubicBezTo>
                  <a:lnTo>
                    <a:pt x="719871" y="281033"/>
                  </a:lnTo>
                  <a:close/>
                  <a:moveTo>
                    <a:pt x="694116" y="218970"/>
                  </a:moveTo>
                  <a:lnTo>
                    <a:pt x="680097" y="218970"/>
                  </a:lnTo>
                  <a:lnTo>
                    <a:pt x="680097" y="234722"/>
                  </a:lnTo>
                  <a:lnTo>
                    <a:pt x="693801" y="237400"/>
                  </a:lnTo>
                  <a:lnTo>
                    <a:pt x="693801" y="329707"/>
                  </a:lnTo>
                  <a:lnTo>
                    <a:pt x="680097" y="332385"/>
                  </a:lnTo>
                  <a:lnTo>
                    <a:pt x="680097" y="348137"/>
                  </a:lnTo>
                  <a:lnTo>
                    <a:pt x="733339" y="348137"/>
                  </a:lnTo>
                  <a:lnTo>
                    <a:pt x="733339" y="332385"/>
                  </a:lnTo>
                  <a:lnTo>
                    <a:pt x="719556" y="329707"/>
                  </a:lnTo>
                  <a:lnTo>
                    <a:pt x="719556" y="301196"/>
                  </a:lnTo>
                  <a:lnTo>
                    <a:pt x="741294" y="301196"/>
                  </a:lnTo>
                  <a:cubicBezTo>
                    <a:pt x="753903" y="301881"/>
                    <a:pt x="766324" y="297896"/>
                    <a:pt x="776185" y="290012"/>
                  </a:cubicBezTo>
                  <a:cubicBezTo>
                    <a:pt x="792606" y="274394"/>
                    <a:pt x="793252" y="248418"/>
                    <a:pt x="777634" y="231997"/>
                  </a:cubicBezTo>
                  <a:cubicBezTo>
                    <a:pt x="777161" y="231501"/>
                    <a:pt x="776681" y="231020"/>
                    <a:pt x="776185" y="230548"/>
                  </a:cubicBezTo>
                  <a:cubicBezTo>
                    <a:pt x="766379" y="222546"/>
                    <a:pt x="753935" y="218497"/>
                    <a:pt x="741294" y="219206"/>
                  </a:cubicBezTo>
                  <a:close/>
                  <a:moveTo>
                    <a:pt x="626619" y="237164"/>
                  </a:moveTo>
                  <a:lnTo>
                    <a:pt x="626619" y="329471"/>
                  </a:lnTo>
                  <a:lnTo>
                    <a:pt x="612835" y="332149"/>
                  </a:lnTo>
                  <a:lnTo>
                    <a:pt x="612835" y="347901"/>
                  </a:lnTo>
                  <a:lnTo>
                    <a:pt x="666156" y="347901"/>
                  </a:lnTo>
                  <a:lnTo>
                    <a:pt x="666156" y="332149"/>
                  </a:lnTo>
                  <a:lnTo>
                    <a:pt x="652294" y="329471"/>
                  </a:lnTo>
                  <a:lnTo>
                    <a:pt x="652294" y="237164"/>
                  </a:lnTo>
                  <a:lnTo>
                    <a:pt x="666156" y="234564"/>
                  </a:lnTo>
                  <a:lnTo>
                    <a:pt x="666156" y="218812"/>
                  </a:lnTo>
                  <a:lnTo>
                    <a:pt x="612835" y="218812"/>
                  </a:lnTo>
                  <a:lnTo>
                    <a:pt x="612835" y="234564"/>
                  </a:lnTo>
                  <a:close/>
                  <a:moveTo>
                    <a:pt x="669307" y="190301"/>
                  </a:moveTo>
                  <a:lnTo>
                    <a:pt x="604723" y="190301"/>
                  </a:lnTo>
                  <a:lnTo>
                    <a:pt x="604723" y="204635"/>
                  </a:lnTo>
                  <a:lnTo>
                    <a:pt x="669307" y="204635"/>
                  </a:lnTo>
                  <a:close/>
                  <a:moveTo>
                    <a:pt x="1987521" y="54124"/>
                  </a:moveTo>
                  <a:lnTo>
                    <a:pt x="1943967" y="54124"/>
                  </a:lnTo>
                  <a:lnTo>
                    <a:pt x="1943967" y="21832"/>
                  </a:lnTo>
                  <a:lnTo>
                    <a:pt x="1985159" y="21832"/>
                  </a:lnTo>
                  <a:lnTo>
                    <a:pt x="1986261" y="37584"/>
                  </a:lnTo>
                  <a:lnTo>
                    <a:pt x="2006030" y="37584"/>
                  </a:lnTo>
                  <a:lnTo>
                    <a:pt x="2006030" y="2300"/>
                  </a:lnTo>
                  <a:lnTo>
                    <a:pt x="1904271" y="2300"/>
                  </a:lnTo>
                  <a:lnTo>
                    <a:pt x="1904271" y="18052"/>
                  </a:lnTo>
                  <a:lnTo>
                    <a:pt x="1917976" y="20651"/>
                  </a:lnTo>
                  <a:lnTo>
                    <a:pt x="1917976" y="112958"/>
                  </a:lnTo>
                  <a:lnTo>
                    <a:pt x="1904271" y="115636"/>
                  </a:lnTo>
                  <a:lnTo>
                    <a:pt x="1904271" y="131388"/>
                  </a:lnTo>
                  <a:lnTo>
                    <a:pt x="2006030" y="131388"/>
                  </a:lnTo>
                  <a:lnTo>
                    <a:pt x="2006030" y="96261"/>
                  </a:lnTo>
                  <a:lnTo>
                    <a:pt x="1986419" y="96261"/>
                  </a:lnTo>
                  <a:lnTo>
                    <a:pt x="1985237" y="112013"/>
                  </a:lnTo>
                  <a:lnTo>
                    <a:pt x="1943730" y="112013"/>
                  </a:lnTo>
                  <a:lnTo>
                    <a:pt x="1943730" y="75232"/>
                  </a:lnTo>
                  <a:lnTo>
                    <a:pt x="1987521" y="75232"/>
                  </a:lnTo>
                  <a:close/>
                  <a:moveTo>
                    <a:pt x="1850635" y="20100"/>
                  </a:moveTo>
                  <a:lnTo>
                    <a:pt x="1850635" y="112407"/>
                  </a:lnTo>
                  <a:lnTo>
                    <a:pt x="1836931" y="115085"/>
                  </a:lnTo>
                  <a:lnTo>
                    <a:pt x="1836931" y="130837"/>
                  </a:lnTo>
                  <a:lnTo>
                    <a:pt x="1890173" y="130837"/>
                  </a:lnTo>
                  <a:lnTo>
                    <a:pt x="1890173" y="115085"/>
                  </a:lnTo>
                  <a:lnTo>
                    <a:pt x="1876390" y="112407"/>
                  </a:lnTo>
                  <a:lnTo>
                    <a:pt x="1876390" y="20100"/>
                  </a:lnTo>
                  <a:lnTo>
                    <a:pt x="1890173" y="17501"/>
                  </a:lnTo>
                  <a:lnTo>
                    <a:pt x="1890173" y="1748"/>
                  </a:lnTo>
                  <a:lnTo>
                    <a:pt x="1836931" y="1748"/>
                  </a:lnTo>
                  <a:lnTo>
                    <a:pt x="1836931" y="17501"/>
                  </a:lnTo>
                  <a:close/>
                  <a:moveTo>
                    <a:pt x="1783689" y="92165"/>
                  </a:moveTo>
                  <a:lnTo>
                    <a:pt x="1783689" y="112407"/>
                  </a:lnTo>
                  <a:lnTo>
                    <a:pt x="1769985" y="115085"/>
                  </a:lnTo>
                  <a:lnTo>
                    <a:pt x="1769985" y="130837"/>
                  </a:lnTo>
                  <a:lnTo>
                    <a:pt x="1823306" y="130837"/>
                  </a:lnTo>
                  <a:lnTo>
                    <a:pt x="1823306" y="115085"/>
                  </a:lnTo>
                  <a:lnTo>
                    <a:pt x="1809522" y="112407"/>
                  </a:lnTo>
                  <a:lnTo>
                    <a:pt x="1809522" y="20100"/>
                  </a:lnTo>
                  <a:lnTo>
                    <a:pt x="1823306" y="17501"/>
                  </a:lnTo>
                  <a:lnTo>
                    <a:pt x="1823306" y="1748"/>
                  </a:lnTo>
                  <a:lnTo>
                    <a:pt x="1776049" y="1748"/>
                  </a:lnTo>
                  <a:lnTo>
                    <a:pt x="1743049" y="96261"/>
                  </a:lnTo>
                  <a:lnTo>
                    <a:pt x="1742497" y="96261"/>
                  </a:lnTo>
                  <a:lnTo>
                    <a:pt x="1709733" y="1748"/>
                  </a:lnTo>
                  <a:lnTo>
                    <a:pt x="1662477" y="1748"/>
                  </a:lnTo>
                  <a:lnTo>
                    <a:pt x="1662477" y="17501"/>
                  </a:lnTo>
                  <a:lnTo>
                    <a:pt x="1676181" y="20100"/>
                  </a:lnTo>
                  <a:lnTo>
                    <a:pt x="1676181" y="112407"/>
                  </a:lnTo>
                  <a:lnTo>
                    <a:pt x="1662477" y="115085"/>
                  </a:lnTo>
                  <a:lnTo>
                    <a:pt x="1662477" y="130837"/>
                  </a:lnTo>
                  <a:lnTo>
                    <a:pt x="1715719" y="130837"/>
                  </a:lnTo>
                  <a:lnTo>
                    <a:pt x="1715719" y="115085"/>
                  </a:lnTo>
                  <a:lnTo>
                    <a:pt x="1701936" y="112407"/>
                  </a:lnTo>
                  <a:lnTo>
                    <a:pt x="1701936" y="92165"/>
                  </a:lnTo>
                  <a:lnTo>
                    <a:pt x="1699494" y="35773"/>
                  </a:lnTo>
                  <a:lnTo>
                    <a:pt x="1700045" y="35773"/>
                  </a:lnTo>
                  <a:lnTo>
                    <a:pt x="1734306" y="130286"/>
                  </a:lnTo>
                  <a:lnTo>
                    <a:pt x="1751240" y="130286"/>
                  </a:lnTo>
                  <a:lnTo>
                    <a:pt x="1785658" y="35064"/>
                  </a:lnTo>
                  <a:lnTo>
                    <a:pt x="1786209" y="35064"/>
                  </a:lnTo>
                  <a:close/>
                  <a:moveTo>
                    <a:pt x="1587260" y="31362"/>
                  </a:moveTo>
                  <a:lnTo>
                    <a:pt x="1587733" y="31362"/>
                  </a:lnTo>
                  <a:lnTo>
                    <a:pt x="1602225" y="76728"/>
                  </a:lnTo>
                  <a:lnTo>
                    <a:pt x="1572768" y="76728"/>
                  </a:lnTo>
                  <a:close/>
                  <a:moveTo>
                    <a:pt x="1526064" y="130364"/>
                  </a:moveTo>
                  <a:lnTo>
                    <a:pt x="1570091" y="130364"/>
                  </a:lnTo>
                  <a:lnTo>
                    <a:pt x="1570091" y="114612"/>
                  </a:lnTo>
                  <a:lnTo>
                    <a:pt x="1561112" y="113037"/>
                  </a:lnTo>
                  <a:lnTo>
                    <a:pt x="1566783" y="95395"/>
                  </a:lnTo>
                  <a:lnTo>
                    <a:pt x="1608526" y="95395"/>
                  </a:lnTo>
                  <a:lnTo>
                    <a:pt x="1614118" y="113037"/>
                  </a:lnTo>
                  <a:lnTo>
                    <a:pt x="1605218" y="114612"/>
                  </a:lnTo>
                  <a:lnTo>
                    <a:pt x="1605218" y="130364"/>
                  </a:lnTo>
                  <a:lnTo>
                    <a:pt x="1648851" y="130364"/>
                  </a:lnTo>
                  <a:lnTo>
                    <a:pt x="1648851" y="114612"/>
                  </a:lnTo>
                  <a:lnTo>
                    <a:pt x="1639636" y="113273"/>
                  </a:lnTo>
                  <a:lnTo>
                    <a:pt x="1600807" y="1433"/>
                  </a:lnTo>
                  <a:lnTo>
                    <a:pt x="1574422" y="1433"/>
                  </a:lnTo>
                  <a:lnTo>
                    <a:pt x="1535042" y="113273"/>
                  </a:lnTo>
                  <a:lnTo>
                    <a:pt x="1525827" y="114612"/>
                  </a:lnTo>
                  <a:close/>
                  <a:moveTo>
                    <a:pt x="1415799" y="1748"/>
                  </a:moveTo>
                  <a:lnTo>
                    <a:pt x="1415799" y="36009"/>
                  </a:lnTo>
                  <a:lnTo>
                    <a:pt x="1435489" y="36009"/>
                  </a:lnTo>
                  <a:lnTo>
                    <a:pt x="1436513" y="21675"/>
                  </a:lnTo>
                  <a:lnTo>
                    <a:pt x="1460141" y="21675"/>
                  </a:lnTo>
                  <a:lnTo>
                    <a:pt x="1460141" y="112249"/>
                  </a:lnTo>
                  <a:lnTo>
                    <a:pt x="1446437" y="114927"/>
                  </a:lnTo>
                  <a:lnTo>
                    <a:pt x="1446437" y="130679"/>
                  </a:lnTo>
                  <a:lnTo>
                    <a:pt x="1499758" y="130679"/>
                  </a:lnTo>
                  <a:lnTo>
                    <a:pt x="1499758" y="114927"/>
                  </a:lnTo>
                  <a:lnTo>
                    <a:pt x="1485974" y="112249"/>
                  </a:lnTo>
                  <a:lnTo>
                    <a:pt x="1485974" y="21675"/>
                  </a:lnTo>
                  <a:lnTo>
                    <a:pt x="1509603" y="21675"/>
                  </a:lnTo>
                  <a:lnTo>
                    <a:pt x="1510626" y="36009"/>
                  </a:lnTo>
                  <a:lnTo>
                    <a:pt x="1530710" y="36009"/>
                  </a:lnTo>
                  <a:lnTo>
                    <a:pt x="1530710" y="1748"/>
                  </a:lnTo>
                  <a:close/>
                  <a:moveTo>
                    <a:pt x="1400677" y="16555"/>
                  </a:moveTo>
                  <a:cubicBezTo>
                    <a:pt x="1394691" y="11263"/>
                    <a:pt x="1387736" y="7167"/>
                    <a:pt x="1380199" y="4505"/>
                  </a:cubicBezTo>
                  <a:cubicBezTo>
                    <a:pt x="1371504" y="1426"/>
                    <a:pt x="1362328" y="-95"/>
                    <a:pt x="1353105" y="16"/>
                  </a:cubicBezTo>
                  <a:cubicBezTo>
                    <a:pt x="1341220" y="-268"/>
                    <a:pt x="1329564" y="3292"/>
                    <a:pt x="1319868" y="10176"/>
                  </a:cubicBezTo>
                  <a:cubicBezTo>
                    <a:pt x="1311449" y="15965"/>
                    <a:pt x="1306463" y="25558"/>
                    <a:pt x="1306558" y="35773"/>
                  </a:cubicBezTo>
                  <a:cubicBezTo>
                    <a:pt x="1306188" y="45484"/>
                    <a:pt x="1310567" y="54770"/>
                    <a:pt x="1318293" y="60661"/>
                  </a:cubicBezTo>
                  <a:cubicBezTo>
                    <a:pt x="1328792" y="67978"/>
                    <a:pt x="1340535" y="73318"/>
                    <a:pt x="1352948" y="76413"/>
                  </a:cubicBezTo>
                  <a:cubicBezTo>
                    <a:pt x="1359556" y="78067"/>
                    <a:pt x="1365802" y="80926"/>
                    <a:pt x="1371378" y="84841"/>
                  </a:cubicBezTo>
                  <a:cubicBezTo>
                    <a:pt x="1374851" y="87834"/>
                    <a:pt x="1376789" y="92228"/>
                    <a:pt x="1376655" y="96812"/>
                  </a:cubicBezTo>
                  <a:cubicBezTo>
                    <a:pt x="1376765" y="101333"/>
                    <a:pt x="1374717" y="105633"/>
                    <a:pt x="1371142" y="108390"/>
                  </a:cubicBezTo>
                  <a:cubicBezTo>
                    <a:pt x="1366377" y="111548"/>
                    <a:pt x="1360706" y="113068"/>
                    <a:pt x="1354996" y="112722"/>
                  </a:cubicBezTo>
                  <a:cubicBezTo>
                    <a:pt x="1349955" y="112793"/>
                    <a:pt x="1344930" y="112076"/>
                    <a:pt x="1340110" y="110595"/>
                  </a:cubicBezTo>
                  <a:cubicBezTo>
                    <a:pt x="1336282" y="109579"/>
                    <a:pt x="1332699" y="107807"/>
                    <a:pt x="1329556" y="105397"/>
                  </a:cubicBezTo>
                  <a:lnTo>
                    <a:pt x="1326799" y="87125"/>
                  </a:lnTo>
                  <a:lnTo>
                    <a:pt x="1306873" y="87125"/>
                  </a:lnTo>
                  <a:lnTo>
                    <a:pt x="1306873" y="113982"/>
                  </a:lnTo>
                  <a:cubicBezTo>
                    <a:pt x="1312646" y="119881"/>
                    <a:pt x="1319632" y="124449"/>
                    <a:pt x="1327351" y="127371"/>
                  </a:cubicBezTo>
                  <a:cubicBezTo>
                    <a:pt x="1336180" y="130711"/>
                    <a:pt x="1345560" y="132373"/>
                    <a:pt x="1354996" y="132255"/>
                  </a:cubicBezTo>
                  <a:cubicBezTo>
                    <a:pt x="1367188" y="132829"/>
                    <a:pt x="1379254" y="129490"/>
                    <a:pt x="1389414" y="122725"/>
                  </a:cubicBezTo>
                  <a:cubicBezTo>
                    <a:pt x="1397928" y="116794"/>
                    <a:pt x="1402851" y="106949"/>
                    <a:pt x="1402488" y="96576"/>
                  </a:cubicBezTo>
                  <a:cubicBezTo>
                    <a:pt x="1402843" y="86881"/>
                    <a:pt x="1398826" y="77540"/>
                    <a:pt x="1391541" y="71136"/>
                  </a:cubicBezTo>
                  <a:cubicBezTo>
                    <a:pt x="1382089" y="63544"/>
                    <a:pt x="1371055" y="58157"/>
                    <a:pt x="1359249" y="55384"/>
                  </a:cubicBezTo>
                  <a:cubicBezTo>
                    <a:pt x="1351916" y="53360"/>
                    <a:pt x="1344875" y="50399"/>
                    <a:pt x="1338299" y="46563"/>
                  </a:cubicBezTo>
                  <a:cubicBezTo>
                    <a:pt x="1334573" y="44248"/>
                    <a:pt x="1332305" y="40160"/>
                    <a:pt x="1332313" y="35773"/>
                  </a:cubicBezTo>
                  <a:cubicBezTo>
                    <a:pt x="1332242" y="31228"/>
                    <a:pt x="1334384" y="26944"/>
                    <a:pt x="1338062" y="24274"/>
                  </a:cubicBezTo>
                  <a:cubicBezTo>
                    <a:pt x="1342874" y="20998"/>
                    <a:pt x="1348640" y="19414"/>
                    <a:pt x="1354444" y="19785"/>
                  </a:cubicBezTo>
                  <a:cubicBezTo>
                    <a:pt x="1359060" y="19777"/>
                    <a:pt x="1363659" y="20304"/>
                    <a:pt x="1368149" y="21360"/>
                  </a:cubicBezTo>
                  <a:cubicBezTo>
                    <a:pt x="1371559" y="22139"/>
                    <a:pt x="1374843" y="23384"/>
                    <a:pt x="1377915" y="25062"/>
                  </a:cubicBezTo>
                  <a:lnTo>
                    <a:pt x="1381302" y="42783"/>
                  </a:lnTo>
                  <a:lnTo>
                    <a:pt x="1400677" y="42783"/>
                  </a:lnTo>
                  <a:close/>
                  <a:moveTo>
                    <a:pt x="1199916" y="1906"/>
                  </a:moveTo>
                  <a:lnTo>
                    <a:pt x="1160536" y="1906"/>
                  </a:lnTo>
                  <a:lnTo>
                    <a:pt x="1160536" y="17658"/>
                  </a:lnTo>
                  <a:lnTo>
                    <a:pt x="1174240" y="20257"/>
                  </a:lnTo>
                  <a:lnTo>
                    <a:pt x="1174240" y="87440"/>
                  </a:lnTo>
                  <a:cubicBezTo>
                    <a:pt x="1173524" y="100167"/>
                    <a:pt x="1178761" y="112509"/>
                    <a:pt x="1188417" y="120834"/>
                  </a:cubicBezTo>
                  <a:cubicBezTo>
                    <a:pt x="1210817" y="136476"/>
                    <a:pt x="1240604" y="136476"/>
                    <a:pt x="1263003" y="120834"/>
                  </a:cubicBezTo>
                  <a:cubicBezTo>
                    <a:pt x="1272723" y="112549"/>
                    <a:pt x="1277999" y="100191"/>
                    <a:pt x="1277259" y="87440"/>
                  </a:cubicBezTo>
                  <a:lnTo>
                    <a:pt x="1277259" y="20257"/>
                  </a:lnTo>
                  <a:lnTo>
                    <a:pt x="1291042" y="17658"/>
                  </a:lnTo>
                  <a:lnTo>
                    <a:pt x="1291042" y="1906"/>
                  </a:lnTo>
                  <a:lnTo>
                    <a:pt x="1237800" y="1906"/>
                  </a:lnTo>
                  <a:lnTo>
                    <a:pt x="1237800" y="17658"/>
                  </a:lnTo>
                  <a:lnTo>
                    <a:pt x="1251504" y="20257"/>
                  </a:lnTo>
                  <a:lnTo>
                    <a:pt x="1251504" y="87440"/>
                  </a:lnTo>
                  <a:cubicBezTo>
                    <a:pt x="1252056" y="94481"/>
                    <a:pt x="1249559" y="101420"/>
                    <a:pt x="1244652" y="106500"/>
                  </a:cubicBezTo>
                  <a:cubicBezTo>
                    <a:pt x="1239352" y="110926"/>
                    <a:pt x="1232570" y="113171"/>
                    <a:pt x="1225671" y="112801"/>
                  </a:cubicBezTo>
                  <a:cubicBezTo>
                    <a:pt x="1218811" y="113187"/>
                    <a:pt x="1212061" y="110895"/>
                    <a:pt x="1206847" y="106421"/>
                  </a:cubicBezTo>
                  <a:cubicBezTo>
                    <a:pt x="1201948" y="101365"/>
                    <a:pt x="1199459" y="94457"/>
                    <a:pt x="1199995" y="87440"/>
                  </a:cubicBezTo>
                  <a:lnTo>
                    <a:pt x="1199995" y="20257"/>
                  </a:lnTo>
                  <a:lnTo>
                    <a:pt x="1213778" y="17658"/>
                  </a:lnTo>
                  <a:lnTo>
                    <a:pt x="1213778" y="1906"/>
                  </a:lnTo>
                  <a:close/>
                  <a:moveTo>
                    <a:pt x="1028140" y="130522"/>
                  </a:moveTo>
                  <a:lnTo>
                    <a:pt x="1080673" y="130522"/>
                  </a:lnTo>
                  <a:lnTo>
                    <a:pt x="1080673" y="114770"/>
                  </a:lnTo>
                  <a:lnTo>
                    <a:pt x="1067599" y="112092"/>
                  </a:lnTo>
                  <a:lnTo>
                    <a:pt x="1067599" y="76571"/>
                  </a:lnTo>
                  <a:lnTo>
                    <a:pt x="1081776" y="76571"/>
                  </a:lnTo>
                  <a:lnTo>
                    <a:pt x="1106506" y="113667"/>
                  </a:lnTo>
                  <a:lnTo>
                    <a:pt x="1098630" y="114770"/>
                  </a:lnTo>
                  <a:lnTo>
                    <a:pt x="1098630" y="130522"/>
                  </a:lnTo>
                  <a:lnTo>
                    <a:pt x="1149588" y="130522"/>
                  </a:lnTo>
                  <a:lnTo>
                    <a:pt x="1149588" y="114770"/>
                  </a:lnTo>
                  <a:lnTo>
                    <a:pt x="1136672" y="112564"/>
                  </a:lnTo>
                  <a:lnTo>
                    <a:pt x="1101229" y="61764"/>
                  </a:lnTo>
                  <a:lnTo>
                    <a:pt x="1132734" y="19548"/>
                  </a:lnTo>
                  <a:lnTo>
                    <a:pt x="1146674" y="17107"/>
                  </a:lnTo>
                  <a:lnTo>
                    <a:pt x="1146674" y="1355"/>
                  </a:lnTo>
                  <a:lnTo>
                    <a:pt x="1095716" y="1355"/>
                  </a:lnTo>
                  <a:lnTo>
                    <a:pt x="1095716" y="17107"/>
                  </a:lnTo>
                  <a:lnTo>
                    <a:pt x="1103592" y="18209"/>
                  </a:lnTo>
                  <a:lnTo>
                    <a:pt x="1078861" y="54203"/>
                  </a:lnTo>
                  <a:lnTo>
                    <a:pt x="1067599" y="54203"/>
                  </a:lnTo>
                  <a:lnTo>
                    <a:pt x="1067599" y="19785"/>
                  </a:lnTo>
                  <a:lnTo>
                    <a:pt x="1080673" y="17107"/>
                  </a:lnTo>
                  <a:lnTo>
                    <a:pt x="1080673" y="1355"/>
                  </a:lnTo>
                  <a:lnTo>
                    <a:pt x="1028140" y="1355"/>
                  </a:lnTo>
                  <a:lnTo>
                    <a:pt x="1028140" y="17107"/>
                  </a:lnTo>
                  <a:lnTo>
                    <a:pt x="1041844" y="19785"/>
                  </a:lnTo>
                  <a:lnTo>
                    <a:pt x="1041844" y="112092"/>
                  </a:lnTo>
                  <a:lnTo>
                    <a:pt x="1028140" y="114770"/>
                  </a:lnTo>
                  <a:close/>
                  <a:moveTo>
                    <a:pt x="991122" y="54124"/>
                  </a:moveTo>
                  <a:lnTo>
                    <a:pt x="947568" y="54124"/>
                  </a:lnTo>
                  <a:lnTo>
                    <a:pt x="947568" y="21832"/>
                  </a:lnTo>
                  <a:lnTo>
                    <a:pt x="988759" y="21832"/>
                  </a:lnTo>
                  <a:lnTo>
                    <a:pt x="989862" y="37584"/>
                  </a:lnTo>
                  <a:lnTo>
                    <a:pt x="1009710" y="37584"/>
                  </a:lnTo>
                  <a:lnTo>
                    <a:pt x="1009710" y="2300"/>
                  </a:lnTo>
                  <a:lnTo>
                    <a:pt x="908109" y="2300"/>
                  </a:lnTo>
                  <a:lnTo>
                    <a:pt x="908109" y="18052"/>
                  </a:lnTo>
                  <a:lnTo>
                    <a:pt x="921813" y="20651"/>
                  </a:lnTo>
                  <a:lnTo>
                    <a:pt x="921813" y="112958"/>
                  </a:lnTo>
                  <a:lnTo>
                    <a:pt x="908109" y="115636"/>
                  </a:lnTo>
                  <a:lnTo>
                    <a:pt x="908109" y="131388"/>
                  </a:lnTo>
                  <a:lnTo>
                    <a:pt x="1009788" y="131388"/>
                  </a:lnTo>
                  <a:lnTo>
                    <a:pt x="1009788" y="96261"/>
                  </a:lnTo>
                  <a:lnTo>
                    <a:pt x="990256" y="96261"/>
                  </a:lnTo>
                  <a:lnTo>
                    <a:pt x="989074" y="112013"/>
                  </a:lnTo>
                  <a:lnTo>
                    <a:pt x="947568" y="112013"/>
                  </a:lnTo>
                  <a:lnTo>
                    <a:pt x="947568" y="75232"/>
                  </a:lnTo>
                  <a:lnTo>
                    <a:pt x="991122" y="75232"/>
                  </a:lnTo>
                  <a:close/>
                  <a:moveTo>
                    <a:pt x="881488" y="1906"/>
                  </a:moveTo>
                  <a:lnTo>
                    <a:pt x="842107" y="1906"/>
                  </a:lnTo>
                  <a:lnTo>
                    <a:pt x="842107" y="17658"/>
                  </a:lnTo>
                  <a:lnTo>
                    <a:pt x="855890" y="20257"/>
                  </a:lnTo>
                  <a:lnTo>
                    <a:pt x="855890" y="88542"/>
                  </a:lnTo>
                  <a:lnTo>
                    <a:pt x="855339" y="88542"/>
                  </a:lnTo>
                  <a:lnTo>
                    <a:pt x="803436" y="1906"/>
                  </a:lnTo>
                  <a:lnTo>
                    <a:pt x="764056" y="1906"/>
                  </a:lnTo>
                  <a:lnTo>
                    <a:pt x="764056" y="17658"/>
                  </a:lnTo>
                  <a:lnTo>
                    <a:pt x="777760" y="20257"/>
                  </a:lnTo>
                  <a:lnTo>
                    <a:pt x="777760" y="112564"/>
                  </a:lnTo>
                  <a:lnTo>
                    <a:pt x="764056" y="115242"/>
                  </a:lnTo>
                  <a:lnTo>
                    <a:pt x="764056" y="130994"/>
                  </a:lnTo>
                  <a:lnTo>
                    <a:pt x="817376" y="130994"/>
                  </a:lnTo>
                  <a:lnTo>
                    <a:pt x="817376" y="115242"/>
                  </a:lnTo>
                  <a:lnTo>
                    <a:pt x="803593" y="112564"/>
                  </a:lnTo>
                  <a:lnTo>
                    <a:pt x="803593" y="44200"/>
                  </a:lnTo>
                  <a:lnTo>
                    <a:pt x="804066" y="44200"/>
                  </a:lnTo>
                  <a:lnTo>
                    <a:pt x="856048" y="130837"/>
                  </a:lnTo>
                  <a:lnTo>
                    <a:pt x="881724" y="130837"/>
                  </a:lnTo>
                  <a:lnTo>
                    <a:pt x="881724" y="20572"/>
                  </a:lnTo>
                  <a:lnTo>
                    <a:pt x="895507" y="17973"/>
                  </a:lnTo>
                  <a:lnTo>
                    <a:pt x="895507" y="2221"/>
                  </a:lnTo>
                  <a:close/>
                  <a:moveTo>
                    <a:pt x="698448" y="16713"/>
                  </a:moveTo>
                  <a:cubicBezTo>
                    <a:pt x="692470" y="11404"/>
                    <a:pt x="685516" y="7309"/>
                    <a:pt x="677970" y="4663"/>
                  </a:cubicBezTo>
                  <a:cubicBezTo>
                    <a:pt x="669299" y="1583"/>
                    <a:pt x="660155" y="63"/>
                    <a:pt x="650956" y="173"/>
                  </a:cubicBezTo>
                  <a:cubicBezTo>
                    <a:pt x="639047" y="-126"/>
                    <a:pt x="627359" y="3434"/>
                    <a:pt x="617640" y="10333"/>
                  </a:cubicBezTo>
                  <a:cubicBezTo>
                    <a:pt x="609260" y="16146"/>
                    <a:pt x="604306" y="25731"/>
                    <a:pt x="604408" y="35930"/>
                  </a:cubicBezTo>
                  <a:cubicBezTo>
                    <a:pt x="604038" y="45642"/>
                    <a:pt x="608417" y="54928"/>
                    <a:pt x="616143" y="60819"/>
                  </a:cubicBezTo>
                  <a:cubicBezTo>
                    <a:pt x="626611" y="68136"/>
                    <a:pt x="638330" y="73476"/>
                    <a:pt x="650719" y="76571"/>
                  </a:cubicBezTo>
                  <a:cubicBezTo>
                    <a:pt x="657327" y="78217"/>
                    <a:pt x="663581" y="81076"/>
                    <a:pt x="669149" y="84998"/>
                  </a:cubicBezTo>
                  <a:cubicBezTo>
                    <a:pt x="672654" y="87968"/>
                    <a:pt x="674599" y="92378"/>
                    <a:pt x="674426" y="96970"/>
                  </a:cubicBezTo>
                  <a:cubicBezTo>
                    <a:pt x="674576" y="101499"/>
                    <a:pt x="672520" y="105815"/>
                    <a:pt x="668913" y="108548"/>
                  </a:cubicBezTo>
                  <a:cubicBezTo>
                    <a:pt x="664258" y="111635"/>
                    <a:pt x="658737" y="113155"/>
                    <a:pt x="653161" y="112880"/>
                  </a:cubicBezTo>
                  <a:cubicBezTo>
                    <a:pt x="648144" y="112943"/>
                    <a:pt x="643150" y="112226"/>
                    <a:pt x="638354" y="110753"/>
                  </a:cubicBezTo>
                  <a:cubicBezTo>
                    <a:pt x="634502" y="109737"/>
                    <a:pt x="630887" y="107965"/>
                    <a:pt x="627721" y="105555"/>
                  </a:cubicBezTo>
                  <a:lnTo>
                    <a:pt x="625043" y="87282"/>
                  </a:lnTo>
                  <a:lnTo>
                    <a:pt x="604487" y="87282"/>
                  </a:lnTo>
                  <a:lnTo>
                    <a:pt x="604487" y="114140"/>
                  </a:lnTo>
                  <a:cubicBezTo>
                    <a:pt x="610299" y="120023"/>
                    <a:pt x="617309" y="124591"/>
                    <a:pt x="625043" y="127529"/>
                  </a:cubicBezTo>
                  <a:cubicBezTo>
                    <a:pt x="633841" y="130876"/>
                    <a:pt x="643198" y="132538"/>
                    <a:pt x="652610" y="132412"/>
                  </a:cubicBezTo>
                  <a:cubicBezTo>
                    <a:pt x="664825" y="132971"/>
                    <a:pt x="676907" y="129632"/>
                    <a:pt x="687107" y="122882"/>
                  </a:cubicBezTo>
                  <a:cubicBezTo>
                    <a:pt x="695597" y="116928"/>
                    <a:pt x="700520" y="107098"/>
                    <a:pt x="700181" y="96734"/>
                  </a:cubicBezTo>
                  <a:cubicBezTo>
                    <a:pt x="700504" y="87030"/>
                    <a:pt x="696456" y="77689"/>
                    <a:pt x="689154" y="71294"/>
                  </a:cubicBezTo>
                  <a:cubicBezTo>
                    <a:pt x="679711" y="63686"/>
                    <a:pt x="668677" y="58298"/>
                    <a:pt x="656863" y="55542"/>
                  </a:cubicBezTo>
                  <a:cubicBezTo>
                    <a:pt x="649569" y="53644"/>
                    <a:pt x="642552" y="50816"/>
                    <a:pt x="635991" y="47114"/>
                  </a:cubicBezTo>
                  <a:cubicBezTo>
                    <a:pt x="632242" y="44807"/>
                    <a:pt x="629950" y="40727"/>
                    <a:pt x="629926" y="36324"/>
                  </a:cubicBezTo>
                  <a:cubicBezTo>
                    <a:pt x="629895" y="31795"/>
                    <a:pt x="632029" y="27519"/>
                    <a:pt x="635676" y="24825"/>
                  </a:cubicBezTo>
                  <a:cubicBezTo>
                    <a:pt x="640520" y="21557"/>
                    <a:pt x="646309" y="19981"/>
                    <a:pt x="652137" y="20336"/>
                  </a:cubicBezTo>
                  <a:cubicBezTo>
                    <a:pt x="656752" y="20328"/>
                    <a:pt x="661352" y="20856"/>
                    <a:pt x="665841" y="21911"/>
                  </a:cubicBezTo>
                  <a:cubicBezTo>
                    <a:pt x="669244" y="22707"/>
                    <a:pt x="672528" y="23951"/>
                    <a:pt x="675608" y="25613"/>
                  </a:cubicBezTo>
                  <a:lnTo>
                    <a:pt x="678994" y="43334"/>
                  </a:lnTo>
                  <a:lnTo>
                    <a:pt x="698291" y="43334"/>
                  </a:lnTo>
                  <a:close/>
                  <a:moveTo>
                    <a:pt x="474611" y="1906"/>
                  </a:moveTo>
                  <a:lnTo>
                    <a:pt x="474611" y="36167"/>
                  </a:lnTo>
                  <a:lnTo>
                    <a:pt x="494222" y="36167"/>
                  </a:lnTo>
                  <a:lnTo>
                    <a:pt x="495246" y="21832"/>
                  </a:lnTo>
                  <a:lnTo>
                    <a:pt x="518874" y="21832"/>
                  </a:lnTo>
                  <a:lnTo>
                    <a:pt x="518874" y="112407"/>
                  </a:lnTo>
                  <a:lnTo>
                    <a:pt x="505091" y="115085"/>
                  </a:lnTo>
                  <a:lnTo>
                    <a:pt x="505091" y="130837"/>
                  </a:lnTo>
                  <a:lnTo>
                    <a:pt x="558412" y="130837"/>
                  </a:lnTo>
                  <a:lnTo>
                    <a:pt x="558412" y="115085"/>
                  </a:lnTo>
                  <a:lnTo>
                    <a:pt x="544708" y="112407"/>
                  </a:lnTo>
                  <a:lnTo>
                    <a:pt x="544708" y="21832"/>
                  </a:lnTo>
                  <a:lnTo>
                    <a:pt x="568336" y="21832"/>
                  </a:lnTo>
                  <a:lnTo>
                    <a:pt x="569438" y="36167"/>
                  </a:lnTo>
                  <a:lnTo>
                    <a:pt x="589207" y="36167"/>
                  </a:lnTo>
                  <a:lnTo>
                    <a:pt x="589207" y="1906"/>
                  </a:lnTo>
                  <a:close/>
                  <a:moveTo>
                    <a:pt x="459568" y="16713"/>
                  </a:moveTo>
                  <a:cubicBezTo>
                    <a:pt x="453590" y="11404"/>
                    <a:pt x="446634" y="7309"/>
                    <a:pt x="439090" y="4663"/>
                  </a:cubicBezTo>
                  <a:cubicBezTo>
                    <a:pt x="430423" y="1575"/>
                    <a:pt x="421275" y="55"/>
                    <a:pt x="412075" y="173"/>
                  </a:cubicBezTo>
                  <a:cubicBezTo>
                    <a:pt x="400163" y="-126"/>
                    <a:pt x="388475" y="3434"/>
                    <a:pt x="378759" y="10333"/>
                  </a:cubicBezTo>
                  <a:cubicBezTo>
                    <a:pt x="370203" y="16043"/>
                    <a:pt x="365062" y="25644"/>
                    <a:pt x="365055" y="35930"/>
                  </a:cubicBezTo>
                  <a:cubicBezTo>
                    <a:pt x="364682" y="45642"/>
                    <a:pt x="369060" y="54928"/>
                    <a:pt x="376790" y="60819"/>
                  </a:cubicBezTo>
                  <a:cubicBezTo>
                    <a:pt x="387287" y="68136"/>
                    <a:pt x="399031" y="73476"/>
                    <a:pt x="411445" y="76571"/>
                  </a:cubicBezTo>
                  <a:cubicBezTo>
                    <a:pt x="418028" y="78225"/>
                    <a:pt x="424250" y="81084"/>
                    <a:pt x="429796" y="84998"/>
                  </a:cubicBezTo>
                  <a:cubicBezTo>
                    <a:pt x="433299" y="87968"/>
                    <a:pt x="435244" y="92378"/>
                    <a:pt x="435073" y="96970"/>
                  </a:cubicBezTo>
                  <a:cubicBezTo>
                    <a:pt x="435225" y="101499"/>
                    <a:pt x="433169" y="105815"/>
                    <a:pt x="429560" y="108548"/>
                  </a:cubicBezTo>
                  <a:cubicBezTo>
                    <a:pt x="424907" y="111635"/>
                    <a:pt x="419386" y="113155"/>
                    <a:pt x="413808" y="112880"/>
                  </a:cubicBezTo>
                  <a:cubicBezTo>
                    <a:pt x="408766" y="112935"/>
                    <a:pt x="403746" y="112218"/>
                    <a:pt x="398922" y="110753"/>
                  </a:cubicBezTo>
                  <a:cubicBezTo>
                    <a:pt x="395126" y="109721"/>
                    <a:pt x="391567" y="107949"/>
                    <a:pt x="388447" y="105555"/>
                  </a:cubicBezTo>
                  <a:lnTo>
                    <a:pt x="385690" y="87282"/>
                  </a:lnTo>
                  <a:lnTo>
                    <a:pt x="365527" y="87282"/>
                  </a:lnTo>
                  <a:lnTo>
                    <a:pt x="365527" y="114140"/>
                  </a:lnTo>
                  <a:cubicBezTo>
                    <a:pt x="371343" y="120023"/>
                    <a:pt x="378353" y="124591"/>
                    <a:pt x="386084" y="127529"/>
                  </a:cubicBezTo>
                  <a:cubicBezTo>
                    <a:pt x="394883" y="130876"/>
                    <a:pt x="404236" y="132538"/>
                    <a:pt x="413650" y="132412"/>
                  </a:cubicBezTo>
                  <a:cubicBezTo>
                    <a:pt x="425870" y="132979"/>
                    <a:pt x="437952" y="129640"/>
                    <a:pt x="448147" y="122882"/>
                  </a:cubicBezTo>
                  <a:cubicBezTo>
                    <a:pt x="456640" y="116928"/>
                    <a:pt x="461556" y="107098"/>
                    <a:pt x="461221" y="96734"/>
                  </a:cubicBezTo>
                  <a:cubicBezTo>
                    <a:pt x="461548" y="87030"/>
                    <a:pt x="457500" y="77689"/>
                    <a:pt x="450195" y="71294"/>
                  </a:cubicBezTo>
                  <a:cubicBezTo>
                    <a:pt x="440782" y="63686"/>
                    <a:pt x="429769" y="58298"/>
                    <a:pt x="417982" y="55542"/>
                  </a:cubicBezTo>
                  <a:cubicBezTo>
                    <a:pt x="410661" y="53659"/>
                    <a:pt x="403618" y="50824"/>
                    <a:pt x="397032" y="47114"/>
                  </a:cubicBezTo>
                  <a:cubicBezTo>
                    <a:pt x="393284" y="44807"/>
                    <a:pt x="390992" y="40727"/>
                    <a:pt x="390967" y="36324"/>
                  </a:cubicBezTo>
                  <a:cubicBezTo>
                    <a:pt x="390928" y="31772"/>
                    <a:pt x="393101" y="27487"/>
                    <a:pt x="396795" y="24825"/>
                  </a:cubicBezTo>
                  <a:cubicBezTo>
                    <a:pt x="401605" y="21549"/>
                    <a:pt x="407370" y="19966"/>
                    <a:pt x="413178" y="20336"/>
                  </a:cubicBezTo>
                  <a:cubicBezTo>
                    <a:pt x="417791" y="20328"/>
                    <a:pt x="422390" y="20856"/>
                    <a:pt x="426882" y="21911"/>
                  </a:cubicBezTo>
                  <a:cubicBezTo>
                    <a:pt x="430292" y="22691"/>
                    <a:pt x="433579" y="23935"/>
                    <a:pt x="436648" y="25613"/>
                  </a:cubicBezTo>
                  <a:lnTo>
                    <a:pt x="440035" y="43334"/>
                  </a:lnTo>
                  <a:lnTo>
                    <a:pt x="459568" y="43334"/>
                  </a:lnTo>
                  <a:close/>
                  <a:moveTo>
                    <a:pt x="347885" y="130522"/>
                  </a:moveTo>
                  <a:lnTo>
                    <a:pt x="347885" y="94371"/>
                  </a:lnTo>
                  <a:lnTo>
                    <a:pt x="328195" y="94371"/>
                  </a:lnTo>
                  <a:lnTo>
                    <a:pt x="326935" y="110517"/>
                  </a:lnTo>
                  <a:lnTo>
                    <a:pt x="290626" y="110517"/>
                  </a:lnTo>
                  <a:lnTo>
                    <a:pt x="290626" y="20100"/>
                  </a:lnTo>
                  <a:lnTo>
                    <a:pt x="304409" y="17501"/>
                  </a:lnTo>
                  <a:lnTo>
                    <a:pt x="304409" y="1748"/>
                  </a:lnTo>
                  <a:lnTo>
                    <a:pt x="251167" y="1748"/>
                  </a:lnTo>
                  <a:lnTo>
                    <a:pt x="251167" y="17501"/>
                  </a:lnTo>
                  <a:lnTo>
                    <a:pt x="264872" y="20100"/>
                  </a:lnTo>
                  <a:lnTo>
                    <a:pt x="264872" y="112407"/>
                  </a:lnTo>
                  <a:lnTo>
                    <a:pt x="251167" y="115085"/>
                  </a:lnTo>
                  <a:lnTo>
                    <a:pt x="251167" y="130837"/>
                  </a:lnTo>
                  <a:close/>
                  <a:moveTo>
                    <a:pt x="176502" y="31362"/>
                  </a:moveTo>
                  <a:lnTo>
                    <a:pt x="177054" y="31362"/>
                  </a:lnTo>
                  <a:lnTo>
                    <a:pt x="191782" y="76886"/>
                  </a:lnTo>
                  <a:lnTo>
                    <a:pt x="162010" y="76886"/>
                  </a:lnTo>
                  <a:close/>
                  <a:moveTo>
                    <a:pt x="115463" y="130364"/>
                  </a:moveTo>
                  <a:lnTo>
                    <a:pt x="159175" y="130364"/>
                  </a:lnTo>
                  <a:lnTo>
                    <a:pt x="159175" y="114612"/>
                  </a:lnTo>
                  <a:lnTo>
                    <a:pt x="150275" y="113037"/>
                  </a:lnTo>
                  <a:lnTo>
                    <a:pt x="155946" y="95395"/>
                  </a:lnTo>
                  <a:lnTo>
                    <a:pt x="197610" y="95395"/>
                  </a:lnTo>
                  <a:lnTo>
                    <a:pt x="203281" y="113037"/>
                  </a:lnTo>
                  <a:lnTo>
                    <a:pt x="194381" y="114612"/>
                  </a:lnTo>
                  <a:lnTo>
                    <a:pt x="194381" y="130364"/>
                  </a:lnTo>
                  <a:lnTo>
                    <a:pt x="238172" y="130364"/>
                  </a:lnTo>
                  <a:lnTo>
                    <a:pt x="238172" y="114612"/>
                  </a:lnTo>
                  <a:lnTo>
                    <a:pt x="228957" y="113273"/>
                  </a:lnTo>
                  <a:lnTo>
                    <a:pt x="190128" y="1433"/>
                  </a:lnTo>
                  <a:lnTo>
                    <a:pt x="163743" y="1433"/>
                  </a:lnTo>
                  <a:lnTo>
                    <a:pt x="124363" y="113273"/>
                  </a:lnTo>
                  <a:lnTo>
                    <a:pt x="115227" y="114612"/>
                  </a:lnTo>
                  <a:close/>
                  <a:moveTo>
                    <a:pt x="47020" y="17343"/>
                  </a:moveTo>
                  <a:lnTo>
                    <a:pt x="37254" y="19076"/>
                  </a:lnTo>
                  <a:lnTo>
                    <a:pt x="60015" y="96182"/>
                  </a:lnTo>
                  <a:lnTo>
                    <a:pt x="61591" y="103271"/>
                  </a:lnTo>
                  <a:lnTo>
                    <a:pt x="62142" y="103271"/>
                  </a:lnTo>
                  <a:lnTo>
                    <a:pt x="63638" y="96340"/>
                  </a:lnTo>
                  <a:lnTo>
                    <a:pt x="86479" y="19076"/>
                  </a:lnTo>
                  <a:lnTo>
                    <a:pt x="76791" y="17343"/>
                  </a:lnTo>
                  <a:lnTo>
                    <a:pt x="76791" y="1591"/>
                  </a:lnTo>
                  <a:lnTo>
                    <a:pt x="124048" y="1591"/>
                  </a:lnTo>
                  <a:lnTo>
                    <a:pt x="124048" y="17343"/>
                  </a:lnTo>
                  <a:lnTo>
                    <a:pt x="113258" y="18761"/>
                  </a:lnTo>
                  <a:lnTo>
                    <a:pt x="75374" y="130364"/>
                  </a:lnTo>
                  <a:lnTo>
                    <a:pt x="48595" y="130364"/>
                  </a:lnTo>
                  <a:lnTo>
                    <a:pt x="10633" y="18918"/>
                  </a:lnTo>
                  <a:lnTo>
                    <a:pt x="0" y="17501"/>
                  </a:lnTo>
                  <a:lnTo>
                    <a:pt x="0" y="1748"/>
                  </a:lnTo>
                  <a:lnTo>
                    <a:pt x="47256" y="1748"/>
                  </a:lnTo>
                  <a:close/>
                </a:path>
              </a:pathLst>
            </a:custGeom>
            <a:solidFill>
              <a:srgbClr val="FFFFFF"/>
            </a:solidFill>
            <a:ln w="7858" cap="flat">
              <a:noFill/>
              <a:prstDash val="solid"/>
              <a:miter/>
            </a:ln>
          </p:spPr>
          <p:txBody>
            <a:bodyPr lIns="72000" tIns="36000" rIns="72000" bIns="36000" rtlCol="0" anchor="ctr"/>
            <a:lstStyle/>
            <a:p>
              <a:endParaRPr lang="lv-LV"/>
            </a:p>
          </p:txBody>
        </p:sp>
      </p:grpSp>
    </p:spTree>
    <p:extLst>
      <p:ext uri="{BB962C8B-B14F-4D97-AF65-F5344CB8AC3E}">
        <p14:creationId xmlns:p14="http://schemas.microsoft.com/office/powerpoint/2010/main" val="2007379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36A1E-62CD-F1E3-6398-8F1EF69065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9421"/>
            <a:ext cx="9143999" cy="5124659"/>
          </a:xfrm>
          <a:prstGeom prst="rect">
            <a:avLst/>
          </a:prstGeom>
        </p:spPr>
      </p:pic>
      <p:sp>
        <p:nvSpPr>
          <p:cNvPr id="5" name="Rectangle: Rounded Corners 4">
            <a:extLst>
              <a:ext uri="{FF2B5EF4-FFF2-40B4-BE49-F238E27FC236}">
                <a16:creationId xmlns:a16="http://schemas.microsoft.com/office/drawing/2014/main" id="{8A362B65-F81E-D30C-9F01-6B6140D0309A}"/>
              </a:ext>
            </a:extLst>
          </p:cNvPr>
          <p:cNvSpPr/>
          <p:nvPr/>
        </p:nvSpPr>
        <p:spPr>
          <a:xfrm>
            <a:off x="669926" y="411163"/>
            <a:ext cx="1154112" cy="11541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8" name="Graphic 7">
            <a:extLst>
              <a:ext uri="{FF2B5EF4-FFF2-40B4-BE49-F238E27FC236}">
                <a16:creationId xmlns:a16="http://schemas.microsoft.com/office/drawing/2014/main" id="{157DF244-F05B-E46C-468A-CE8949677C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982" y="502219"/>
            <a:ext cx="972000" cy="972000"/>
          </a:xfrm>
          <a:prstGeom prst="rect">
            <a:avLst/>
          </a:prstGeom>
        </p:spPr>
      </p:pic>
    </p:spTree>
    <p:extLst>
      <p:ext uri="{BB962C8B-B14F-4D97-AF65-F5344CB8AC3E}">
        <p14:creationId xmlns:p14="http://schemas.microsoft.com/office/powerpoint/2010/main" val="4224059591"/>
      </p:ext>
    </p:extLst>
  </p:cSld>
  <p:clrMapOvr>
    <a:masterClrMapping/>
  </p:clrMapOvr>
  <p:transition spd="slow">
    <p:cover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3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829BD1-628C-543B-409B-B0010959E15A}"/>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1385" t="21316" r="15" b="68"/>
          <a:stretch/>
        </p:blipFill>
        <p:spPr>
          <a:xfrm flipH="1">
            <a:off x="0" y="0"/>
            <a:ext cx="9144000" cy="5139032"/>
          </a:xfrm>
          <a:prstGeom prst="rect">
            <a:avLst/>
          </a:prstGeom>
        </p:spPr>
      </p:pic>
      <p:sp>
        <p:nvSpPr>
          <p:cNvPr id="4" name="Rectangle 3">
            <a:extLst>
              <a:ext uri="{FF2B5EF4-FFF2-40B4-BE49-F238E27FC236}">
                <a16:creationId xmlns:a16="http://schemas.microsoft.com/office/drawing/2014/main" id="{A0F01124-2ED1-F8EA-97FC-9037EA8A6B67}"/>
              </a:ext>
            </a:extLst>
          </p:cNvPr>
          <p:cNvSpPr/>
          <p:nvPr/>
        </p:nvSpPr>
        <p:spPr>
          <a:xfrm>
            <a:off x="0" y="411163"/>
            <a:ext cx="9144000" cy="4732337"/>
          </a:xfrm>
          <a:prstGeom prst="rect">
            <a:avLst/>
          </a:prstGeom>
          <a:gradFill>
            <a:gsLst>
              <a:gs pos="0">
                <a:schemeClr val="tx1"/>
              </a:gs>
              <a:gs pos="52000">
                <a:schemeClr val="tx1"/>
              </a:gs>
              <a:gs pos="100000">
                <a:srgbClr val="FFFFFF">
                  <a:alpha val="0"/>
                </a:srgbClr>
              </a:gs>
            </a:gsLst>
            <a:lin ang="16200000" scaled="0"/>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FFFFFF"/>
              </a:solidFill>
              <a:effectLst/>
              <a:uLnTx/>
              <a:uFillTx/>
              <a:latin typeface="Calibri"/>
              <a:ea typeface="+mn-ea"/>
              <a:cs typeface="+mn-cs"/>
            </a:endParaRPr>
          </a:p>
        </p:txBody>
      </p:sp>
      <p:pic>
        <p:nvPicPr>
          <p:cNvPr id="7" name="Graphic 6">
            <a:extLst>
              <a:ext uri="{FF2B5EF4-FFF2-40B4-BE49-F238E27FC236}">
                <a16:creationId xmlns:a16="http://schemas.microsoft.com/office/drawing/2014/main" id="{E8C5354A-7096-79F5-4EAE-0BCCBFDD75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750" y="411163"/>
            <a:ext cx="1870907" cy="852565"/>
          </a:xfrm>
          <a:prstGeom prst="rect">
            <a:avLst/>
          </a:prstGeom>
        </p:spPr>
      </p:pic>
      <p:sp>
        <p:nvSpPr>
          <p:cNvPr id="11" name="TextBox 10">
            <a:extLst>
              <a:ext uri="{FF2B5EF4-FFF2-40B4-BE49-F238E27FC236}">
                <a16:creationId xmlns:a16="http://schemas.microsoft.com/office/drawing/2014/main" id="{5155501B-E1EE-D906-AED4-F28A606C45F6}"/>
              </a:ext>
            </a:extLst>
          </p:cNvPr>
          <p:cNvSpPr txBox="1"/>
          <p:nvPr/>
        </p:nvSpPr>
        <p:spPr>
          <a:xfrm>
            <a:off x="666750" y="1448079"/>
            <a:ext cx="460157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35403F"/>
                </a:solidFill>
                <a:effectLst/>
                <a:uLnTx/>
                <a:uFillTx/>
                <a:latin typeface="Roboto Slab"/>
                <a:ea typeface="+mn-ea"/>
                <a:cs typeface="+mn-cs"/>
              </a:rPr>
              <a:t>ILGTSPĒJAS INDEKSS</a:t>
            </a:r>
            <a:endParaRPr kumimoji="0" lang="lv-LV" sz="2400" b="1" i="0" u="none" strike="noStrike" kern="1200" cap="none" spc="0" normalizeH="0" baseline="0" noProof="0">
              <a:ln>
                <a:noFill/>
              </a:ln>
              <a:solidFill>
                <a:srgbClr val="35403F"/>
              </a:solidFill>
              <a:effectLst/>
              <a:uLnTx/>
              <a:uFillTx/>
              <a:latin typeface="Roboto Slab"/>
              <a:ea typeface="+mn-ea"/>
              <a:cs typeface="+mn-cs"/>
            </a:endParaRPr>
          </a:p>
        </p:txBody>
      </p:sp>
      <p:sp>
        <p:nvSpPr>
          <p:cNvPr id="87" name="Content Placeholder 1">
            <a:extLst>
              <a:ext uri="{FF2B5EF4-FFF2-40B4-BE49-F238E27FC236}">
                <a16:creationId xmlns:a16="http://schemas.microsoft.com/office/drawing/2014/main" id="{94B82A72-3760-D291-6A3E-1FFB72FCB6D0}"/>
              </a:ext>
            </a:extLst>
          </p:cNvPr>
          <p:cNvSpPr txBox="1">
            <a:spLocks/>
          </p:cNvSpPr>
          <p:nvPr/>
        </p:nvSpPr>
        <p:spPr>
          <a:xfrm>
            <a:off x="1240246" y="2418635"/>
            <a:ext cx="758467" cy="400110"/>
          </a:xfrm>
          <a:prstGeom prst="rect">
            <a:avLst/>
          </a:prstGeom>
        </p:spPr>
        <p:txBody>
          <a:bodyPr vert="horz" wrap="square" lIns="0" tIns="0" rIns="0" bIns="0" rtlCol="0">
            <a:spAutoFit/>
          </a:bodyPr>
          <a:lstStyle>
            <a:lvl1pPr marL="180000" indent="-180000" algn="l" defTabSz="914400" rtl="0" eaLnBrk="1" latinLnBrk="0" hangingPunct="1">
              <a:spcBef>
                <a:spcPts val="200"/>
              </a:spcBef>
              <a:buClr>
                <a:schemeClr val="accent1"/>
              </a:buClr>
              <a:buFont typeface="Calibri"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D5DE3D"/>
              </a:buClr>
              <a:buSzTx/>
              <a:buFont typeface="Calibri" pitchFamily="34" charset="0"/>
              <a:buNone/>
              <a:tabLst/>
              <a:defRPr/>
            </a:pPr>
            <a:r>
              <a:rPr kumimoji="0" lang="en-US" sz="2600" b="1" i="0" u="none" strike="noStrike" kern="1200" cap="none" spc="0" normalizeH="0" baseline="0" noProof="0">
                <a:ln>
                  <a:noFill/>
                </a:ln>
                <a:solidFill>
                  <a:srgbClr val="6B6F7B"/>
                </a:solidFill>
                <a:effectLst/>
                <a:uLnTx/>
                <a:uFillTx/>
                <a:latin typeface="Roboto Slab"/>
                <a:ea typeface="Calibri" panose="020F0502020204030204" pitchFamily="34" charset="0"/>
                <a:cs typeface="Times New Roman" panose="02020603050405020304" pitchFamily="18" charset="0"/>
              </a:rPr>
              <a:t>2018</a:t>
            </a:r>
            <a:r>
              <a:rPr kumimoji="0" lang="lv-LV" sz="2600" b="1" i="0" u="none" strike="noStrike" kern="1200" cap="none" spc="0" normalizeH="0" baseline="0" noProof="0">
                <a:ln>
                  <a:noFill/>
                </a:ln>
                <a:solidFill>
                  <a:srgbClr val="6B6F7B"/>
                </a:solidFill>
                <a:effectLst/>
                <a:uLnTx/>
                <a:uFillTx/>
                <a:latin typeface="Roboto Slab"/>
                <a:ea typeface="Calibri" panose="020F0502020204030204" pitchFamily="34" charset="0"/>
                <a:cs typeface="Times New Roman" panose="02020603050405020304" pitchFamily="18" charset="0"/>
              </a:rPr>
              <a:t> </a:t>
            </a:r>
          </a:p>
        </p:txBody>
      </p:sp>
      <p:sp>
        <p:nvSpPr>
          <p:cNvPr id="88" name="Content Placeholder 1">
            <a:extLst>
              <a:ext uri="{FF2B5EF4-FFF2-40B4-BE49-F238E27FC236}">
                <a16:creationId xmlns:a16="http://schemas.microsoft.com/office/drawing/2014/main" id="{77CF8354-E827-4E68-7590-960434C249F5}"/>
              </a:ext>
            </a:extLst>
          </p:cNvPr>
          <p:cNvSpPr txBox="1">
            <a:spLocks/>
          </p:cNvSpPr>
          <p:nvPr/>
        </p:nvSpPr>
        <p:spPr>
          <a:xfrm>
            <a:off x="917178" y="3961339"/>
            <a:ext cx="1404602" cy="400110"/>
          </a:xfrm>
          <a:prstGeom prst="rect">
            <a:avLst/>
          </a:prstGeom>
        </p:spPr>
        <p:txBody>
          <a:bodyPr vert="horz" wrap="square" lIns="0" tIns="0" rIns="0" bIns="0" rtlCol="0">
            <a:spAutoFit/>
          </a:bodyPr>
          <a:lstStyle>
            <a:lvl1pPr marL="180000" indent="-180000" algn="l" defTabSz="914400" rtl="0" eaLnBrk="1" latinLnBrk="0" hangingPunct="1">
              <a:spcBef>
                <a:spcPts val="200"/>
              </a:spcBef>
              <a:buClr>
                <a:schemeClr val="accent1"/>
              </a:buClr>
              <a:buFont typeface="Calibri"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D5DE3D"/>
              </a:buClr>
              <a:buSzTx/>
              <a:buFont typeface="Calibri" pitchFamily="34" charset="0"/>
              <a:buNone/>
              <a:tabLst/>
              <a:defRPr/>
            </a:pPr>
            <a:r>
              <a:rPr kumimoji="0" lang="en-US" sz="2600" b="1" i="0" u="none" strike="noStrike" kern="1200" cap="none" spc="0" normalizeH="0" baseline="0" noProof="0" err="1">
                <a:ln>
                  <a:noFill/>
                </a:ln>
                <a:solidFill>
                  <a:srgbClr val="DF7904"/>
                </a:solidFill>
                <a:effectLst/>
                <a:uLnTx/>
                <a:uFillTx/>
                <a:latin typeface="Roboto Slab"/>
                <a:ea typeface="Calibri" panose="020F0502020204030204" pitchFamily="34" charset="0"/>
                <a:cs typeface="Times New Roman" panose="02020603050405020304" pitchFamily="18" charset="0"/>
              </a:rPr>
              <a:t>Bronz</a:t>
            </a:r>
            <a:r>
              <a:rPr kumimoji="0" lang="lv-LV" sz="2600" b="1" i="0" u="none" strike="noStrike" kern="1200" cap="none" spc="0" normalizeH="0" baseline="0" noProof="0">
                <a:ln>
                  <a:noFill/>
                </a:ln>
                <a:solidFill>
                  <a:srgbClr val="DF7904"/>
                </a:solidFill>
                <a:effectLst/>
                <a:uLnTx/>
                <a:uFillTx/>
                <a:latin typeface="Roboto Slab"/>
                <a:ea typeface="Calibri" panose="020F0502020204030204" pitchFamily="34" charset="0"/>
                <a:cs typeface="Times New Roman" panose="02020603050405020304" pitchFamily="18" charset="0"/>
              </a:rPr>
              <a:t>a</a:t>
            </a:r>
          </a:p>
        </p:txBody>
      </p:sp>
      <p:pic>
        <p:nvPicPr>
          <p:cNvPr id="96" name="Graphic 95">
            <a:extLst>
              <a:ext uri="{FF2B5EF4-FFF2-40B4-BE49-F238E27FC236}">
                <a16:creationId xmlns:a16="http://schemas.microsoft.com/office/drawing/2014/main" id="{5C2C3280-FA4E-59E3-44FE-77A448DCB701}"/>
              </a:ext>
            </a:extLst>
          </p:cNvPr>
          <p:cNvPicPr>
            <a:picLocks noChangeAspect="1"/>
          </p:cNvPicPr>
          <p:nvPr/>
        </p:nvPicPr>
        <p:blipFill>
          <a:blip r:embed="rId6">
            <a:lum bright="-20000" contrast="20000"/>
            <a:extLst>
              <a:ext uri="{96DAC541-7B7A-43D3-8B79-37D633B846F1}">
                <asvg:svgBlip xmlns:asvg="http://schemas.microsoft.com/office/drawing/2016/SVG/main" r:embed="rId7"/>
              </a:ext>
            </a:extLst>
          </a:blip>
          <a:stretch>
            <a:fillRect/>
          </a:stretch>
        </p:blipFill>
        <p:spPr>
          <a:xfrm>
            <a:off x="1183201" y="2964950"/>
            <a:ext cx="872556" cy="872556"/>
          </a:xfrm>
          <a:prstGeom prst="rect">
            <a:avLst/>
          </a:prstGeom>
        </p:spPr>
      </p:pic>
      <p:pic>
        <p:nvPicPr>
          <p:cNvPr id="100" name="Graphic 99">
            <a:extLst>
              <a:ext uri="{FF2B5EF4-FFF2-40B4-BE49-F238E27FC236}">
                <a16:creationId xmlns:a16="http://schemas.microsoft.com/office/drawing/2014/main" id="{8219023E-1EE9-E74A-6EBB-C1463143CFE5}"/>
              </a:ext>
            </a:extLst>
          </p:cNvPr>
          <p:cNvPicPr>
            <a:picLocks noChangeAspect="1"/>
          </p:cNvPicPr>
          <p:nvPr/>
        </p:nvPicPr>
        <p: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p:blipFill>
        <p:spPr>
          <a:xfrm>
            <a:off x="6680818" y="2964913"/>
            <a:ext cx="872630" cy="872630"/>
          </a:xfrm>
          <a:prstGeom prst="rect">
            <a:avLst/>
          </a:prstGeom>
        </p:spPr>
      </p:pic>
      <p:sp>
        <p:nvSpPr>
          <p:cNvPr id="101" name="Content Placeholder 1">
            <a:extLst>
              <a:ext uri="{FF2B5EF4-FFF2-40B4-BE49-F238E27FC236}">
                <a16:creationId xmlns:a16="http://schemas.microsoft.com/office/drawing/2014/main" id="{FDE53E2E-6A7D-96C3-5D68-CE99010782F9}"/>
              </a:ext>
            </a:extLst>
          </p:cNvPr>
          <p:cNvSpPr txBox="1">
            <a:spLocks/>
          </p:cNvSpPr>
          <p:nvPr/>
        </p:nvSpPr>
        <p:spPr>
          <a:xfrm>
            <a:off x="6493951" y="3965755"/>
            <a:ext cx="1246364" cy="400110"/>
          </a:xfrm>
          <a:prstGeom prst="rect">
            <a:avLst/>
          </a:prstGeom>
        </p:spPr>
        <p:txBody>
          <a:bodyPr vert="horz" wrap="square" lIns="0" tIns="0" rIns="0" bIns="0" rtlCol="0">
            <a:spAutoFit/>
          </a:bodyPr>
          <a:lstStyle>
            <a:lvl1pPr marL="180000" indent="-180000" algn="l" defTabSz="914400" rtl="0" eaLnBrk="1" latinLnBrk="0" hangingPunct="1">
              <a:spcBef>
                <a:spcPts val="200"/>
              </a:spcBef>
              <a:buClr>
                <a:schemeClr val="accent1"/>
              </a:buClr>
              <a:buFont typeface="Calibri"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D5DE3D"/>
              </a:buClr>
              <a:buSzTx/>
              <a:buFont typeface="Calibri" pitchFamily="34" charset="0"/>
              <a:buNone/>
              <a:tabLst/>
              <a:defRPr/>
            </a:pPr>
            <a:r>
              <a:rPr kumimoji="0" lang="en-US" sz="2600" b="1" i="0" u="none" strike="noStrike" kern="1200" cap="none" spc="0" normalizeH="0" baseline="0" noProof="0" dirty="0">
                <a:ln>
                  <a:noFill/>
                </a:ln>
                <a:solidFill>
                  <a:srgbClr val="C0D1D4"/>
                </a:solidFill>
                <a:effectLst/>
                <a:uLnTx/>
                <a:uFillTx/>
                <a:latin typeface="Roboto Slab"/>
                <a:ea typeface="+mn-ea"/>
                <a:cs typeface="+mn-cs"/>
              </a:rPr>
              <a:t>Plat</a:t>
            </a:r>
            <a:r>
              <a:rPr kumimoji="0" lang="lv-LV" sz="2600" b="1" i="0" u="none" strike="noStrike" kern="1200" cap="none" spc="0" normalizeH="0" baseline="0" noProof="0" dirty="0" err="1">
                <a:ln>
                  <a:noFill/>
                </a:ln>
                <a:solidFill>
                  <a:srgbClr val="C0D1D4"/>
                </a:solidFill>
                <a:effectLst/>
                <a:uLnTx/>
                <a:uFillTx/>
                <a:latin typeface="Roboto Slab"/>
                <a:ea typeface="+mn-ea"/>
                <a:cs typeface="+mn-cs"/>
              </a:rPr>
              <a:t>īns</a:t>
            </a:r>
            <a:endParaRPr kumimoji="0" lang="lv-LV" sz="2600" b="1" i="0" u="none" strike="noStrike" kern="1200" cap="none" spc="0" normalizeH="0" baseline="0" noProof="0" dirty="0">
              <a:ln>
                <a:noFill/>
              </a:ln>
              <a:solidFill>
                <a:srgbClr val="C0D1D4"/>
              </a:solidFill>
              <a:effectLst/>
              <a:uLnTx/>
              <a:uFillTx/>
              <a:latin typeface="Roboto Slab"/>
              <a:ea typeface="Calibri" panose="020F0502020204030204" pitchFamily="34" charset="0"/>
              <a:cs typeface="Times New Roman" panose="02020603050405020304" pitchFamily="18" charset="0"/>
            </a:endParaRPr>
          </a:p>
        </p:txBody>
      </p:sp>
      <p:sp>
        <p:nvSpPr>
          <p:cNvPr id="85" name="Content Placeholder 1">
            <a:extLst>
              <a:ext uri="{FF2B5EF4-FFF2-40B4-BE49-F238E27FC236}">
                <a16:creationId xmlns:a16="http://schemas.microsoft.com/office/drawing/2014/main" id="{F3CC7381-F3A0-FA21-A412-DF7BE05931DF}"/>
              </a:ext>
            </a:extLst>
          </p:cNvPr>
          <p:cNvSpPr txBox="1">
            <a:spLocks/>
          </p:cNvSpPr>
          <p:nvPr/>
        </p:nvSpPr>
        <p:spPr>
          <a:xfrm>
            <a:off x="6071364" y="2418635"/>
            <a:ext cx="2091539" cy="400110"/>
          </a:xfrm>
          <a:prstGeom prst="rect">
            <a:avLst/>
          </a:prstGeom>
        </p:spPr>
        <p:txBody>
          <a:bodyPr vert="horz" wrap="square" lIns="0" tIns="0" rIns="0" bIns="0" rtlCol="0">
            <a:spAutoFit/>
          </a:bodyPr>
          <a:lstStyle>
            <a:lvl1pPr marL="180000" indent="-180000" algn="l" defTabSz="914400" rtl="0" eaLnBrk="1" latinLnBrk="0" hangingPunct="1">
              <a:spcBef>
                <a:spcPts val="200"/>
              </a:spcBef>
              <a:buClr>
                <a:schemeClr val="accent1"/>
              </a:buClr>
              <a:buFont typeface="Calibri"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D5DE3D"/>
              </a:buClr>
              <a:buSzTx/>
              <a:buFont typeface="Calibri" pitchFamily="34" charset="0"/>
              <a:buNone/>
              <a:tabLst/>
              <a:defRPr/>
            </a:pPr>
            <a:r>
              <a:rPr kumimoji="0" lang="en-US" sz="2600" b="1" i="0" u="none" strike="noStrike" kern="1200" cap="none" spc="0" normalizeH="0" baseline="0" noProof="0" dirty="0">
                <a:ln>
                  <a:noFill/>
                </a:ln>
                <a:solidFill>
                  <a:srgbClr val="6B6F7B"/>
                </a:solidFill>
                <a:effectLst/>
                <a:uLnTx/>
                <a:uFillTx/>
                <a:latin typeface="Roboto Slab"/>
                <a:ea typeface="+mn-ea"/>
                <a:cs typeface="+mn-cs"/>
              </a:rPr>
              <a:t>202</a:t>
            </a:r>
            <a:r>
              <a:rPr kumimoji="0" lang="ru-RU" sz="2600" b="1" i="0" u="none" strike="noStrike" kern="1200" cap="none" spc="0" normalizeH="0" baseline="0" noProof="0" dirty="0">
                <a:ln>
                  <a:noFill/>
                </a:ln>
                <a:solidFill>
                  <a:srgbClr val="6B6F7B"/>
                </a:solidFill>
                <a:effectLst/>
                <a:uLnTx/>
                <a:uFillTx/>
                <a:latin typeface="Roboto Slab"/>
                <a:ea typeface="+mn-ea"/>
                <a:cs typeface="+mn-cs"/>
              </a:rPr>
              <a:t>1</a:t>
            </a:r>
            <a:r>
              <a:rPr kumimoji="0" lang="lv-LV" sz="2600" b="1" i="0" u="none" strike="noStrike" kern="1200" cap="none" spc="0" normalizeH="0" baseline="0" noProof="0" dirty="0">
                <a:ln>
                  <a:noFill/>
                </a:ln>
                <a:solidFill>
                  <a:srgbClr val="6B6F7B"/>
                </a:solidFill>
                <a:effectLst/>
                <a:uLnTx/>
                <a:uFillTx/>
                <a:latin typeface="Roboto Slab"/>
                <a:ea typeface="+mn-ea"/>
                <a:cs typeface="+mn-cs"/>
              </a:rPr>
              <a:t> – 2023</a:t>
            </a:r>
            <a:endParaRPr kumimoji="0" lang="lv-LV" sz="2600" b="1" i="0" u="none" strike="noStrike" kern="1200" cap="none" spc="0" normalizeH="0" baseline="0" noProof="0" dirty="0">
              <a:ln>
                <a:noFill/>
              </a:ln>
              <a:solidFill>
                <a:srgbClr val="6B6F7B"/>
              </a:solidFill>
              <a:effectLst/>
              <a:uLnTx/>
              <a:uFillTx/>
              <a:latin typeface="Roboto Slab"/>
              <a:ea typeface="Calibri" panose="020F0502020204030204" pitchFamily="34" charset="0"/>
              <a:cs typeface="Times New Roman" panose="02020603050405020304" pitchFamily="18" charset="0"/>
            </a:endParaRPr>
          </a:p>
        </p:txBody>
      </p:sp>
      <p:sp>
        <p:nvSpPr>
          <p:cNvPr id="91" name="Content Placeholder 1">
            <a:extLst>
              <a:ext uri="{FF2B5EF4-FFF2-40B4-BE49-F238E27FC236}">
                <a16:creationId xmlns:a16="http://schemas.microsoft.com/office/drawing/2014/main" id="{9CF17762-B5D4-14D3-74EE-AE24CF691699}"/>
              </a:ext>
            </a:extLst>
          </p:cNvPr>
          <p:cNvSpPr txBox="1">
            <a:spLocks/>
          </p:cNvSpPr>
          <p:nvPr/>
        </p:nvSpPr>
        <p:spPr>
          <a:xfrm>
            <a:off x="3111596" y="2418635"/>
            <a:ext cx="2091539" cy="400110"/>
          </a:xfrm>
          <a:prstGeom prst="rect">
            <a:avLst/>
          </a:prstGeom>
        </p:spPr>
        <p:txBody>
          <a:bodyPr vert="horz" wrap="square" lIns="0" tIns="0" rIns="0" bIns="0" rtlCol="0">
            <a:spAutoFit/>
          </a:bodyPr>
          <a:lstStyle>
            <a:lvl1pPr marL="180000" indent="-180000" algn="l" defTabSz="914400" rtl="0" eaLnBrk="1" latinLnBrk="0" hangingPunct="1">
              <a:spcBef>
                <a:spcPts val="200"/>
              </a:spcBef>
              <a:buClr>
                <a:schemeClr val="accent1"/>
              </a:buClr>
              <a:buFont typeface="Calibri"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D5DE3D"/>
              </a:buClr>
              <a:buSzTx/>
              <a:buFont typeface="Calibri" pitchFamily="34" charset="0"/>
              <a:buNone/>
              <a:tabLst/>
              <a:defRPr/>
            </a:pPr>
            <a:r>
              <a:rPr kumimoji="0" lang="en-US" sz="2600" b="1" i="0" u="none" strike="noStrike" kern="1200" cap="none" spc="0" normalizeH="0" baseline="0" noProof="0" dirty="0">
                <a:ln>
                  <a:noFill/>
                </a:ln>
                <a:solidFill>
                  <a:srgbClr val="6B6F7B"/>
                </a:solidFill>
                <a:effectLst/>
                <a:uLnTx/>
                <a:uFillTx/>
                <a:latin typeface="Roboto Slab"/>
                <a:ea typeface="+mn-ea"/>
                <a:cs typeface="+mn-cs"/>
              </a:rPr>
              <a:t>20</a:t>
            </a:r>
            <a:r>
              <a:rPr kumimoji="0" lang="ru-RU" sz="2600" b="1" i="0" u="none" strike="noStrike" kern="1200" cap="none" spc="0" normalizeH="0" baseline="0" noProof="0" dirty="0">
                <a:ln>
                  <a:noFill/>
                </a:ln>
                <a:solidFill>
                  <a:srgbClr val="6B6F7B"/>
                </a:solidFill>
                <a:effectLst/>
                <a:uLnTx/>
                <a:uFillTx/>
                <a:latin typeface="Roboto Slab"/>
                <a:ea typeface="+mn-ea"/>
                <a:cs typeface="+mn-cs"/>
              </a:rPr>
              <a:t>19</a:t>
            </a:r>
            <a:r>
              <a:rPr kumimoji="0" lang="lv-LV" sz="2600" b="1" i="0" u="none" strike="noStrike" kern="1200" cap="none" spc="0" normalizeH="0" baseline="0" noProof="0" dirty="0">
                <a:ln>
                  <a:noFill/>
                </a:ln>
                <a:solidFill>
                  <a:srgbClr val="6B6F7B"/>
                </a:solidFill>
                <a:effectLst/>
                <a:uLnTx/>
                <a:uFillTx/>
                <a:latin typeface="Roboto Slab"/>
                <a:ea typeface="+mn-ea"/>
                <a:cs typeface="+mn-cs"/>
              </a:rPr>
              <a:t> – 2020</a:t>
            </a:r>
            <a:endParaRPr kumimoji="0" lang="lv-LV" sz="2600" b="1" i="0" u="none" strike="noStrike" kern="1200" cap="none" spc="0" normalizeH="0" baseline="0" noProof="0" dirty="0">
              <a:ln>
                <a:noFill/>
              </a:ln>
              <a:solidFill>
                <a:srgbClr val="6B6F7B"/>
              </a:solidFill>
              <a:effectLst/>
              <a:uLnTx/>
              <a:uFillTx/>
              <a:latin typeface="Roboto Slab"/>
              <a:ea typeface="Calibri" panose="020F0502020204030204" pitchFamily="34" charset="0"/>
              <a:cs typeface="Times New Roman" panose="02020603050405020304" pitchFamily="18" charset="0"/>
            </a:endParaRPr>
          </a:p>
        </p:txBody>
      </p:sp>
      <p:pic>
        <p:nvPicPr>
          <p:cNvPr id="93" name="Picture 92">
            <a:extLst>
              <a:ext uri="{FF2B5EF4-FFF2-40B4-BE49-F238E27FC236}">
                <a16:creationId xmlns:a16="http://schemas.microsoft.com/office/drawing/2014/main" id="{C779B11F-4B1F-3E6A-9891-B4731F95F21F}"/>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5427"/>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649940" y="2893803"/>
            <a:ext cx="1014850" cy="1014850"/>
          </a:xfrm>
          <a:prstGeom prst="rect">
            <a:avLst/>
          </a:prstGeom>
        </p:spPr>
      </p:pic>
      <p:sp>
        <p:nvSpPr>
          <p:cNvPr id="95" name="Content Placeholder 1">
            <a:extLst>
              <a:ext uri="{FF2B5EF4-FFF2-40B4-BE49-F238E27FC236}">
                <a16:creationId xmlns:a16="http://schemas.microsoft.com/office/drawing/2014/main" id="{92060617-7077-A92F-48F2-CBEB3D713177}"/>
              </a:ext>
            </a:extLst>
          </p:cNvPr>
          <p:cNvSpPr txBox="1">
            <a:spLocks/>
          </p:cNvSpPr>
          <p:nvPr/>
        </p:nvSpPr>
        <p:spPr>
          <a:xfrm>
            <a:off x="3534183" y="3965755"/>
            <a:ext cx="1246364" cy="400110"/>
          </a:xfrm>
          <a:prstGeom prst="rect">
            <a:avLst/>
          </a:prstGeom>
        </p:spPr>
        <p:txBody>
          <a:bodyPr vert="horz" wrap="square" lIns="0" tIns="0" rIns="0" bIns="0" rtlCol="0">
            <a:spAutoFit/>
          </a:bodyPr>
          <a:lstStyle>
            <a:lvl1pPr marL="180000" indent="-180000" algn="l" defTabSz="914400" rtl="0" eaLnBrk="1" latinLnBrk="0" hangingPunct="1">
              <a:spcBef>
                <a:spcPts val="200"/>
              </a:spcBef>
              <a:buClr>
                <a:schemeClr val="accent1"/>
              </a:buClr>
              <a:buFont typeface="Calibri" pitchFamily="34" charset="0"/>
              <a:buChar char="●"/>
              <a:defRPr sz="1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D5DE3D"/>
              </a:buClr>
              <a:buSzTx/>
              <a:buFont typeface="Calibri" pitchFamily="34" charset="0"/>
              <a:buNone/>
              <a:tabLst/>
              <a:defRPr/>
            </a:pPr>
            <a:r>
              <a:rPr kumimoji="0" lang="lv-LV" sz="2600" b="1" i="0" u="none" strike="noStrike" kern="1200" cap="none" spc="0" normalizeH="0" baseline="0" noProof="0" dirty="0">
                <a:ln>
                  <a:noFill/>
                </a:ln>
                <a:solidFill>
                  <a:srgbClr val="FBC637"/>
                </a:solidFill>
                <a:effectLst/>
                <a:uLnTx/>
                <a:uFillTx/>
                <a:latin typeface="Roboto Slab"/>
              </a:rPr>
              <a:t>Zelts</a:t>
            </a:r>
            <a:endParaRPr kumimoji="0" lang="lv-LV" sz="2600" b="1" i="0" u="none" strike="noStrike" kern="1200" cap="none" spc="0" normalizeH="0" baseline="0" noProof="0" dirty="0">
              <a:ln>
                <a:noFill/>
              </a:ln>
              <a:solidFill>
                <a:srgbClr val="FBC637"/>
              </a:solidFill>
              <a:effectLst/>
              <a:uLnTx/>
              <a:uFillTx/>
              <a:latin typeface="Roboto Slab"/>
              <a:ea typeface="Calibri" panose="020F0502020204030204" pitchFamily="34" charset="0"/>
              <a:cs typeface="Times New Roman" panose="02020603050405020304" pitchFamily="18" charset="0"/>
            </a:endParaRPr>
          </a:p>
        </p:txBody>
      </p:sp>
      <p:pic>
        <p:nvPicPr>
          <p:cNvPr id="13" name="Graphic 12">
            <a:extLst>
              <a:ext uri="{FF2B5EF4-FFF2-40B4-BE49-F238E27FC236}">
                <a16:creationId xmlns:a16="http://schemas.microsoft.com/office/drawing/2014/main" id="{044E6929-87B4-05F1-BA71-E79266CA84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4200" y="2186643"/>
            <a:ext cx="7815600" cy="2418508"/>
          </a:xfrm>
          <a:prstGeom prst="rect">
            <a:avLst/>
          </a:prstGeom>
        </p:spPr>
      </p:pic>
    </p:spTree>
    <p:extLst>
      <p:ext uri="{BB962C8B-B14F-4D97-AF65-F5344CB8AC3E}">
        <p14:creationId xmlns:p14="http://schemas.microsoft.com/office/powerpoint/2010/main" val="1203514179"/>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animEffect transition="in" filter="fade">
                                      <p:cBhvr>
                                        <p:cTn id="9" dur="500"/>
                                        <p:tgtEl>
                                          <p:spTgt spid="9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3"/>
                                        </p:tgtEl>
                                        <p:attrNameLst>
                                          <p:attrName>style.visibility</p:attrName>
                                        </p:attrNameLst>
                                      </p:cBhvr>
                                      <p:to>
                                        <p:strVal val="visible"/>
                                      </p:to>
                                    </p:set>
                                    <p:anim calcmode="lin" valueType="num">
                                      <p:cBhvr>
                                        <p:cTn id="13" dur="500" fill="hold"/>
                                        <p:tgtEl>
                                          <p:spTgt spid="93"/>
                                        </p:tgtEl>
                                        <p:attrNameLst>
                                          <p:attrName>ppt_w</p:attrName>
                                        </p:attrNameLst>
                                      </p:cBhvr>
                                      <p:tavLst>
                                        <p:tav tm="0">
                                          <p:val>
                                            <p:fltVal val="0"/>
                                          </p:val>
                                        </p:tav>
                                        <p:tav tm="100000">
                                          <p:val>
                                            <p:strVal val="#ppt_w"/>
                                          </p:val>
                                        </p:tav>
                                      </p:tavLst>
                                    </p:anim>
                                    <p:anim calcmode="lin" valueType="num">
                                      <p:cBhvr>
                                        <p:cTn id="14" dur="500" fill="hold"/>
                                        <p:tgtEl>
                                          <p:spTgt spid="93"/>
                                        </p:tgtEl>
                                        <p:attrNameLst>
                                          <p:attrName>ppt_h</p:attrName>
                                        </p:attrNameLst>
                                      </p:cBhvr>
                                      <p:tavLst>
                                        <p:tav tm="0">
                                          <p:val>
                                            <p:fltVal val="0"/>
                                          </p:val>
                                        </p:tav>
                                        <p:tav tm="100000">
                                          <p:val>
                                            <p:strVal val="#ppt_h"/>
                                          </p:val>
                                        </p:tav>
                                      </p:tavLst>
                                    </p:anim>
                                    <p:animEffect transition="in" filter="fade">
                                      <p:cBhvr>
                                        <p:cTn id="15" dur="500"/>
                                        <p:tgtEl>
                                          <p:spTgt spid="9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18A06-01C8-4740-BA7B-FC4932E60795}" type="slidenum">
              <a:rPr kumimoji="0" lang="lv-LV" sz="12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lv-LV" sz="1200" b="0" i="0" u="none" strike="noStrike" kern="1200" cap="none" spc="0" normalizeH="0" baseline="0" noProof="0">
              <a:ln>
                <a:noFill/>
              </a:ln>
              <a:solidFill>
                <a:srgbClr val="FFFFFF"/>
              </a:solidFill>
              <a:effectLst/>
              <a:uLnTx/>
              <a:uFillTx/>
              <a:latin typeface="Calibri"/>
              <a:ea typeface="+mn-ea"/>
              <a:cs typeface="+mn-cs"/>
            </a:endParaRPr>
          </a:p>
        </p:txBody>
      </p:sp>
      <p:sp>
        <p:nvSpPr>
          <p:cNvPr id="11" name="Content Placeholder 10">
            <a:extLst>
              <a:ext uri="{FF2B5EF4-FFF2-40B4-BE49-F238E27FC236}">
                <a16:creationId xmlns:a16="http://schemas.microsoft.com/office/drawing/2014/main" id="{6478868A-EA38-4BD9-A3F5-4C01E3FC6EF9}"/>
              </a:ext>
            </a:extLst>
          </p:cNvPr>
          <p:cNvSpPr>
            <a:spLocks noGrp="1"/>
          </p:cNvSpPr>
          <p:nvPr>
            <p:ph sz="half" idx="13"/>
          </p:nvPr>
        </p:nvSpPr>
        <p:spPr>
          <a:xfrm>
            <a:off x="665163" y="1134527"/>
            <a:ext cx="3649662" cy="3248423"/>
          </a:xfrm>
          <a:prstGeom prst="rect">
            <a:avLst/>
          </a:prstGeom>
          <a:no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1800" b="1" i="0" u="none" strike="noStrike" kern="1200" cap="none" spc="0" normalizeH="0" baseline="0" noProof="0" dirty="0">
                <a:ln>
                  <a:noFill/>
                </a:ln>
                <a:solidFill>
                  <a:schemeClr val="accent1">
                    <a:lumMod val="75000"/>
                  </a:schemeClr>
                </a:solidFill>
                <a:effectLst/>
                <a:uLnTx/>
                <a:uFillTx/>
                <a:latin typeface="Roboto Slab"/>
                <a:ea typeface="+mn-ea"/>
                <a:cs typeface="+mn-cs"/>
              </a:rPr>
              <a:t>2022. – 2027. gads</a:t>
            </a:r>
            <a:endParaRPr lang="lv-LV" sz="1800" b="1" baseline="30000" dirty="0">
              <a:solidFill>
                <a:schemeClr val="accent1">
                  <a:lumMod val="75000"/>
                </a:schemeClr>
              </a:solidFill>
              <a:latin typeface="Roboto Slab"/>
            </a:endParaRPr>
          </a:p>
          <a:p>
            <a:pPr marL="0" marR="0" lvl="0" indent="0" algn="l"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b="1" i="0" u="none" strike="noStrike" kern="1200" cap="none" spc="0" normalizeH="0" baseline="0" noProof="0" dirty="0">
                <a:ln>
                  <a:noFill/>
                </a:ln>
                <a:solidFill>
                  <a:srgbClr val="00B4FF"/>
                </a:solidFill>
                <a:effectLst/>
                <a:uLnTx/>
                <a:uFillTx/>
                <a:latin typeface="Calibri"/>
                <a:ea typeface="+mn-ea"/>
                <a:cs typeface="+mn-cs"/>
              </a:rPr>
              <a:t>«Ilgtspējīgi un efektīvi, izmantojot inovatīvus risinājumus un ievērojot augstus darba drošības standartus,</a:t>
            </a:r>
            <a:r>
              <a:rPr kumimoji="0" lang="lv-LV" b="0" i="0" u="none" strike="noStrike" kern="1200" cap="none" spc="0" normalizeH="0" baseline="0" noProof="0" dirty="0">
                <a:ln>
                  <a:noFill/>
                </a:ln>
                <a:solidFill>
                  <a:srgbClr val="6B6F7B"/>
                </a:solidFill>
                <a:effectLst/>
                <a:uLnTx/>
                <a:uFillTx/>
                <a:latin typeface="Calibri"/>
                <a:ea typeface="+mn-ea"/>
                <a:cs typeface="+mn-cs"/>
              </a:rPr>
              <a:t>  </a:t>
            </a:r>
            <a:r>
              <a:rPr kumimoji="0" lang="lv-LV" b="0" i="0" u="none" strike="noStrike" kern="1200" cap="none" spc="0" normalizeH="0" baseline="0" noProof="0" dirty="0">
                <a:ln>
                  <a:noFill/>
                </a:ln>
                <a:solidFill>
                  <a:srgbClr val="6B6F7B">
                    <a:lumMod val="75000"/>
                  </a:srgbClr>
                </a:solidFill>
                <a:effectLst/>
                <a:uLnTx/>
                <a:uFillTx/>
                <a:latin typeface="Calibri"/>
                <a:ea typeface="+mn-ea"/>
                <a:cs typeface="+mn-cs"/>
              </a:rPr>
              <a:t>sabiedrības interesēs pārvaldīt valsts nekustamos īpašumus, kas ir stratēģiski svarīgi valsts drošībai, nepieciešami valsts institūcijām valsts funkciju veikšanai, valsts vai pašvaldību administratīvās teritorijas attīstībai, </a:t>
            </a:r>
            <a:r>
              <a:rPr kumimoji="0" lang="lv-LV" b="1" i="0" u="none" strike="noStrike" kern="1200" cap="none" spc="0" normalizeH="0" baseline="0" noProof="0" dirty="0">
                <a:ln>
                  <a:noFill/>
                </a:ln>
                <a:solidFill>
                  <a:srgbClr val="00B4FF"/>
                </a:solidFill>
                <a:effectLst/>
                <a:uLnTx/>
                <a:uFillTx/>
                <a:latin typeface="Calibri"/>
                <a:ea typeface="+mn-ea"/>
                <a:cs typeface="+mn-cs"/>
              </a:rPr>
              <a:t>vienlaikus sniedzot ieguldījumu  mūsdienīgas darba vides principu ieviešanā valsts pārvaldē un būvniecības nozares attīstībā. </a:t>
            </a:r>
            <a:r>
              <a:rPr kumimoji="0" lang="lv-LV" b="0" i="0" u="none" strike="noStrike" kern="1200" cap="none" spc="0" normalizeH="0" baseline="0" noProof="0" dirty="0">
                <a:ln>
                  <a:noFill/>
                </a:ln>
                <a:solidFill>
                  <a:srgbClr val="6B6F7B">
                    <a:lumMod val="75000"/>
                  </a:srgbClr>
                </a:solidFill>
                <a:effectLst/>
                <a:uLnTx/>
                <a:uFillTx/>
                <a:latin typeface="Calibri"/>
                <a:ea typeface="+mn-ea"/>
                <a:cs typeface="+mn-cs"/>
              </a:rPr>
              <a:t>Valsts akciju sabiedrībai "Valsts nekustamie īpašumi" nodrošināt lietderīgu rīcību ar valsts funkciju veikšanai neizmantotiem nekustamajiem īpašumiem.».</a:t>
            </a:r>
            <a:endParaRPr kumimoji="0" lang="lv-LV" sz="1100" b="0" i="0" u="none" strike="noStrike" kern="1200" cap="none" spc="0" normalizeH="0" baseline="0" noProof="0" dirty="0">
              <a:ln>
                <a:noFill/>
              </a:ln>
              <a:solidFill>
                <a:srgbClr val="6B6F7B">
                  <a:lumMod val="75000"/>
                </a:srgb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6597E70-FD28-2631-6D00-B9A13D318BBC}"/>
              </a:ext>
            </a:extLst>
          </p:cNvPr>
          <p:cNvSpPr/>
          <p:nvPr/>
        </p:nvSpPr>
        <p:spPr>
          <a:xfrm>
            <a:off x="5966083" y="1714582"/>
            <a:ext cx="3736875" cy="677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lv-LV" sz="4400" b="1">
                <a:ln w="15875">
                  <a:solidFill>
                    <a:schemeClr val="accent4">
                      <a:lumMod val="90000"/>
                    </a:schemeClr>
                  </a:solidFill>
                </a:ln>
                <a:noFill/>
                <a:latin typeface="+mj-lt"/>
              </a:rPr>
              <a:t>Inovācijas</a:t>
            </a:r>
          </a:p>
        </p:txBody>
      </p:sp>
      <p:sp>
        <p:nvSpPr>
          <p:cNvPr id="5" name="Rectangle 4">
            <a:extLst>
              <a:ext uri="{FF2B5EF4-FFF2-40B4-BE49-F238E27FC236}">
                <a16:creationId xmlns:a16="http://schemas.microsoft.com/office/drawing/2014/main" id="{CD47E4B2-B61D-8EEE-6176-446D08504DE7}"/>
              </a:ext>
            </a:extLst>
          </p:cNvPr>
          <p:cNvSpPr/>
          <p:nvPr/>
        </p:nvSpPr>
        <p:spPr>
          <a:xfrm>
            <a:off x="4662488" y="1044596"/>
            <a:ext cx="3911549" cy="738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lv-LV" sz="4800" b="1">
                <a:solidFill>
                  <a:schemeClr val="accent1">
                    <a:lumMod val="60000"/>
                    <a:lumOff val="40000"/>
                  </a:schemeClr>
                </a:solidFill>
                <a:latin typeface="+mj-lt"/>
              </a:rPr>
              <a:t>Ilgtspēja</a:t>
            </a:r>
          </a:p>
        </p:txBody>
      </p:sp>
      <p:sp>
        <p:nvSpPr>
          <p:cNvPr id="7" name="Rectangle 6">
            <a:extLst>
              <a:ext uri="{FF2B5EF4-FFF2-40B4-BE49-F238E27FC236}">
                <a16:creationId xmlns:a16="http://schemas.microsoft.com/office/drawing/2014/main" id="{659DA8EB-87A9-71E9-6229-5ACA6A4CF268}"/>
              </a:ext>
            </a:extLst>
          </p:cNvPr>
          <p:cNvSpPr/>
          <p:nvPr/>
        </p:nvSpPr>
        <p:spPr>
          <a:xfrm>
            <a:off x="4662488" y="3051708"/>
            <a:ext cx="2659325" cy="12003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lv-LV" sz="2600" b="1">
                <a:solidFill>
                  <a:schemeClr val="accent3">
                    <a:lumMod val="75000"/>
                  </a:schemeClr>
                </a:solidFill>
                <a:latin typeface="+mj-lt"/>
              </a:rPr>
              <a:t>Ieguldījums</a:t>
            </a:r>
            <a:r>
              <a:rPr lang="lv-LV" sz="2600" b="1">
                <a:solidFill>
                  <a:schemeClr val="accent3">
                    <a:lumMod val="90000"/>
                  </a:schemeClr>
                </a:solidFill>
                <a:latin typeface="+mj-lt"/>
              </a:rPr>
              <a:t> būvniecības nozarē</a:t>
            </a:r>
          </a:p>
        </p:txBody>
      </p:sp>
      <p:sp>
        <p:nvSpPr>
          <p:cNvPr id="8" name="Rectangle 7">
            <a:extLst>
              <a:ext uri="{FF2B5EF4-FFF2-40B4-BE49-F238E27FC236}">
                <a16:creationId xmlns:a16="http://schemas.microsoft.com/office/drawing/2014/main" id="{32E41E9E-B841-81CE-9500-8C8C822249A2}"/>
              </a:ext>
            </a:extLst>
          </p:cNvPr>
          <p:cNvSpPr/>
          <p:nvPr/>
        </p:nvSpPr>
        <p:spPr>
          <a:xfrm>
            <a:off x="6961764" y="3567391"/>
            <a:ext cx="2447545" cy="11079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lv-LV" sz="2400" b="1">
                <a:solidFill>
                  <a:schemeClr val="bg1">
                    <a:lumMod val="40000"/>
                    <a:lumOff val="60000"/>
                  </a:schemeClr>
                </a:solidFill>
                <a:latin typeface="+mj-lt"/>
              </a:rPr>
              <a:t>Droša</a:t>
            </a:r>
            <a:r>
              <a:rPr lang="lv-LV" sz="2400" b="1">
                <a:pattFill prst="wdUpDiag">
                  <a:fgClr>
                    <a:schemeClr val="bg1">
                      <a:lumMod val="20000"/>
                      <a:lumOff val="80000"/>
                    </a:schemeClr>
                  </a:fgClr>
                  <a:bgClr>
                    <a:schemeClr val="bg1">
                      <a:lumMod val="60000"/>
                      <a:lumOff val="40000"/>
                    </a:schemeClr>
                  </a:bgClr>
                </a:pattFill>
                <a:latin typeface="+mj-lt"/>
              </a:rPr>
              <a:t> </a:t>
            </a:r>
            <a:r>
              <a:rPr lang="lv-LV" sz="2400" b="1">
                <a:solidFill>
                  <a:schemeClr val="bg1">
                    <a:lumMod val="20000"/>
                    <a:lumOff val="80000"/>
                  </a:schemeClr>
                </a:solidFill>
                <a:latin typeface="+mj-lt"/>
              </a:rPr>
              <a:t>un mūsdienīga darba </a:t>
            </a:r>
            <a:r>
              <a:rPr lang="lv-LV" sz="2400" b="1">
                <a:solidFill>
                  <a:schemeClr val="bg1">
                    <a:lumMod val="40000"/>
                    <a:lumOff val="60000"/>
                  </a:schemeClr>
                </a:solidFill>
                <a:latin typeface="+mj-lt"/>
              </a:rPr>
              <a:t>vide</a:t>
            </a:r>
          </a:p>
        </p:txBody>
      </p:sp>
      <p:sp>
        <p:nvSpPr>
          <p:cNvPr id="3" name="Title 5">
            <a:extLst>
              <a:ext uri="{FF2B5EF4-FFF2-40B4-BE49-F238E27FC236}">
                <a16:creationId xmlns:a16="http://schemas.microsoft.com/office/drawing/2014/main" id="{051B10BC-475F-86BB-E7CC-6882E9D9B332}"/>
              </a:ext>
            </a:extLst>
          </p:cNvPr>
          <p:cNvSpPr txBox="1">
            <a:spLocks/>
          </p:cNvSpPr>
          <p:nvPr/>
        </p:nvSpPr>
        <p:spPr>
          <a:xfrm>
            <a:off x="666750" y="432466"/>
            <a:ext cx="7812087" cy="581867"/>
          </a:xfrm>
          <a:prstGeom prst="rect">
            <a:avLst/>
          </a:prstGeom>
        </p:spPr>
        <p:txBody>
          <a:bodyPr vert="horz" lIns="0" tIns="0" rIns="0" bIns="180000" rtlCol="0" anchor="t" anchorCtr="0">
            <a:spAutoFit/>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lv-LV">
                <a:solidFill>
                  <a:schemeClr val="bg1"/>
                </a:solidFill>
              </a:rPr>
              <a:t>Vispārējais </a:t>
            </a:r>
            <a:r>
              <a:rPr lang="lv-LV" b="1">
                <a:solidFill>
                  <a:schemeClr val="bg1"/>
                </a:solidFill>
              </a:rPr>
              <a:t>stratēģiskais mērķis</a:t>
            </a:r>
            <a:r>
              <a:rPr lang="lv-LV">
                <a:solidFill>
                  <a:schemeClr val="bg1"/>
                </a:solidFill>
              </a:rPr>
              <a:t> </a:t>
            </a:r>
          </a:p>
        </p:txBody>
      </p:sp>
      <p:cxnSp>
        <p:nvCxnSpPr>
          <p:cNvPr id="9" name="Straight Connector 8">
            <a:extLst>
              <a:ext uri="{FF2B5EF4-FFF2-40B4-BE49-F238E27FC236}">
                <a16:creationId xmlns:a16="http://schemas.microsoft.com/office/drawing/2014/main" id="{9413799A-FF9B-5FC7-E841-67158C56F4AC}"/>
              </a:ext>
            </a:extLst>
          </p:cNvPr>
          <p:cNvCxnSpPr>
            <a:cxnSpLocks/>
          </p:cNvCxnSpPr>
          <p:nvPr/>
        </p:nvCxnSpPr>
        <p:spPr>
          <a:xfrm>
            <a:off x="4686888" y="4309798"/>
            <a:ext cx="0" cy="833702"/>
          </a:xfrm>
          <a:prstGeom prst="line">
            <a:avLst/>
          </a:prstGeom>
          <a:ln w="44450">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E911AF-9431-60A7-1861-8AAA02D921D8}"/>
              </a:ext>
            </a:extLst>
          </p:cNvPr>
          <p:cNvCxnSpPr>
            <a:cxnSpLocks/>
          </p:cNvCxnSpPr>
          <p:nvPr/>
        </p:nvCxnSpPr>
        <p:spPr>
          <a:xfrm>
            <a:off x="7234238" y="1594848"/>
            <a:ext cx="1909762"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055631-BCFC-1235-88E0-86BEBFBE3C35}"/>
              </a:ext>
            </a:extLst>
          </p:cNvPr>
          <p:cNvCxnSpPr>
            <a:cxnSpLocks/>
          </p:cNvCxnSpPr>
          <p:nvPr/>
        </p:nvCxnSpPr>
        <p:spPr>
          <a:xfrm flipV="1">
            <a:off x="6793527" y="3664790"/>
            <a:ext cx="0" cy="877750"/>
          </a:xfrm>
          <a:prstGeom prst="line">
            <a:avLst/>
          </a:prstGeom>
          <a:ln w="38100" cap="rnd">
            <a:solidFill>
              <a:schemeClr val="bg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6B6749E-E271-F185-C352-CF2590B264BB}"/>
              </a:ext>
            </a:extLst>
          </p:cNvPr>
          <p:cNvSpPr/>
          <p:nvPr/>
        </p:nvSpPr>
        <p:spPr>
          <a:xfrm>
            <a:off x="4662488" y="2443278"/>
            <a:ext cx="4481512" cy="458442"/>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Rectangle 1">
            <a:extLst>
              <a:ext uri="{FF2B5EF4-FFF2-40B4-BE49-F238E27FC236}">
                <a16:creationId xmlns:a16="http://schemas.microsoft.com/office/drawing/2014/main" id="{91D20684-BD35-CB4E-90ED-7646149DE440}"/>
              </a:ext>
            </a:extLst>
          </p:cNvPr>
          <p:cNvSpPr/>
          <p:nvPr/>
        </p:nvSpPr>
        <p:spPr>
          <a:xfrm>
            <a:off x="4747690" y="2435833"/>
            <a:ext cx="3736875" cy="4924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lv-LV" sz="3200" b="1">
                <a:ln w="15875">
                  <a:noFill/>
                </a:ln>
                <a:solidFill>
                  <a:schemeClr val="tx1"/>
                </a:solidFill>
                <a:latin typeface="+mj-lt"/>
              </a:rPr>
              <a:t>Efektivitāte</a:t>
            </a:r>
          </a:p>
        </p:txBody>
      </p:sp>
    </p:spTree>
    <p:extLst>
      <p:ext uri="{BB962C8B-B14F-4D97-AF65-F5344CB8AC3E}">
        <p14:creationId xmlns:p14="http://schemas.microsoft.com/office/powerpoint/2010/main" val="1504714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downRight)">
                                      <p:cBhvr>
                                        <p:cTn id="23" dur="750"/>
                                        <p:tgtEl>
                                          <p:spTgt spid="4"/>
                                        </p:tgtEl>
                                      </p:cBhvr>
                                    </p:animEffect>
                                  </p:childTnLst>
                                </p:cTn>
                              </p:par>
                            </p:childTnLst>
                          </p:cTn>
                        </p:par>
                        <p:par>
                          <p:cTn id="24" fill="hold">
                            <p:stCondLst>
                              <p:cond delay="2750"/>
                            </p:stCondLst>
                            <p:childTnLst>
                              <p:par>
                                <p:cTn id="25" presetID="16" presetClass="entr" presetSubtype="4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Horizontal)">
                                      <p:cBhvr>
                                        <p:cTn id="27" dur="500"/>
                                        <p:tgtEl>
                                          <p:spTgt spid="15"/>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3750"/>
                            </p:stCondLst>
                            <p:childTnLst>
                              <p:par>
                                <p:cTn id="33" presetID="10"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425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1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3D1D73-C0D2-DCAB-80CB-CC1F2B8B78D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18A06-01C8-4740-BA7B-FC4932E60795}" type="slidenum">
              <a:rPr kumimoji="0" lang="lv-LV" sz="12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lv-LV" sz="12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Graphic 9">
            <a:extLst>
              <a:ext uri="{FF2B5EF4-FFF2-40B4-BE49-F238E27FC236}">
                <a16:creationId xmlns:a16="http://schemas.microsoft.com/office/drawing/2014/main" id="{B66265A2-A497-681D-2B61-57E93E480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1758" y="1226242"/>
            <a:ext cx="6880486" cy="1517024"/>
          </a:xfrm>
          <a:prstGeom prst="rect">
            <a:avLst/>
          </a:prstGeom>
        </p:spPr>
      </p:pic>
      <p:sp>
        <p:nvSpPr>
          <p:cNvPr id="11" name="Text Placeholder 4">
            <a:extLst>
              <a:ext uri="{FF2B5EF4-FFF2-40B4-BE49-F238E27FC236}">
                <a16:creationId xmlns:a16="http://schemas.microsoft.com/office/drawing/2014/main" id="{98B95502-8FB6-0EF9-8830-B001E6027980}"/>
              </a:ext>
            </a:extLst>
          </p:cNvPr>
          <p:cNvSpPr txBox="1">
            <a:spLocks/>
          </p:cNvSpPr>
          <p:nvPr/>
        </p:nvSpPr>
        <p:spPr>
          <a:xfrm>
            <a:off x="1268749" y="3483694"/>
            <a:ext cx="3411393" cy="380617"/>
          </a:xfrm>
          <a:prstGeom prst="rect">
            <a:avLst/>
          </a:prstGeom>
        </p:spPr>
        <p:txBody>
          <a:bodyPr vert="horz" wrap="square" lIns="0" tIns="0" rIns="0" bIns="0" rtlCol="0" anchor="t">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2400" b="1" i="0" u="none" strike="noStrike" kern="1200" cap="none" spc="0" normalizeH="0" baseline="0" noProof="0">
                <a:ln>
                  <a:noFill/>
                </a:ln>
                <a:solidFill>
                  <a:srgbClr val="F0E8D7">
                    <a:lumMod val="90000"/>
                  </a:srgbClr>
                </a:solidFill>
                <a:effectLst/>
                <a:uLnTx/>
                <a:uFillTx/>
                <a:latin typeface="Roboto Slab"/>
                <a:ea typeface="+mn-ea"/>
                <a:cs typeface="+mn-cs"/>
              </a:rPr>
              <a:t>Pamata portfelis</a:t>
            </a:r>
          </a:p>
        </p:txBody>
      </p:sp>
      <p:sp>
        <p:nvSpPr>
          <p:cNvPr id="12" name="Text Placeholder 11">
            <a:extLst>
              <a:ext uri="{FF2B5EF4-FFF2-40B4-BE49-F238E27FC236}">
                <a16:creationId xmlns:a16="http://schemas.microsoft.com/office/drawing/2014/main" id="{917401B9-911F-F837-50EB-180A2C068663}"/>
              </a:ext>
            </a:extLst>
          </p:cNvPr>
          <p:cNvSpPr txBox="1">
            <a:spLocks/>
          </p:cNvSpPr>
          <p:nvPr/>
        </p:nvSpPr>
        <p:spPr>
          <a:xfrm>
            <a:off x="5447265" y="4317274"/>
            <a:ext cx="1412669" cy="356444"/>
          </a:xfrm>
          <a:prstGeom prst="rect">
            <a:avLst/>
          </a:prstGeom>
        </p:spPr>
        <p:txBody>
          <a:bodyPr wrap="square">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800" b="0" i="0" u="none" strike="noStrike" kern="1200" cap="none" spc="0" normalizeH="0" baseline="0" noProof="0">
                <a:ln>
                  <a:noFill/>
                </a:ln>
                <a:solidFill>
                  <a:srgbClr val="FFFFFF"/>
                </a:solidFill>
                <a:effectLst/>
                <a:uLnTx/>
                <a:uFillTx/>
                <a:latin typeface="Calibri"/>
                <a:ea typeface="+mn-ea"/>
                <a:cs typeface="+mn-cs"/>
              </a:rPr>
              <a:t>Uzturēt </a:t>
            </a:r>
            <a:r>
              <a:rPr kumimoji="0" lang="en-US" sz="800" b="0" i="0" u="none" strike="noStrike" kern="1200" cap="none" spc="0" normalizeH="0" baseline="0" noProof="0">
                <a:ln>
                  <a:noFill/>
                </a:ln>
                <a:solidFill>
                  <a:srgbClr val="FFFFFF"/>
                </a:solidFill>
                <a:effectLst/>
                <a:uLnTx/>
                <a:uFillTx/>
                <a:latin typeface="Calibri"/>
                <a:ea typeface="+mn-ea"/>
                <a:cs typeface="+mn-cs"/>
              </a:rPr>
              <a:t>un</a:t>
            </a:r>
            <a:r>
              <a:rPr kumimoji="0" lang="lv-LV" sz="800" b="0" i="0" u="none" strike="noStrike" kern="1200" cap="none" spc="0" normalizeH="0" baseline="0" noProof="0">
                <a:ln>
                  <a:noFill/>
                </a:ln>
                <a:solidFill>
                  <a:srgbClr val="FFFFFF"/>
                </a:solidFill>
                <a:effectLst/>
                <a:uLnTx/>
                <a:uFillTx/>
                <a:latin typeface="Calibri"/>
                <a:ea typeface="+mn-ea"/>
                <a:cs typeface="+mn-cs"/>
              </a:rPr>
              <a:t> palielināt</a:t>
            </a:r>
            <a:br>
              <a:rPr kumimoji="0" lang="en-US" sz="800" b="0" i="0" u="none" strike="noStrike" kern="1200" cap="none" spc="0" normalizeH="0" baseline="0" noProof="0">
                <a:ln>
                  <a:noFill/>
                </a:ln>
                <a:solidFill>
                  <a:srgbClr val="FFFFFF"/>
                </a:solidFill>
                <a:effectLst/>
                <a:uLnTx/>
                <a:uFillTx/>
                <a:latin typeface="Calibri"/>
                <a:ea typeface="+mn-ea"/>
                <a:cs typeface="+mn-cs"/>
              </a:rPr>
            </a:br>
            <a:r>
              <a:rPr kumimoji="0" lang="lv-LV" sz="800" b="0" i="0" u="none" strike="noStrike" kern="1200" cap="none" spc="0" normalizeH="0" baseline="0" noProof="0">
                <a:ln>
                  <a:noFill/>
                </a:ln>
                <a:solidFill>
                  <a:srgbClr val="FFFFFF"/>
                </a:solidFill>
                <a:effectLst/>
                <a:uLnTx/>
                <a:uFillTx/>
                <a:latin typeface="Calibri"/>
                <a:ea typeface="+mn-ea"/>
                <a:cs typeface="+mn-cs"/>
              </a:rPr>
              <a:t> īpašuma pārdošanas vērtību</a:t>
            </a:r>
          </a:p>
        </p:txBody>
      </p:sp>
      <p:sp>
        <p:nvSpPr>
          <p:cNvPr id="13" name="Text Placeholder 3">
            <a:extLst>
              <a:ext uri="{FF2B5EF4-FFF2-40B4-BE49-F238E27FC236}">
                <a16:creationId xmlns:a16="http://schemas.microsoft.com/office/drawing/2014/main" id="{C788FC94-17A7-DE63-DEAB-F61E12155C70}"/>
              </a:ext>
            </a:extLst>
          </p:cNvPr>
          <p:cNvSpPr txBox="1">
            <a:spLocks/>
          </p:cNvSpPr>
          <p:nvPr/>
        </p:nvSpPr>
        <p:spPr>
          <a:xfrm>
            <a:off x="1527853" y="4317274"/>
            <a:ext cx="2893184" cy="356444"/>
          </a:xfrm>
          <a:prstGeom prst="rect">
            <a:avLst/>
          </a:prstGeom>
        </p:spPr>
        <p:txBody>
          <a:bodyPr wrap="square">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800" b="0" i="0" u="none" strike="noStrike" kern="1200" cap="none" spc="0" normalizeH="0" baseline="0" noProof="0">
                <a:ln>
                  <a:noFill/>
                </a:ln>
                <a:solidFill>
                  <a:srgbClr val="FFFFFF"/>
                </a:solidFill>
                <a:effectLst/>
                <a:uLnTx/>
                <a:uFillTx/>
                <a:latin typeface="Calibri"/>
                <a:ea typeface="+mn-ea"/>
                <a:cs typeface="+mn-cs"/>
              </a:rPr>
              <a:t>Investēt esošos  un jaunos īpašumus, tādējādi </a:t>
            </a:r>
            <a:br>
              <a:rPr kumimoji="0" lang="lv-LV" sz="800" b="0" i="0" u="none" strike="noStrike" kern="1200" cap="none" spc="0" normalizeH="0" baseline="0" noProof="0">
                <a:ln>
                  <a:noFill/>
                </a:ln>
                <a:solidFill>
                  <a:srgbClr val="FFFFFF"/>
                </a:solidFill>
                <a:effectLst/>
                <a:uLnTx/>
                <a:uFillTx/>
                <a:latin typeface="Calibri"/>
                <a:ea typeface="+mn-ea"/>
                <a:cs typeface="+mn-cs"/>
              </a:rPr>
            </a:br>
            <a:r>
              <a:rPr kumimoji="0" lang="lv-LV" sz="800" b="0" i="0" u="none" strike="noStrike" kern="1200" cap="none" spc="0" normalizeH="0" baseline="0" noProof="0">
                <a:ln>
                  <a:noFill/>
                </a:ln>
                <a:solidFill>
                  <a:srgbClr val="FFFFFF"/>
                </a:solidFill>
                <a:effectLst/>
                <a:uLnTx/>
                <a:uFillTx/>
                <a:latin typeface="Calibri"/>
                <a:ea typeface="+mn-ea"/>
                <a:cs typeface="+mn-cs"/>
              </a:rPr>
              <a:t>vairojot to vērtību un veicinot  ilgtspējīgu attīstību.</a:t>
            </a:r>
          </a:p>
        </p:txBody>
      </p:sp>
      <p:sp>
        <p:nvSpPr>
          <p:cNvPr id="14" name="Text Placeholder 12">
            <a:extLst>
              <a:ext uri="{FF2B5EF4-FFF2-40B4-BE49-F238E27FC236}">
                <a16:creationId xmlns:a16="http://schemas.microsoft.com/office/drawing/2014/main" id="{096B6467-9B09-FFDE-DB5D-23FCCE27B771}"/>
              </a:ext>
            </a:extLst>
          </p:cNvPr>
          <p:cNvSpPr txBox="1">
            <a:spLocks/>
          </p:cNvSpPr>
          <p:nvPr/>
        </p:nvSpPr>
        <p:spPr>
          <a:xfrm>
            <a:off x="5509449" y="3465835"/>
            <a:ext cx="1288300" cy="485710"/>
          </a:xfrm>
          <a:prstGeom prst="rect">
            <a:avLst/>
          </a:prstGeom>
        </p:spPr>
        <p:txBody>
          <a:bodyPr wrap="square">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1200" b="1" i="0" u="none" strike="noStrike" kern="1200" cap="none" spc="0" normalizeH="0" baseline="0" noProof="0">
                <a:ln>
                  <a:noFill/>
                </a:ln>
                <a:solidFill>
                  <a:srgbClr val="D5DE3D"/>
                </a:solidFill>
                <a:effectLst/>
                <a:uLnTx/>
                <a:uFillTx/>
                <a:latin typeface="Roboto Slab"/>
                <a:ea typeface="+mn-ea"/>
                <a:cs typeface="+mn-cs"/>
              </a:rPr>
              <a:t>Aktīvu</a:t>
            </a:r>
            <a:br>
              <a:rPr kumimoji="0" lang="lv-LV" sz="1200" b="1" i="0" u="none" strike="noStrike" kern="1200" cap="none" spc="0" normalizeH="0" baseline="0" noProof="0">
                <a:ln>
                  <a:noFill/>
                </a:ln>
                <a:solidFill>
                  <a:srgbClr val="D5DE3D"/>
                </a:solidFill>
                <a:effectLst/>
                <a:uLnTx/>
                <a:uFillTx/>
                <a:latin typeface="Roboto Slab"/>
                <a:ea typeface="+mn-ea"/>
                <a:cs typeface="+mn-cs"/>
              </a:rPr>
            </a:br>
            <a:r>
              <a:rPr kumimoji="0" lang="lv-LV" sz="1200" b="1" i="0" u="none" strike="noStrike" kern="1200" cap="none" spc="0" normalizeH="0" baseline="0" noProof="0">
                <a:ln>
                  <a:noFill/>
                </a:ln>
                <a:solidFill>
                  <a:srgbClr val="D5DE3D"/>
                </a:solidFill>
                <a:effectLst/>
                <a:uLnTx/>
                <a:uFillTx/>
                <a:latin typeface="Roboto Slab"/>
                <a:ea typeface="+mn-ea"/>
                <a:cs typeface="+mn-cs"/>
              </a:rPr>
              <a:t> portfelis</a:t>
            </a:r>
          </a:p>
        </p:txBody>
      </p:sp>
      <p:sp>
        <p:nvSpPr>
          <p:cNvPr id="15" name="Text Placeholder 13">
            <a:extLst>
              <a:ext uri="{FF2B5EF4-FFF2-40B4-BE49-F238E27FC236}">
                <a16:creationId xmlns:a16="http://schemas.microsoft.com/office/drawing/2014/main" id="{A54E8BC7-B0A9-9E6B-8FC3-CF80DB166640}"/>
              </a:ext>
            </a:extLst>
          </p:cNvPr>
          <p:cNvSpPr txBox="1">
            <a:spLocks/>
          </p:cNvSpPr>
          <p:nvPr/>
        </p:nvSpPr>
        <p:spPr>
          <a:xfrm>
            <a:off x="7040680" y="4309779"/>
            <a:ext cx="1436570" cy="491866"/>
          </a:xfrm>
          <a:prstGeom prst="rect">
            <a:avLst/>
          </a:prstGeom>
        </p:spPr>
        <p:txBody>
          <a:bodyPr wrap="square">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800" b="0" i="0" u="none" strike="noStrike" kern="1200" cap="none" spc="0" normalizeH="0" baseline="0" noProof="0">
                <a:ln>
                  <a:noFill/>
                </a:ln>
                <a:solidFill>
                  <a:srgbClr val="FFFFFF"/>
                </a:solidFill>
                <a:effectLst/>
                <a:uLnTx/>
                <a:uFillTx/>
                <a:latin typeface="Calibri"/>
                <a:ea typeface="+mn-ea"/>
                <a:cs typeface="+mn-cs"/>
              </a:rPr>
              <a:t>Valsts funkciju nodrošināšanai nevajadzīgi</a:t>
            </a:r>
            <a:r>
              <a:rPr kumimoji="0" lang="en-US" sz="800" b="0" i="0" u="none" strike="noStrike" kern="1200" cap="none" spc="0" normalizeH="0" baseline="0" noProof="0">
                <a:ln>
                  <a:noFill/>
                </a:ln>
                <a:solidFill>
                  <a:srgbClr val="FFFFFF"/>
                </a:solidFill>
                <a:effectLst/>
                <a:uLnTx/>
                <a:uFillTx/>
                <a:latin typeface="Calibri"/>
                <a:ea typeface="+mn-ea"/>
                <a:cs typeface="+mn-cs"/>
              </a:rPr>
              <a:t>,</a:t>
            </a:r>
            <a:r>
              <a:rPr kumimoji="0" lang="lv-LV" sz="800" b="0" i="0" u="none" strike="noStrike" kern="1200" cap="none" spc="0" normalizeH="0" baseline="0" noProof="0">
                <a:ln>
                  <a:noFill/>
                </a:ln>
                <a:solidFill>
                  <a:srgbClr val="FFFFFF"/>
                </a:solidFill>
                <a:effectLst/>
                <a:uLnTx/>
                <a:uFillTx/>
                <a:latin typeface="Calibri"/>
                <a:ea typeface="+mn-ea"/>
                <a:cs typeface="+mn-cs"/>
              </a:rPr>
              <a:t> nelikvīdi</a:t>
            </a:r>
            <a:r>
              <a:rPr kumimoji="0" lang="en-US" sz="800" b="0" i="0" u="none" strike="noStrike" kern="1200" cap="none" spc="0" normalizeH="0" baseline="0" noProof="0">
                <a:ln>
                  <a:noFill/>
                </a:ln>
                <a:solidFill>
                  <a:srgbClr val="FFFFFF"/>
                </a:solidFill>
                <a:effectLst/>
                <a:uLnTx/>
                <a:uFillTx/>
                <a:latin typeface="Calibri"/>
                <a:ea typeface="+mn-ea"/>
                <a:cs typeface="+mn-cs"/>
              </a:rPr>
              <a:t>, </a:t>
            </a:r>
            <a:r>
              <a:rPr kumimoji="0" lang="lv-LV" sz="800" b="0" i="0" u="none" strike="noStrike" kern="1200" cap="none" spc="0" normalizeH="0" baseline="0" noProof="0">
                <a:ln>
                  <a:noFill/>
                </a:ln>
                <a:solidFill>
                  <a:srgbClr val="FFFFFF"/>
                </a:solidFill>
                <a:effectLst/>
                <a:uLnTx/>
                <a:uFillTx/>
                <a:latin typeface="Calibri"/>
                <a:ea typeface="+mn-ea"/>
                <a:cs typeface="+mn-cs"/>
              </a:rPr>
              <a:t>sliktā tehniskā stāvoklī esoši NĪ</a:t>
            </a:r>
          </a:p>
        </p:txBody>
      </p:sp>
      <p:sp>
        <p:nvSpPr>
          <p:cNvPr id="16" name="Text Placeholder 14">
            <a:extLst>
              <a:ext uri="{FF2B5EF4-FFF2-40B4-BE49-F238E27FC236}">
                <a16:creationId xmlns:a16="http://schemas.microsoft.com/office/drawing/2014/main" id="{40A2CA84-08F7-43AE-E92D-EBD2D5135C39}"/>
              </a:ext>
            </a:extLst>
          </p:cNvPr>
          <p:cNvSpPr txBox="1">
            <a:spLocks/>
          </p:cNvSpPr>
          <p:nvPr/>
        </p:nvSpPr>
        <p:spPr>
          <a:xfrm>
            <a:off x="7036216" y="3465835"/>
            <a:ext cx="1436570" cy="485710"/>
          </a:xfrm>
          <a:prstGeom prst="rect">
            <a:avLst/>
          </a:prstGeom>
        </p:spPr>
        <p:txBody>
          <a:bodyPr wrap="square">
            <a:spAutoFit/>
          </a:bodyPr>
          <a:lstStyle>
            <a:lvl1pPr marL="0" indent="0" algn="l" defTabSz="914400" rtl="0" eaLnBrk="1" latinLnBrk="0" hangingPunct="1">
              <a:lnSpc>
                <a:spcPct val="110000"/>
              </a:lnSpc>
              <a:spcBef>
                <a:spcPts val="0"/>
              </a:spcBef>
              <a:spcAft>
                <a:spcPts val="600"/>
              </a:spcAft>
              <a:buClr>
                <a:schemeClr val="accent1"/>
              </a:buClr>
              <a:buFont typeface="Calibri" pitchFamily="34" charset="0"/>
              <a:buNone/>
              <a:defRPr sz="1400" kern="1200">
                <a:solidFill>
                  <a:schemeClr val="tx1"/>
                </a:solidFill>
                <a:latin typeface="+mn-lt"/>
                <a:ea typeface="+mn-ea"/>
                <a:cs typeface="+mn-cs"/>
              </a:defRPr>
            </a:lvl1pPr>
            <a:lvl2pPr marL="180975" indent="-180975" algn="l" defTabSz="914400" rtl="0" eaLnBrk="1" latinLnBrk="0" hangingPunct="1">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spcBef>
                <a:spcPts val="0"/>
              </a:spcBef>
              <a:spcAft>
                <a:spcPts val="300"/>
              </a:spcAft>
              <a:buClr>
                <a:schemeClr val="bg1">
                  <a:lumMod val="60000"/>
                  <a:lumOff val="40000"/>
                </a:schemeClr>
              </a:buClr>
              <a:buFont typeface="Courier New" panose="02070309020205020404" pitchFamily="49" charset="0"/>
              <a:buChar char="o"/>
              <a:defRPr sz="1200" kern="1200">
                <a:solidFill>
                  <a:schemeClr val="tx1"/>
                </a:solidFill>
                <a:latin typeface="+mn-lt"/>
                <a:ea typeface="+mn-ea"/>
                <a:cs typeface="+mn-cs"/>
              </a:defRPr>
            </a:lvl3pPr>
            <a:lvl4pPr marL="542925" indent="-180975" algn="l" defTabSz="914400" rtl="0" eaLnBrk="1" latinLnBrk="0" hangingPunct="1">
              <a:spcBef>
                <a:spcPts val="0"/>
              </a:spcBef>
              <a:spcAft>
                <a:spcPts val="300"/>
              </a:spcAft>
              <a:buFont typeface="Arial" panose="020B0604020202020204" pitchFamily="34" charset="0"/>
              <a:buChar char="•"/>
              <a:defRPr sz="1100" kern="1200">
                <a:solidFill>
                  <a:schemeClr val="tx1"/>
                </a:solidFill>
                <a:latin typeface="+mn-lt"/>
                <a:ea typeface="+mn-ea"/>
                <a:cs typeface="+mn-cs"/>
              </a:defRPr>
            </a:lvl4pPr>
            <a:lvl5pPr marL="714375" indent="-171450" algn="l" defTabSz="914400" rtl="0" eaLnBrk="1" latinLnBrk="0" hangingPunct="1">
              <a:spcBef>
                <a:spcPct val="20000"/>
              </a:spcBef>
              <a:buClr>
                <a:schemeClr val="accent1"/>
              </a:buClr>
              <a:buFont typeface="Arial" pitchFamily="34" charset="0"/>
              <a:buChar char="»"/>
              <a:defRPr sz="1100" kern="1200">
                <a:solidFill>
                  <a:schemeClr val="bg1">
                    <a:lumMod val="40000"/>
                    <a:lumOff val="6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
                <a:srgbClr val="D5DE3D"/>
              </a:buClr>
              <a:buSzTx/>
              <a:buFont typeface="Calibri" pitchFamily="34" charset="0"/>
              <a:buNone/>
              <a:tabLst/>
              <a:defRPr/>
            </a:pPr>
            <a:r>
              <a:rPr kumimoji="0" lang="lv-LV" sz="1200" b="1" i="0" u="none" strike="noStrike" kern="1200" cap="none" spc="0" normalizeH="0" baseline="0" noProof="0">
                <a:ln>
                  <a:noFill/>
                </a:ln>
                <a:solidFill>
                  <a:srgbClr val="FF5A33"/>
                </a:solidFill>
                <a:effectLst/>
                <a:uLnTx/>
                <a:uFillTx/>
                <a:latin typeface="Roboto Slab"/>
                <a:ea typeface="+mn-ea"/>
                <a:cs typeface="+mn-cs"/>
              </a:rPr>
              <a:t>Atsavināmais portfelis</a:t>
            </a:r>
          </a:p>
        </p:txBody>
      </p:sp>
      <p:sp>
        <p:nvSpPr>
          <p:cNvPr id="17" name="TextBox 16">
            <a:extLst>
              <a:ext uri="{FF2B5EF4-FFF2-40B4-BE49-F238E27FC236}">
                <a16:creationId xmlns:a16="http://schemas.microsoft.com/office/drawing/2014/main" id="{A742A7F5-B844-5BAB-C29E-4649068BF645}"/>
              </a:ext>
            </a:extLst>
          </p:cNvPr>
          <p:cNvSpPr txBox="1"/>
          <p:nvPr/>
        </p:nvSpPr>
        <p:spPr>
          <a:xfrm>
            <a:off x="666752" y="2721003"/>
            <a:ext cx="4615151" cy="482534"/>
          </a:xfrm>
          <a:prstGeom prst="rect">
            <a:avLst/>
          </a:prstGeom>
          <a:solidFill>
            <a:schemeClr val="accent3">
              <a:lumMod val="90000"/>
            </a:schemeClr>
          </a:solidFill>
          <a:ln w="12700">
            <a:noFill/>
          </a:ln>
        </p:spPr>
        <p:txBody>
          <a:bodyPr wrap="square" rtlCol="0" anchor="ctr" anchorCtr="0">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6B6F7B">
                    <a:lumMod val="75000"/>
                  </a:srgbClr>
                </a:solidFill>
                <a:effectLst/>
                <a:uLnTx/>
                <a:uFillTx/>
                <a:latin typeface="Roboto Slab"/>
                <a:ea typeface="+mn-ea"/>
                <a:cs typeface="+mn-cs"/>
              </a:rPr>
              <a:t>Attīstīšana / Ilgtspēja</a:t>
            </a:r>
          </a:p>
        </p:txBody>
      </p:sp>
      <p:sp>
        <p:nvSpPr>
          <p:cNvPr id="18" name="TextBox 17">
            <a:extLst>
              <a:ext uri="{FF2B5EF4-FFF2-40B4-BE49-F238E27FC236}">
                <a16:creationId xmlns:a16="http://schemas.microsoft.com/office/drawing/2014/main" id="{6D660D61-9441-B6DF-024C-A8049CD833D6}"/>
              </a:ext>
            </a:extLst>
          </p:cNvPr>
          <p:cNvSpPr txBox="1"/>
          <p:nvPr/>
        </p:nvSpPr>
        <p:spPr>
          <a:xfrm>
            <a:off x="2405871" y="3810711"/>
            <a:ext cx="1137149" cy="584775"/>
          </a:xfrm>
          <a:prstGeom prst="rect">
            <a:avLst/>
          </a:prstGeom>
          <a:noFill/>
        </p:spPr>
        <p:txBody>
          <a:bodyPr wrap="square" lIns="91440" tIns="45720" rIns="91440" bIns="45720" rtlCol="0" anchor="t">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a:ln>
                  <a:noFill/>
                </a:ln>
                <a:solidFill>
                  <a:srgbClr val="F0E8D7">
                    <a:lumMod val="90000"/>
                  </a:srgbClr>
                </a:solidFill>
                <a:effectLst/>
                <a:uLnTx/>
                <a:uFillTx/>
                <a:latin typeface="Roboto Slab"/>
                <a:ea typeface="+mn-ea"/>
                <a:cs typeface="+mn-cs"/>
              </a:rPr>
              <a:t>70%</a:t>
            </a:r>
          </a:p>
        </p:txBody>
      </p:sp>
      <p:sp>
        <p:nvSpPr>
          <p:cNvPr id="19" name="TextBox 18">
            <a:extLst>
              <a:ext uri="{FF2B5EF4-FFF2-40B4-BE49-F238E27FC236}">
                <a16:creationId xmlns:a16="http://schemas.microsoft.com/office/drawing/2014/main" id="{93D21B8A-1EA4-82E9-FE74-7E824669BDED}"/>
              </a:ext>
            </a:extLst>
          </p:cNvPr>
          <p:cNvSpPr txBox="1"/>
          <p:nvPr/>
        </p:nvSpPr>
        <p:spPr>
          <a:xfrm>
            <a:off x="5712565" y="3887256"/>
            <a:ext cx="882068" cy="461665"/>
          </a:xfrm>
          <a:prstGeom prst="rect">
            <a:avLst/>
          </a:prstGeom>
          <a:noFill/>
        </p:spPr>
        <p:txBody>
          <a:bodyPr wrap="square" lIns="91440" tIns="45720" rIns="91440" bIns="45720" rtlCol="0" anchor="t">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a:ln>
                  <a:noFill/>
                </a:ln>
                <a:solidFill>
                  <a:srgbClr val="D5DE3D"/>
                </a:solidFill>
                <a:effectLst/>
                <a:uLnTx/>
                <a:uFillTx/>
                <a:latin typeface="Roboto Slab"/>
                <a:ea typeface="+mn-ea"/>
                <a:cs typeface="+mn-cs"/>
              </a:rPr>
              <a:t>13%</a:t>
            </a:r>
          </a:p>
        </p:txBody>
      </p:sp>
      <p:sp>
        <p:nvSpPr>
          <p:cNvPr id="20" name="TextBox 19">
            <a:extLst>
              <a:ext uri="{FF2B5EF4-FFF2-40B4-BE49-F238E27FC236}">
                <a16:creationId xmlns:a16="http://schemas.microsoft.com/office/drawing/2014/main" id="{9AC36126-F8A9-CB72-4C73-A6AF57D9E56C}"/>
              </a:ext>
            </a:extLst>
          </p:cNvPr>
          <p:cNvSpPr txBox="1"/>
          <p:nvPr/>
        </p:nvSpPr>
        <p:spPr>
          <a:xfrm>
            <a:off x="7222864" y="3887256"/>
            <a:ext cx="1063274" cy="461665"/>
          </a:xfrm>
          <a:prstGeom prst="rect">
            <a:avLst/>
          </a:prstGeom>
          <a:noFill/>
        </p:spPr>
        <p:txBody>
          <a:bodyPr wrap="square" lIns="91440" tIns="45720" rIns="91440" bIns="45720" rtlCol="0" anchor="t">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a:ln>
                  <a:noFill/>
                </a:ln>
                <a:solidFill>
                  <a:srgbClr val="FF5A33"/>
                </a:solidFill>
                <a:effectLst/>
                <a:uLnTx/>
                <a:uFillTx/>
                <a:latin typeface="Roboto Slab"/>
                <a:ea typeface="+mn-ea"/>
                <a:cs typeface="+mn-cs"/>
              </a:rPr>
              <a:t>17%</a:t>
            </a:r>
          </a:p>
        </p:txBody>
      </p:sp>
      <p:sp>
        <p:nvSpPr>
          <p:cNvPr id="21" name="Arrow: Curved Right 20">
            <a:extLst>
              <a:ext uri="{FF2B5EF4-FFF2-40B4-BE49-F238E27FC236}">
                <a16:creationId xmlns:a16="http://schemas.microsoft.com/office/drawing/2014/main" id="{383B01F1-54BD-2104-9C16-9E799B9016C1}"/>
              </a:ext>
            </a:extLst>
          </p:cNvPr>
          <p:cNvSpPr/>
          <p:nvPr/>
        </p:nvSpPr>
        <p:spPr>
          <a:xfrm rot="5400000">
            <a:off x="4271645" y="-114709"/>
            <a:ext cx="1293165" cy="4505632"/>
          </a:xfrm>
          <a:prstGeom prst="curvedRightArrow">
            <a:avLst>
              <a:gd name="adj1" fmla="val 31173"/>
              <a:gd name="adj2" fmla="val 63778"/>
              <a:gd name="adj3" fmla="val 25000"/>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object 4">
            <a:extLst>
              <a:ext uri="{FF2B5EF4-FFF2-40B4-BE49-F238E27FC236}">
                <a16:creationId xmlns:a16="http://schemas.microsoft.com/office/drawing/2014/main" id="{5A474295-C374-3F05-C8EB-9F679D067A43}"/>
              </a:ext>
            </a:extLst>
          </p:cNvPr>
          <p:cNvSpPr txBox="1">
            <a:spLocks/>
          </p:cNvSpPr>
          <p:nvPr/>
        </p:nvSpPr>
        <p:spPr>
          <a:xfrm>
            <a:off x="665957" y="411325"/>
            <a:ext cx="7812087" cy="981977"/>
          </a:xfrm>
          <a:prstGeom prst="rect">
            <a:avLst/>
          </a:prstGeom>
        </p:spPr>
        <p:txBody>
          <a:bodyPr vert="horz" wrap="square" lIns="0" tIns="0" rIns="0" bIns="180000" rtlCol="0" anchor="t" anchorCtr="0">
            <a:spAutoFit/>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marL="0" marR="0" lvl="0" indent="0" algn="ctr" defTabSz="914378" rtl="0" eaLnBrk="1" fontAlgn="auto" latinLnBrk="0" hangingPunct="1">
              <a:lnSpc>
                <a:spcPct val="100000"/>
              </a:lnSpc>
              <a:spcBef>
                <a:spcPct val="0"/>
              </a:spcBef>
              <a:spcAft>
                <a:spcPts val="0"/>
              </a:spcAft>
              <a:buClrTx/>
              <a:buSzTx/>
              <a:buFontTx/>
              <a:buNone/>
              <a:tabLst/>
              <a:defRPr/>
            </a:pPr>
            <a:r>
              <a:rPr kumimoji="0" lang="lv-LV" sz="2600" b="1" i="0" u="none" strike="noStrike" kern="1200" cap="all" spc="0" normalizeH="0" baseline="0" noProof="0">
                <a:ln>
                  <a:noFill/>
                </a:ln>
                <a:solidFill>
                  <a:srgbClr val="D5DE3D"/>
                </a:solidFill>
                <a:effectLst/>
                <a:uLnTx/>
                <a:uFillTx/>
                <a:latin typeface="Roboto Slab" pitchFamily="2" charset="0"/>
                <a:ea typeface="Roboto Slab" pitchFamily="2" charset="0"/>
                <a:cs typeface="Calibri" panose="020F0502020204030204" pitchFamily="34" charset="0"/>
              </a:rPr>
              <a:t>efektīva valsts NĪ portfeļa stratēģija </a:t>
            </a:r>
            <a:r>
              <a:rPr kumimoji="0" lang="lv-LV" sz="2600" b="0" i="0" u="none" strike="noStrike" kern="1200" cap="all" spc="0" normalizeH="0" baseline="0" noProof="0">
                <a:ln>
                  <a:noFill/>
                </a:ln>
                <a:solidFill>
                  <a:srgbClr val="FFFFFF"/>
                </a:solidFill>
                <a:effectLst/>
                <a:uLnTx/>
                <a:uFillTx/>
                <a:latin typeface="Roboto Slab" pitchFamily="2" charset="0"/>
                <a:ea typeface="Roboto Slab" pitchFamily="2" charset="0"/>
                <a:cs typeface="Calibri" panose="020F0502020204030204" pitchFamily="34" charset="0"/>
              </a:rPr>
              <a:t>ilgtspējīgai attīstībai un pārvaldībai</a:t>
            </a:r>
          </a:p>
        </p:txBody>
      </p:sp>
      <p:sp>
        <p:nvSpPr>
          <p:cNvPr id="23" name="TextBox 22">
            <a:extLst>
              <a:ext uri="{FF2B5EF4-FFF2-40B4-BE49-F238E27FC236}">
                <a16:creationId xmlns:a16="http://schemas.microsoft.com/office/drawing/2014/main" id="{3604271D-5B35-0BCC-B12C-7225C3CAA0E9}"/>
              </a:ext>
            </a:extLst>
          </p:cNvPr>
          <p:cNvSpPr txBox="1"/>
          <p:nvPr/>
        </p:nvSpPr>
        <p:spPr>
          <a:xfrm>
            <a:off x="5281903" y="2721003"/>
            <a:ext cx="3195347" cy="482534"/>
          </a:xfrm>
          <a:prstGeom prst="rect">
            <a:avLst/>
          </a:prstGeom>
          <a:solidFill>
            <a:schemeClr val="accent1"/>
          </a:solidFill>
          <a:ln w="12700">
            <a:noFill/>
          </a:ln>
        </p:spPr>
        <p:txBody>
          <a:bodyPr wrap="square" rtlCol="0" anchor="ctr" anchorCtr="0">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6B6F7B">
                    <a:lumMod val="75000"/>
                  </a:srgbClr>
                </a:solidFill>
                <a:effectLst/>
                <a:uLnTx/>
                <a:uFillTx/>
                <a:latin typeface="Roboto Slab"/>
                <a:ea typeface="+mn-ea"/>
                <a:cs typeface="+mn-cs"/>
              </a:rPr>
              <a:t>Pārdošana</a:t>
            </a:r>
          </a:p>
        </p:txBody>
      </p:sp>
      <p:grpSp>
        <p:nvGrpSpPr>
          <p:cNvPr id="24" name="Group 23">
            <a:extLst>
              <a:ext uri="{FF2B5EF4-FFF2-40B4-BE49-F238E27FC236}">
                <a16:creationId xmlns:a16="http://schemas.microsoft.com/office/drawing/2014/main" id="{91E04AE7-714E-235F-FD99-0329A9DA14A6}"/>
              </a:ext>
            </a:extLst>
          </p:cNvPr>
          <p:cNvGrpSpPr/>
          <p:nvPr/>
        </p:nvGrpSpPr>
        <p:grpSpPr>
          <a:xfrm>
            <a:off x="666987" y="3158709"/>
            <a:ext cx="4614916" cy="365135"/>
            <a:chOff x="666750" y="3112034"/>
            <a:chExt cx="4876108" cy="365135"/>
          </a:xfrm>
        </p:grpSpPr>
        <p:grpSp>
          <p:nvGrpSpPr>
            <p:cNvPr id="25" name="Group 24">
              <a:extLst>
                <a:ext uri="{FF2B5EF4-FFF2-40B4-BE49-F238E27FC236}">
                  <a16:creationId xmlns:a16="http://schemas.microsoft.com/office/drawing/2014/main" id="{9D59D5A1-B6C5-DCFA-06D5-9A1A90C6D99D}"/>
                </a:ext>
              </a:extLst>
            </p:cNvPr>
            <p:cNvGrpSpPr/>
            <p:nvPr/>
          </p:nvGrpSpPr>
          <p:grpSpPr>
            <a:xfrm rot="10800000">
              <a:off x="2922238" y="3294602"/>
              <a:ext cx="365134" cy="182567"/>
              <a:chOff x="3972606" y="2339541"/>
              <a:chExt cx="365134" cy="182567"/>
            </a:xfrm>
          </p:grpSpPr>
          <p:sp>
            <p:nvSpPr>
              <p:cNvPr id="33" name="Arc 32">
                <a:extLst>
                  <a:ext uri="{FF2B5EF4-FFF2-40B4-BE49-F238E27FC236}">
                    <a16:creationId xmlns:a16="http://schemas.microsoft.com/office/drawing/2014/main" id="{FEF0FE7F-6537-0BD2-F835-B50059AF1988}"/>
                  </a:ext>
                </a:extLst>
              </p:cNvPr>
              <p:cNvSpPr/>
              <p:nvPr/>
            </p:nvSpPr>
            <p:spPr>
              <a:xfrm rot="10800000">
                <a:off x="4155173" y="2339541"/>
                <a:ext cx="182567" cy="182567"/>
              </a:xfrm>
              <a:prstGeom prst="arc">
                <a:avLst/>
              </a:prstGeom>
              <a:ln w="19050" cap="rnd">
                <a:solidFill>
                  <a:schemeClr val="accent3">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sp>
            <p:nvSpPr>
              <p:cNvPr id="34" name="Arc 33">
                <a:extLst>
                  <a:ext uri="{FF2B5EF4-FFF2-40B4-BE49-F238E27FC236}">
                    <a16:creationId xmlns:a16="http://schemas.microsoft.com/office/drawing/2014/main" id="{84851D0F-3DBF-EE2F-8544-DF2DC6BDE0ED}"/>
                  </a:ext>
                </a:extLst>
              </p:cNvPr>
              <p:cNvSpPr/>
              <p:nvPr/>
            </p:nvSpPr>
            <p:spPr>
              <a:xfrm rot="5400000">
                <a:off x="3972606" y="2339541"/>
                <a:ext cx="182567" cy="182567"/>
              </a:xfrm>
              <a:prstGeom prst="arc">
                <a:avLst/>
              </a:prstGeom>
              <a:ln w="19050" cap="rnd">
                <a:solidFill>
                  <a:schemeClr val="accent3">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F4919EAC-C130-ED3B-2D7F-00C6BF9C770D}"/>
                </a:ext>
              </a:extLst>
            </p:cNvPr>
            <p:cNvGrpSpPr/>
            <p:nvPr/>
          </p:nvGrpSpPr>
          <p:grpSpPr>
            <a:xfrm>
              <a:off x="666750" y="3112034"/>
              <a:ext cx="4876108" cy="182573"/>
              <a:chOff x="666750" y="3112034"/>
              <a:chExt cx="4876108" cy="182573"/>
            </a:xfrm>
          </p:grpSpPr>
          <p:grpSp>
            <p:nvGrpSpPr>
              <p:cNvPr id="27" name="Group 26">
                <a:extLst>
                  <a:ext uri="{FF2B5EF4-FFF2-40B4-BE49-F238E27FC236}">
                    <a16:creationId xmlns:a16="http://schemas.microsoft.com/office/drawing/2014/main" id="{4FD72297-AD2C-0691-5A0B-73ADD9AA6202}"/>
                  </a:ext>
                </a:extLst>
              </p:cNvPr>
              <p:cNvGrpSpPr/>
              <p:nvPr/>
            </p:nvGrpSpPr>
            <p:grpSpPr>
              <a:xfrm rot="10800000">
                <a:off x="666750" y="3112034"/>
                <a:ext cx="2346771" cy="182568"/>
                <a:chOff x="3868535" y="2522108"/>
                <a:chExt cx="2346771" cy="182568"/>
              </a:xfrm>
            </p:grpSpPr>
            <p:cxnSp>
              <p:nvCxnSpPr>
                <p:cNvPr id="31" name="Straight Connector 30">
                  <a:extLst>
                    <a:ext uri="{FF2B5EF4-FFF2-40B4-BE49-F238E27FC236}">
                      <a16:creationId xmlns:a16="http://schemas.microsoft.com/office/drawing/2014/main" id="{E5AA2695-D5F8-3C10-56A2-54AF1BB505DE}"/>
                    </a:ext>
                  </a:extLst>
                </p:cNvPr>
                <p:cNvCxnSpPr>
                  <a:cxnSpLocks/>
                  <a:endCxn id="33" idx="0"/>
                </p:cNvCxnSpPr>
                <p:nvPr/>
              </p:nvCxnSpPr>
              <p:spPr>
                <a:xfrm rot="10800000">
                  <a:off x="3868535" y="2522108"/>
                  <a:ext cx="2255493" cy="4"/>
                </a:xfrm>
                <a:prstGeom prst="line">
                  <a:avLst/>
                </a:prstGeom>
                <a:ln w="19050" cap="rnd">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sp>
              <p:nvSpPr>
                <p:cNvPr id="32" name="Arc 31">
                  <a:extLst>
                    <a:ext uri="{FF2B5EF4-FFF2-40B4-BE49-F238E27FC236}">
                      <a16:creationId xmlns:a16="http://schemas.microsoft.com/office/drawing/2014/main" id="{8636D520-DC0A-3A58-67B4-3E72BB2F535A}"/>
                    </a:ext>
                  </a:extLst>
                </p:cNvPr>
                <p:cNvSpPr/>
                <p:nvPr/>
              </p:nvSpPr>
              <p:spPr>
                <a:xfrm>
                  <a:off x="6032739" y="2522109"/>
                  <a:ext cx="182567" cy="182567"/>
                </a:xfrm>
                <a:prstGeom prst="arc">
                  <a:avLst/>
                </a:prstGeom>
                <a:ln w="19050" cap="rnd">
                  <a:solidFill>
                    <a:schemeClr val="accent3">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0B910A6B-B261-8938-1D2B-DE98E36303A0}"/>
                  </a:ext>
                </a:extLst>
              </p:cNvPr>
              <p:cNvGrpSpPr/>
              <p:nvPr/>
            </p:nvGrpSpPr>
            <p:grpSpPr>
              <a:xfrm>
                <a:off x="3196089" y="3112040"/>
                <a:ext cx="2346769" cy="182567"/>
                <a:chOff x="-693105" y="3621883"/>
                <a:chExt cx="3244568" cy="252411"/>
              </a:xfrm>
            </p:grpSpPr>
            <p:cxnSp>
              <p:nvCxnSpPr>
                <p:cNvPr id="29" name="Straight Connector 28">
                  <a:extLst>
                    <a:ext uri="{FF2B5EF4-FFF2-40B4-BE49-F238E27FC236}">
                      <a16:creationId xmlns:a16="http://schemas.microsoft.com/office/drawing/2014/main" id="{91C90588-9760-135E-F7E6-62C0A7C7FDE2}"/>
                    </a:ext>
                  </a:extLst>
                </p:cNvPr>
                <p:cNvCxnSpPr>
                  <a:cxnSpLocks/>
                  <a:endCxn id="34" idx="2"/>
                </p:cNvCxnSpPr>
                <p:nvPr/>
              </p:nvCxnSpPr>
              <p:spPr>
                <a:xfrm flipH="1" flipV="1">
                  <a:off x="-693105" y="3874287"/>
                  <a:ext cx="3118364" cy="3"/>
                </a:xfrm>
                <a:prstGeom prst="line">
                  <a:avLst/>
                </a:prstGeom>
                <a:ln w="19050" cap="rnd">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467E8CFF-1FD8-29D9-357A-23F429B0281F}"/>
                    </a:ext>
                  </a:extLst>
                </p:cNvPr>
                <p:cNvSpPr/>
                <p:nvPr/>
              </p:nvSpPr>
              <p:spPr>
                <a:xfrm rot="10800000" flipH="1">
                  <a:off x="2299052" y="3621883"/>
                  <a:ext cx="252411" cy="252411"/>
                </a:xfrm>
                <a:prstGeom prst="arc">
                  <a:avLst/>
                </a:prstGeom>
                <a:ln w="19050" cap="rnd">
                  <a:solidFill>
                    <a:schemeClr val="accent3">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grpSp>
      <p:grpSp>
        <p:nvGrpSpPr>
          <p:cNvPr id="35" name="Group 34">
            <a:extLst>
              <a:ext uri="{FF2B5EF4-FFF2-40B4-BE49-F238E27FC236}">
                <a16:creationId xmlns:a16="http://schemas.microsoft.com/office/drawing/2014/main" id="{2CEDCEE0-2A73-F2EA-8D8F-2EA36C5F557A}"/>
              </a:ext>
            </a:extLst>
          </p:cNvPr>
          <p:cNvGrpSpPr/>
          <p:nvPr/>
        </p:nvGrpSpPr>
        <p:grpSpPr>
          <a:xfrm>
            <a:off x="5283026" y="3158709"/>
            <a:ext cx="1741147" cy="365135"/>
            <a:chOff x="5542858" y="3875576"/>
            <a:chExt cx="1495893" cy="365135"/>
          </a:xfrm>
        </p:grpSpPr>
        <p:grpSp>
          <p:nvGrpSpPr>
            <p:cNvPr id="36" name="Group 35">
              <a:extLst>
                <a:ext uri="{FF2B5EF4-FFF2-40B4-BE49-F238E27FC236}">
                  <a16:creationId xmlns:a16="http://schemas.microsoft.com/office/drawing/2014/main" id="{7AE7219E-7A49-500D-14E1-0FD5F860D13D}"/>
                </a:ext>
              </a:extLst>
            </p:cNvPr>
            <p:cNvGrpSpPr/>
            <p:nvPr/>
          </p:nvGrpSpPr>
          <p:grpSpPr>
            <a:xfrm>
              <a:off x="6108237" y="4058144"/>
              <a:ext cx="365134" cy="182567"/>
              <a:chOff x="2922238" y="4058144"/>
              <a:chExt cx="365134" cy="182567"/>
            </a:xfrm>
          </p:grpSpPr>
          <p:sp>
            <p:nvSpPr>
              <p:cNvPr id="44" name="Arc 43">
                <a:extLst>
                  <a:ext uri="{FF2B5EF4-FFF2-40B4-BE49-F238E27FC236}">
                    <a16:creationId xmlns:a16="http://schemas.microsoft.com/office/drawing/2014/main" id="{477933AB-5B0A-1C54-9EBE-A6CCEA416EA8}"/>
                  </a:ext>
                </a:extLst>
              </p:cNvPr>
              <p:cNvSpPr/>
              <p:nvPr/>
            </p:nvSpPr>
            <p:spPr>
              <a:xfrm>
                <a:off x="2922238" y="4058144"/>
                <a:ext cx="182567" cy="182567"/>
              </a:xfrm>
              <a:prstGeom prst="arc">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sp>
            <p:nvSpPr>
              <p:cNvPr id="45" name="Arc 44">
                <a:extLst>
                  <a:ext uri="{FF2B5EF4-FFF2-40B4-BE49-F238E27FC236}">
                    <a16:creationId xmlns:a16="http://schemas.microsoft.com/office/drawing/2014/main" id="{7A1AFDE5-423E-AE42-C467-E2B6761AAFEE}"/>
                  </a:ext>
                </a:extLst>
              </p:cNvPr>
              <p:cNvSpPr/>
              <p:nvPr/>
            </p:nvSpPr>
            <p:spPr>
              <a:xfrm rot="16200000">
                <a:off x="3104805" y="4058144"/>
                <a:ext cx="182567" cy="182567"/>
              </a:xfrm>
              <a:prstGeom prst="arc">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FDEF4009-B1AF-CAD5-FC49-071514B20B54}"/>
                </a:ext>
              </a:extLst>
            </p:cNvPr>
            <p:cNvGrpSpPr/>
            <p:nvPr/>
          </p:nvGrpSpPr>
          <p:grpSpPr>
            <a:xfrm>
              <a:off x="5542858" y="3875576"/>
              <a:ext cx="1495893" cy="182573"/>
              <a:chOff x="5542858" y="3875576"/>
              <a:chExt cx="1495893" cy="182573"/>
            </a:xfrm>
          </p:grpSpPr>
          <p:grpSp>
            <p:nvGrpSpPr>
              <p:cNvPr id="38" name="Group 37">
                <a:extLst>
                  <a:ext uri="{FF2B5EF4-FFF2-40B4-BE49-F238E27FC236}">
                    <a16:creationId xmlns:a16="http://schemas.microsoft.com/office/drawing/2014/main" id="{1739BDFE-CF29-1ADB-99A7-6ABBE809CDE7}"/>
                  </a:ext>
                </a:extLst>
              </p:cNvPr>
              <p:cNvGrpSpPr/>
              <p:nvPr/>
            </p:nvGrpSpPr>
            <p:grpSpPr>
              <a:xfrm rot="10800000">
                <a:off x="5542858" y="3875576"/>
                <a:ext cx="656662" cy="182568"/>
                <a:chOff x="5558644" y="2522108"/>
                <a:chExt cx="656662" cy="182568"/>
              </a:xfrm>
            </p:grpSpPr>
            <p:cxnSp>
              <p:nvCxnSpPr>
                <p:cNvPr id="42" name="Straight Connector 41">
                  <a:extLst>
                    <a:ext uri="{FF2B5EF4-FFF2-40B4-BE49-F238E27FC236}">
                      <a16:creationId xmlns:a16="http://schemas.microsoft.com/office/drawing/2014/main" id="{F964E853-41FA-2F75-BE80-53D991D3676F}"/>
                    </a:ext>
                  </a:extLst>
                </p:cNvPr>
                <p:cNvCxnSpPr>
                  <a:cxnSpLocks/>
                  <a:endCxn id="44" idx="0"/>
                </p:cNvCxnSpPr>
                <p:nvPr/>
              </p:nvCxnSpPr>
              <p:spPr>
                <a:xfrm rot="10800000">
                  <a:off x="5558644" y="2522108"/>
                  <a:ext cx="565384" cy="4"/>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805414A4-8061-51DA-8FCB-71455C250413}"/>
                    </a:ext>
                  </a:extLst>
                </p:cNvPr>
                <p:cNvSpPr/>
                <p:nvPr/>
              </p:nvSpPr>
              <p:spPr>
                <a:xfrm>
                  <a:off x="6032739" y="2522109"/>
                  <a:ext cx="182567" cy="182567"/>
                </a:xfrm>
                <a:prstGeom prst="arc">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09C6AF9E-4062-5A4B-F695-737598FA5AEC}"/>
                  </a:ext>
                </a:extLst>
              </p:cNvPr>
              <p:cNvGrpSpPr/>
              <p:nvPr/>
            </p:nvGrpSpPr>
            <p:grpSpPr>
              <a:xfrm>
                <a:off x="6382087" y="3875582"/>
                <a:ext cx="656664" cy="182567"/>
                <a:chOff x="1643581" y="3621883"/>
                <a:chExt cx="907882" cy="252411"/>
              </a:xfrm>
            </p:grpSpPr>
            <p:cxnSp>
              <p:nvCxnSpPr>
                <p:cNvPr id="40" name="Straight Connector 39">
                  <a:extLst>
                    <a:ext uri="{FF2B5EF4-FFF2-40B4-BE49-F238E27FC236}">
                      <a16:creationId xmlns:a16="http://schemas.microsoft.com/office/drawing/2014/main" id="{11D0A01E-76EA-2203-A443-DEF8809B02BC}"/>
                    </a:ext>
                  </a:extLst>
                </p:cNvPr>
                <p:cNvCxnSpPr>
                  <a:cxnSpLocks/>
                  <a:endCxn id="45" idx="2"/>
                </p:cNvCxnSpPr>
                <p:nvPr/>
              </p:nvCxnSpPr>
              <p:spPr>
                <a:xfrm flipH="1" flipV="1">
                  <a:off x="1643581" y="3874287"/>
                  <a:ext cx="781680" cy="3"/>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Arc 40">
                  <a:extLst>
                    <a:ext uri="{FF2B5EF4-FFF2-40B4-BE49-F238E27FC236}">
                      <a16:creationId xmlns:a16="http://schemas.microsoft.com/office/drawing/2014/main" id="{3AD3A946-93E1-3CA2-3448-035DA91ADCA4}"/>
                    </a:ext>
                  </a:extLst>
                </p:cNvPr>
                <p:cNvSpPr/>
                <p:nvPr/>
              </p:nvSpPr>
              <p:spPr>
                <a:xfrm rot="10800000" flipH="1">
                  <a:off x="2299052" y="3621883"/>
                  <a:ext cx="252411" cy="252411"/>
                </a:xfrm>
                <a:prstGeom prst="arc">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grpSp>
      <p:grpSp>
        <p:nvGrpSpPr>
          <p:cNvPr id="46" name="Group 45">
            <a:extLst>
              <a:ext uri="{FF2B5EF4-FFF2-40B4-BE49-F238E27FC236}">
                <a16:creationId xmlns:a16="http://schemas.microsoft.com/office/drawing/2014/main" id="{F6721509-C3F9-82DF-AE93-3AED3B002EF3}"/>
              </a:ext>
            </a:extLst>
          </p:cNvPr>
          <p:cNvGrpSpPr/>
          <p:nvPr/>
        </p:nvGrpSpPr>
        <p:grpSpPr>
          <a:xfrm>
            <a:off x="7571934" y="3341277"/>
            <a:ext cx="365134" cy="182567"/>
            <a:chOff x="2922238" y="4058144"/>
            <a:chExt cx="365134" cy="182567"/>
          </a:xfrm>
        </p:grpSpPr>
        <p:sp>
          <p:nvSpPr>
            <p:cNvPr id="47" name="Arc 46">
              <a:extLst>
                <a:ext uri="{FF2B5EF4-FFF2-40B4-BE49-F238E27FC236}">
                  <a16:creationId xmlns:a16="http://schemas.microsoft.com/office/drawing/2014/main" id="{BD21A543-C017-238F-D195-C61257F9A9F4}"/>
                </a:ext>
              </a:extLst>
            </p:cNvPr>
            <p:cNvSpPr/>
            <p:nvPr/>
          </p:nvSpPr>
          <p:spPr>
            <a:xfrm>
              <a:off x="2922238" y="4058144"/>
              <a:ext cx="182567" cy="182567"/>
            </a:xfrm>
            <a:prstGeom prst="arc">
              <a:avLst/>
            </a:prstGeom>
            <a:ln w="19050" cap="rnd">
              <a:solidFill>
                <a:srgbClr val="FF5A3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sp>
          <p:nvSpPr>
            <p:cNvPr id="48" name="Arc 47">
              <a:extLst>
                <a:ext uri="{FF2B5EF4-FFF2-40B4-BE49-F238E27FC236}">
                  <a16:creationId xmlns:a16="http://schemas.microsoft.com/office/drawing/2014/main" id="{0AA352A1-9584-17E6-EF38-3A6E4D224B1C}"/>
                </a:ext>
              </a:extLst>
            </p:cNvPr>
            <p:cNvSpPr/>
            <p:nvPr/>
          </p:nvSpPr>
          <p:spPr>
            <a:xfrm rot="16200000">
              <a:off x="3104805" y="4058144"/>
              <a:ext cx="182567" cy="182567"/>
            </a:xfrm>
            <a:prstGeom prst="arc">
              <a:avLst/>
            </a:prstGeom>
            <a:ln w="19050" cap="rnd">
              <a:solidFill>
                <a:srgbClr val="FF5A3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9" name="Group 48">
            <a:extLst>
              <a:ext uri="{FF2B5EF4-FFF2-40B4-BE49-F238E27FC236}">
                <a16:creationId xmlns:a16="http://schemas.microsoft.com/office/drawing/2014/main" id="{83A059C6-ACF2-EF5B-DABD-BD7710730014}"/>
              </a:ext>
            </a:extLst>
          </p:cNvPr>
          <p:cNvGrpSpPr/>
          <p:nvPr/>
        </p:nvGrpSpPr>
        <p:grpSpPr>
          <a:xfrm>
            <a:off x="7031753" y="3158709"/>
            <a:ext cx="1445496" cy="182573"/>
            <a:chOff x="7031753" y="3158709"/>
            <a:chExt cx="1445496" cy="182573"/>
          </a:xfrm>
        </p:grpSpPr>
        <p:grpSp>
          <p:nvGrpSpPr>
            <p:cNvPr id="50" name="Group 49">
              <a:extLst>
                <a:ext uri="{FF2B5EF4-FFF2-40B4-BE49-F238E27FC236}">
                  <a16:creationId xmlns:a16="http://schemas.microsoft.com/office/drawing/2014/main" id="{F244F568-31B0-F6F6-65FC-51C37D9B633B}"/>
                </a:ext>
              </a:extLst>
            </p:cNvPr>
            <p:cNvGrpSpPr/>
            <p:nvPr/>
          </p:nvGrpSpPr>
          <p:grpSpPr>
            <a:xfrm rot="10800000">
              <a:off x="7031753" y="3158709"/>
              <a:ext cx="631464" cy="182568"/>
              <a:chOff x="5583842" y="2522108"/>
              <a:chExt cx="631464" cy="182568"/>
            </a:xfrm>
          </p:grpSpPr>
          <p:cxnSp>
            <p:nvCxnSpPr>
              <p:cNvPr id="54" name="Straight Connector 53">
                <a:extLst>
                  <a:ext uri="{FF2B5EF4-FFF2-40B4-BE49-F238E27FC236}">
                    <a16:creationId xmlns:a16="http://schemas.microsoft.com/office/drawing/2014/main" id="{B85128B2-4D89-BAC8-BF76-3F4BA2DA0510}"/>
                  </a:ext>
                </a:extLst>
              </p:cNvPr>
              <p:cNvCxnSpPr>
                <a:cxnSpLocks/>
                <a:endCxn id="47" idx="0"/>
              </p:cNvCxnSpPr>
              <p:nvPr/>
            </p:nvCxnSpPr>
            <p:spPr>
              <a:xfrm rot="10800000">
                <a:off x="5583842" y="2522108"/>
                <a:ext cx="540186" cy="4"/>
              </a:xfrm>
              <a:prstGeom prst="line">
                <a:avLst/>
              </a:prstGeom>
              <a:ln w="19050" cap="rnd">
                <a:solidFill>
                  <a:srgbClr val="FF5A33"/>
                </a:solidFill>
              </a:ln>
            </p:spPr>
            <p:style>
              <a:lnRef idx="1">
                <a:schemeClr val="accent1"/>
              </a:lnRef>
              <a:fillRef idx="0">
                <a:schemeClr val="accent1"/>
              </a:fillRef>
              <a:effectRef idx="0">
                <a:schemeClr val="accent1"/>
              </a:effectRef>
              <a:fontRef idx="minor">
                <a:schemeClr val="tx1"/>
              </a:fontRef>
            </p:style>
          </p:cxnSp>
          <p:sp>
            <p:nvSpPr>
              <p:cNvPr id="55" name="Arc 54">
                <a:extLst>
                  <a:ext uri="{FF2B5EF4-FFF2-40B4-BE49-F238E27FC236}">
                    <a16:creationId xmlns:a16="http://schemas.microsoft.com/office/drawing/2014/main" id="{C86D4296-19AA-C6A4-9278-282414D35CC0}"/>
                  </a:ext>
                </a:extLst>
              </p:cNvPr>
              <p:cNvSpPr/>
              <p:nvPr/>
            </p:nvSpPr>
            <p:spPr>
              <a:xfrm>
                <a:off x="6032739" y="2522109"/>
                <a:ext cx="182567" cy="182567"/>
              </a:xfrm>
              <a:prstGeom prst="arc">
                <a:avLst/>
              </a:prstGeom>
              <a:ln w="19050" cap="rnd">
                <a:solidFill>
                  <a:srgbClr val="FF5A3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BF09FC97-6F23-F1D8-354A-BDBDF0780089}"/>
                </a:ext>
              </a:extLst>
            </p:cNvPr>
            <p:cNvGrpSpPr/>
            <p:nvPr/>
          </p:nvGrpSpPr>
          <p:grpSpPr>
            <a:xfrm>
              <a:off x="7845784" y="3158715"/>
              <a:ext cx="631465" cy="182567"/>
              <a:chOff x="1678420" y="3621883"/>
              <a:chExt cx="873043" cy="252411"/>
            </a:xfrm>
          </p:grpSpPr>
          <p:cxnSp>
            <p:nvCxnSpPr>
              <p:cNvPr id="52" name="Straight Connector 51">
                <a:extLst>
                  <a:ext uri="{FF2B5EF4-FFF2-40B4-BE49-F238E27FC236}">
                    <a16:creationId xmlns:a16="http://schemas.microsoft.com/office/drawing/2014/main" id="{02BF4546-147E-7A28-CCAF-46BCAB39FDC7}"/>
                  </a:ext>
                </a:extLst>
              </p:cNvPr>
              <p:cNvCxnSpPr>
                <a:cxnSpLocks/>
                <a:endCxn id="48" idx="2"/>
              </p:cNvCxnSpPr>
              <p:nvPr/>
            </p:nvCxnSpPr>
            <p:spPr>
              <a:xfrm flipH="1" flipV="1">
                <a:off x="1678420" y="3874287"/>
                <a:ext cx="746842" cy="3"/>
              </a:xfrm>
              <a:prstGeom prst="line">
                <a:avLst/>
              </a:prstGeom>
              <a:ln w="19050" cap="rnd">
                <a:solidFill>
                  <a:srgbClr val="FF5A33"/>
                </a:solidFill>
              </a:ln>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666507BE-8180-D955-43D8-549C82C4DDFA}"/>
                  </a:ext>
                </a:extLst>
              </p:cNvPr>
              <p:cNvSpPr/>
              <p:nvPr/>
            </p:nvSpPr>
            <p:spPr>
              <a:xfrm rot="10800000" flipH="1">
                <a:off x="2299052" y="3621883"/>
                <a:ext cx="252411" cy="252411"/>
              </a:xfrm>
              <a:prstGeom prst="arc">
                <a:avLst/>
              </a:prstGeom>
              <a:ln w="19050" cap="rnd">
                <a:solidFill>
                  <a:srgbClr val="FF5A3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Calibri"/>
                  <a:ea typeface="+mn-ea"/>
                  <a:cs typeface="+mn-cs"/>
                </a:endParaRPr>
              </a:p>
            </p:txBody>
          </p:sp>
        </p:grpSp>
      </p:grpSp>
    </p:spTree>
    <p:extLst>
      <p:ext uri="{BB962C8B-B14F-4D97-AF65-F5344CB8AC3E}">
        <p14:creationId xmlns:p14="http://schemas.microsoft.com/office/powerpoint/2010/main" val="4107958930"/>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28F702-B3CE-B765-13AD-13C6D73AC3A7}"/>
              </a:ext>
            </a:extLst>
          </p:cNvPr>
          <p:cNvPicPr>
            <a:picLocks noChangeAspect="1"/>
          </p:cNvPicPr>
          <p:nvPr/>
        </p:nvPicPr>
        <p:blipFill>
          <a:blip r:embed="rId3">
            <a:extLst>
              <a:ext uri="{28A0092B-C50C-407E-A947-70E740481C1C}">
                <a14:useLocalDpi xmlns:a14="http://schemas.microsoft.com/office/drawing/2010/main" val="0"/>
              </a:ext>
            </a:extLst>
          </a:blip>
          <a:srcRect t="15291" b="313"/>
          <a:stretch/>
        </p:blipFill>
        <p:spPr>
          <a:xfrm>
            <a:off x="-1" y="0"/>
            <a:ext cx="9144002" cy="5143500"/>
          </a:xfrm>
          <a:prstGeom prst="rect">
            <a:avLst/>
          </a:prstGeom>
        </p:spPr>
      </p:pic>
      <p:sp>
        <p:nvSpPr>
          <p:cNvPr id="10" name="Rectangle 9">
            <a:extLst>
              <a:ext uri="{FF2B5EF4-FFF2-40B4-BE49-F238E27FC236}">
                <a16:creationId xmlns:a16="http://schemas.microsoft.com/office/drawing/2014/main" id="{054E7628-1564-699C-F10B-55D9B542FF4B}"/>
              </a:ext>
            </a:extLst>
          </p:cNvPr>
          <p:cNvSpPr/>
          <p:nvPr/>
        </p:nvSpPr>
        <p:spPr>
          <a:xfrm>
            <a:off x="-2" y="1"/>
            <a:ext cx="9144002" cy="2571749"/>
          </a:xfrm>
          <a:prstGeom prst="rect">
            <a:avLst/>
          </a:prstGeom>
          <a:gradFill>
            <a:gsLst>
              <a:gs pos="30000">
                <a:schemeClr val="bg1">
                  <a:lumMod val="75000"/>
                </a:schemeClr>
              </a:gs>
              <a:gs pos="100000">
                <a:schemeClr val="bg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Slide Number Placeholder 1">
            <a:extLst>
              <a:ext uri="{FF2B5EF4-FFF2-40B4-BE49-F238E27FC236}">
                <a16:creationId xmlns:a16="http://schemas.microsoft.com/office/drawing/2014/main" id="{04962202-8A75-F1DE-FBD8-E8F292E1B45B}"/>
              </a:ext>
            </a:extLst>
          </p:cNvPr>
          <p:cNvSpPr>
            <a:spLocks noGrp="1"/>
          </p:cNvSpPr>
          <p:nvPr>
            <p:ph type="sldNum" sz="quarter" idx="12"/>
          </p:nvPr>
        </p:nvSpPr>
        <p:spPr>
          <a:xfrm>
            <a:off x="8676455" y="4776498"/>
            <a:ext cx="425173" cy="273844"/>
          </a:xfrm>
        </p:spPr>
        <p:txBody>
          <a:bodyPr/>
          <a:lstStyle/>
          <a:p>
            <a:fld id="{7D818A06-01C8-4740-BA7B-FC4932E60795}" type="slidenum">
              <a:rPr lang="lv-LV" smtClean="0"/>
              <a:t>5</a:t>
            </a:fld>
            <a:endParaRPr lang="lv-LV"/>
          </a:p>
        </p:txBody>
      </p:sp>
      <p:sp>
        <p:nvSpPr>
          <p:cNvPr id="12" name="Title 2">
            <a:extLst>
              <a:ext uri="{FF2B5EF4-FFF2-40B4-BE49-F238E27FC236}">
                <a16:creationId xmlns:a16="http://schemas.microsoft.com/office/drawing/2014/main" id="{DE7F9B79-FE34-49C9-15B1-998ACABC9806}"/>
              </a:ext>
            </a:extLst>
          </p:cNvPr>
          <p:cNvSpPr txBox="1">
            <a:spLocks/>
          </p:cNvSpPr>
          <p:nvPr/>
        </p:nvSpPr>
        <p:spPr>
          <a:xfrm>
            <a:off x="666750" y="432466"/>
            <a:ext cx="7812087" cy="797311"/>
          </a:xfrm>
          <a:prstGeom prst="rect">
            <a:avLst/>
          </a:prstGeom>
          <a:noFill/>
        </p:spPr>
        <p:txBody>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lv-LV" sz="4000"/>
              <a:t>VNĪ </a:t>
            </a:r>
            <a:r>
              <a:rPr lang="lv-LV" sz="4000" b="1">
                <a:solidFill>
                  <a:schemeClr val="accent1"/>
                </a:solidFill>
              </a:rPr>
              <a:t>VIDES</a:t>
            </a:r>
            <a:r>
              <a:rPr lang="lv-LV" sz="4000">
                <a:solidFill>
                  <a:schemeClr val="bg1">
                    <a:lumMod val="50000"/>
                  </a:schemeClr>
                </a:solidFill>
              </a:rPr>
              <a:t> </a:t>
            </a:r>
            <a:r>
              <a:rPr lang="lv-LV" sz="4000"/>
              <a:t>ILGTSPĒJA 2024</a:t>
            </a:r>
            <a:endParaRPr lang="lv-LV" sz="4000" dirty="0"/>
          </a:p>
        </p:txBody>
      </p:sp>
      <p:cxnSp>
        <p:nvCxnSpPr>
          <p:cNvPr id="13" name="Straight Connector 12">
            <a:extLst>
              <a:ext uri="{FF2B5EF4-FFF2-40B4-BE49-F238E27FC236}">
                <a16:creationId xmlns:a16="http://schemas.microsoft.com/office/drawing/2014/main" id="{0D25C50E-2A53-82D0-436A-F9BB892FFE81}"/>
              </a:ext>
            </a:extLst>
          </p:cNvPr>
          <p:cNvCxnSpPr>
            <a:cxnSpLocks/>
          </p:cNvCxnSpPr>
          <p:nvPr/>
        </p:nvCxnSpPr>
        <p:spPr>
          <a:xfrm>
            <a:off x="666750" y="1346200"/>
            <a:ext cx="84772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F7F891-A2D7-A7C4-8697-706599439A9D}"/>
              </a:ext>
            </a:extLst>
          </p:cNvPr>
          <p:cNvSpPr txBox="1"/>
          <p:nvPr/>
        </p:nvSpPr>
        <p:spPr>
          <a:xfrm>
            <a:off x="665163" y="1346200"/>
            <a:ext cx="4060949" cy="369332"/>
          </a:xfrm>
          <a:prstGeom prst="rect">
            <a:avLst/>
          </a:prstGeom>
          <a:solidFill>
            <a:schemeClr val="accent1"/>
          </a:solidFill>
        </p:spPr>
        <p:txBody>
          <a:bodyPr wrap="square" rtlCol="0">
            <a:spAutoFit/>
          </a:bodyPr>
          <a:lstStyle/>
          <a:p>
            <a:r>
              <a:rPr lang="lv-LV" b="1" dirty="0">
                <a:solidFill>
                  <a:schemeClr val="bg1">
                    <a:lumMod val="50000"/>
                  </a:schemeClr>
                </a:solidFill>
                <a:latin typeface="+mj-lt"/>
              </a:rPr>
              <a:t>Mūsdienīga darba vide valsts birojā </a:t>
            </a:r>
            <a:endParaRPr lang="lv-LV" dirty="0">
              <a:solidFill>
                <a:schemeClr val="bg1">
                  <a:lumMod val="50000"/>
                </a:schemeClr>
              </a:solidFill>
              <a:latin typeface="+mj-lt"/>
            </a:endParaRPr>
          </a:p>
        </p:txBody>
      </p:sp>
      <p:sp>
        <p:nvSpPr>
          <p:cNvPr id="251" name="Rectangle: Rounded Corners 250">
            <a:extLst>
              <a:ext uri="{FF2B5EF4-FFF2-40B4-BE49-F238E27FC236}">
                <a16:creationId xmlns:a16="http://schemas.microsoft.com/office/drawing/2014/main" id="{7A01A1E8-0F80-9BF1-6AF5-D09C9539B948}"/>
              </a:ext>
            </a:extLst>
          </p:cNvPr>
          <p:cNvSpPr/>
          <p:nvPr/>
        </p:nvSpPr>
        <p:spPr>
          <a:xfrm>
            <a:off x="665163" y="3435351"/>
            <a:ext cx="1154112" cy="11541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6" name="Graphic 15">
            <a:extLst>
              <a:ext uri="{FF2B5EF4-FFF2-40B4-BE49-F238E27FC236}">
                <a16:creationId xmlns:a16="http://schemas.microsoft.com/office/drawing/2014/main" id="{6987D76B-5593-C926-53DC-D89EA9821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219" y="3526408"/>
            <a:ext cx="972000" cy="971998"/>
          </a:xfrm>
          <a:prstGeom prst="rect">
            <a:avLst/>
          </a:prstGeom>
        </p:spPr>
      </p:pic>
    </p:spTree>
    <p:extLst>
      <p:ext uri="{BB962C8B-B14F-4D97-AF65-F5344CB8AC3E}">
        <p14:creationId xmlns:p14="http://schemas.microsoft.com/office/powerpoint/2010/main" val="166682572"/>
      </p:ext>
    </p:extLst>
  </p:cSld>
  <p:clrMapOvr>
    <a:masterClrMapping/>
  </p:clrMapOvr>
  <p:transition spd="slow">
    <p:cover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F19BFA0-F6CC-86BF-A2B0-77B25F2F9E34}"/>
              </a:ext>
            </a:extLst>
          </p:cNvPr>
          <p:cNvPicPr>
            <a:picLocks noChangeAspect="1"/>
          </p:cNvPicPr>
          <p:nvPr/>
        </p:nvPicPr>
        <p:blipFill>
          <a:blip r:embed="rId3" cstate="print">
            <a:extLst>
              <a:ext uri="{28A0092B-C50C-407E-A947-70E740481C1C}">
                <a14:useLocalDpi xmlns:a14="http://schemas.microsoft.com/office/drawing/2010/main" val="0"/>
              </a:ext>
            </a:extLst>
          </a:blip>
          <a:srcRect t="11527" b="11527"/>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00DF15A1-1A0B-4B10-820D-3D200BEA45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18A06-01C8-4740-BA7B-FC4932E60795}" type="slidenum">
              <a:rPr kumimoji="0" lang="lv-LV" sz="1200" b="0" i="0" u="none" strike="noStrike" kern="1200" cap="none" spc="0" normalizeH="0" baseline="0" noProof="0" smtClean="0">
                <a:ln>
                  <a:noFill/>
                </a:ln>
                <a:solidFill>
                  <a:schemeClr val="bg1">
                    <a:lumMod val="75000"/>
                  </a:scheme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lv-LV" sz="1200" b="0" i="0" u="none" strike="noStrike" kern="1200" cap="none" spc="0" normalizeH="0" baseline="0" noProof="0">
              <a:ln>
                <a:noFill/>
              </a:ln>
              <a:solidFill>
                <a:schemeClr val="bg1">
                  <a:lumMod val="75000"/>
                </a:scheme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ACC7D2B9-387E-544F-4B5A-FA0A7F9A9F9F}"/>
              </a:ext>
            </a:extLst>
          </p:cNvPr>
          <p:cNvSpPr/>
          <p:nvPr/>
        </p:nvSpPr>
        <p:spPr>
          <a:xfrm>
            <a:off x="-2" y="1"/>
            <a:ext cx="9144002" cy="2571749"/>
          </a:xfrm>
          <a:prstGeom prst="rect">
            <a:avLst/>
          </a:prstGeom>
          <a:gradFill>
            <a:gsLst>
              <a:gs pos="30000">
                <a:schemeClr val="bg1">
                  <a:lumMod val="75000"/>
                </a:schemeClr>
              </a:gs>
              <a:gs pos="100000">
                <a:schemeClr val="bg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Title 2">
            <a:extLst>
              <a:ext uri="{FF2B5EF4-FFF2-40B4-BE49-F238E27FC236}">
                <a16:creationId xmlns:a16="http://schemas.microsoft.com/office/drawing/2014/main" id="{30A368FF-2813-9BE2-E70B-F3A844ECC220}"/>
              </a:ext>
            </a:extLst>
          </p:cNvPr>
          <p:cNvSpPr txBox="1">
            <a:spLocks/>
          </p:cNvSpPr>
          <p:nvPr/>
        </p:nvSpPr>
        <p:spPr>
          <a:xfrm>
            <a:off x="666750" y="432466"/>
            <a:ext cx="7812087" cy="797311"/>
          </a:xfrm>
          <a:prstGeom prst="rect">
            <a:avLst/>
          </a:prstGeom>
          <a:noFill/>
        </p:spPr>
        <p:txBody>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algn="r"/>
            <a:r>
              <a:rPr lang="lv-LV" sz="4000" dirty="0"/>
              <a:t>VNĪ </a:t>
            </a:r>
            <a:r>
              <a:rPr lang="lv-LV" sz="4000" b="1" dirty="0">
                <a:solidFill>
                  <a:schemeClr val="accent1"/>
                </a:solidFill>
              </a:rPr>
              <a:t>VIDES</a:t>
            </a:r>
            <a:r>
              <a:rPr lang="lv-LV" sz="4000" dirty="0">
                <a:solidFill>
                  <a:schemeClr val="bg1">
                    <a:lumMod val="50000"/>
                  </a:schemeClr>
                </a:solidFill>
              </a:rPr>
              <a:t> </a:t>
            </a:r>
            <a:r>
              <a:rPr lang="lv-LV" sz="4000" dirty="0"/>
              <a:t>ILGTSPĒJA 2024</a:t>
            </a:r>
          </a:p>
        </p:txBody>
      </p:sp>
      <p:cxnSp>
        <p:nvCxnSpPr>
          <p:cNvPr id="6" name="Straight Connector 5">
            <a:extLst>
              <a:ext uri="{FF2B5EF4-FFF2-40B4-BE49-F238E27FC236}">
                <a16:creationId xmlns:a16="http://schemas.microsoft.com/office/drawing/2014/main" id="{6DA73902-296A-8DFD-6C59-13EF98A1982E}"/>
              </a:ext>
            </a:extLst>
          </p:cNvPr>
          <p:cNvCxnSpPr>
            <a:cxnSpLocks/>
          </p:cNvCxnSpPr>
          <p:nvPr/>
        </p:nvCxnSpPr>
        <p:spPr>
          <a:xfrm>
            <a:off x="0" y="1346200"/>
            <a:ext cx="84772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5E15C0-58CD-9C50-2C9A-D5B87EB37044}"/>
              </a:ext>
            </a:extLst>
          </p:cNvPr>
          <p:cNvSpPr txBox="1"/>
          <p:nvPr/>
        </p:nvSpPr>
        <p:spPr>
          <a:xfrm>
            <a:off x="5854683" y="1346200"/>
            <a:ext cx="2622567" cy="369332"/>
          </a:xfrm>
          <a:prstGeom prst="rect">
            <a:avLst/>
          </a:prstGeom>
          <a:solidFill>
            <a:schemeClr val="accent1"/>
          </a:solidFill>
        </p:spPr>
        <p:txBody>
          <a:bodyPr wrap="square" rtlCol="0">
            <a:spAutoFit/>
          </a:bodyPr>
          <a:lstStyle/>
          <a:p>
            <a:r>
              <a:rPr lang="lv-LV" b="1" dirty="0">
                <a:solidFill>
                  <a:schemeClr val="bg1">
                    <a:lumMod val="50000"/>
                  </a:schemeClr>
                </a:solidFill>
                <a:latin typeface="+mj-lt"/>
              </a:rPr>
              <a:t>Ilgtspējīga būvniecība</a:t>
            </a:r>
          </a:p>
        </p:txBody>
      </p:sp>
      <p:sp>
        <p:nvSpPr>
          <p:cNvPr id="12" name="Rectangle: Rounded Corners 11">
            <a:extLst>
              <a:ext uri="{FF2B5EF4-FFF2-40B4-BE49-F238E27FC236}">
                <a16:creationId xmlns:a16="http://schemas.microsoft.com/office/drawing/2014/main" id="{61099534-85C6-94D8-862E-F1F092C5AE24}"/>
              </a:ext>
            </a:extLst>
          </p:cNvPr>
          <p:cNvSpPr/>
          <p:nvPr/>
        </p:nvSpPr>
        <p:spPr>
          <a:xfrm>
            <a:off x="7324725" y="3435351"/>
            <a:ext cx="1154112" cy="115411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1" name="Graphic 10">
            <a:extLst>
              <a:ext uri="{FF2B5EF4-FFF2-40B4-BE49-F238E27FC236}">
                <a16:creationId xmlns:a16="http://schemas.microsoft.com/office/drawing/2014/main" id="{E1F21B29-582C-2626-E4BD-6B2375B816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5781" y="3526407"/>
            <a:ext cx="972000" cy="972000"/>
          </a:xfrm>
          <a:prstGeom prst="rect">
            <a:avLst/>
          </a:prstGeom>
        </p:spPr>
      </p:pic>
    </p:spTree>
    <p:extLst>
      <p:ext uri="{BB962C8B-B14F-4D97-AF65-F5344CB8AC3E}">
        <p14:creationId xmlns:p14="http://schemas.microsoft.com/office/powerpoint/2010/main" val="275431690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00BA8F-3083-4936-A5F8-C18FCF0B1A0E}"/>
              </a:ext>
            </a:extLst>
          </p:cNvPr>
          <p:cNvPicPr>
            <a:picLocks noChangeAspect="1"/>
          </p:cNvPicPr>
          <p:nvPr/>
        </p:nvPicPr>
        <p:blipFill>
          <a:blip r:embed="rId3">
            <a:duotone>
              <a:prstClr val="black"/>
              <a:schemeClr val="tx2">
                <a:tint val="45000"/>
                <a:satMod val="400000"/>
              </a:schemeClr>
            </a:duotone>
            <a:alphaModFix amt="10000"/>
            <a:extLst>
              <a:ext uri="{28A0092B-C50C-407E-A947-70E740481C1C}">
                <a14:useLocalDpi xmlns:a14="http://schemas.microsoft.com/office/drawing/2010/main" val="0"/>
              </a:ext>
            </a:extLst>
          </a:blip>
          <a:srcRect t="7802" b="7802"/>
          <a:stretch/>
        </p:blipFill>
        <p:spPr>
          <a:xfrm>
            <a:off x="0" y="1"/>
            <a:ext cx="9144000" cy="5143498"/>
          </a:xfrm>
          <a:prstGeom prst="rect">
            <a:avLst/>
          </a:prstGeom>
        </p:spPr>
      </p:pic>
      <p:sp>
        <p:nvSpPr>
          <p:cNvPr id="2" name="Slide Number Placeholder 1">
            <a:extLst>
              <a:ext uri="{FF2B5EF4-FFF2-40B4-BE49-F238E27FC236}">
                <a16:creationId xmlns:a16="http://schemas.microsoft.com/office/drawing/2014/main" id="{00DF15A1-1A0B-4B10-820D-3D200BEA45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18A06-01C8-4740-BA7B-FC4932E60795}" type="slidenum">
              <a:rPr kumimoji="0" lang="lv-LV" sz="12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lv-LV" sz="12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42E9AC6D-2D3F-1448-925C-64634BCFC82A}"/>
              </a:ext>
            </a:extLst>
          </p:cNvPr>
          <p:cNvSpPr/>
          <p:nvPr/>
        </p:nvSpPr>
        <p:spPr>
          <a:xfrm>
            <a:off x="-2" y="1"/>
            <a:ext cx="9144002" cy="2571749"/>
          </a:xfrm>
          <a:prstGeom prst="rect">
            <a:avLst/>
          </a:prstGeom>
          <a:gradFill>
            <a:gsLst>
              <a:gs pos="30000">
                <a:schemeClr val="bg1">
                  <a:lumMod val="75000"/>
                </a:schemeClr>
              </a:gs>
              <a:gs pos="100000">
                <a:schemeClr val="bg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itle 2">
            <a:extLst>
              <a:ext uri="{FF2B5EF4-FFF2-40B4-BE49-F238E27FC236}">
                <a16:creationId xmlns:a16="http://schemas.microsoft.com/office/drawing/2014/main" id="{0DDD4373-FF01-6670-A6E7-3AADEF82C7A1}"/>
              </a:ext>
            </a:extLst>
          </p:cNvPr>
          <p:cNvSpPr txBox="1">
            <a:spLocks/>
          </p:cNvSpPr>
          <p:nvPr/>
        </p:nvSpPr>
        <p:spPr>
          <a:xfrm>
            <a:off x="666750" y="432466"/>
            <a:ext cx="7812087" cy="797311"/>
          </a:xfrm>
          <a:prstGeom prst="rect">
            <a:avLst/>
          </a:prstGeom>
          <a:noFill/>
        </p:spPr>
        <p:txBody>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lv-LV" sz="4000" dirty="0"/>
              <a:t>VNĪ </a:t>
            </a:r>
            <a:r>
              <a:rPr lang="lv-LV" sz="4000" b="1" dirty="0">
                <a:solidFill>
                  <a:schemeClr val="accent3">
                    <a:lumMod val="90000"/>
                  </a:schemeClr>
                </a:solidFill>
              </a:rPr>
              <a:t>SOCIĀLĀ</a:t>
            </a:r>
            <a:r>
              <a:rPr lang="lv-LV" sz="4000" dirty="0">
                <a:solidFill>
                  <a:schemeClr val="bg1">
                    <a:lumMod val="50000"/>
                  </a:schemeClr>
                </a:solidFill>
              </a:rPr>
              <a:t> </a:t>
            </a:r>
            <a:r>
              <a:rPr lang="lv-LV" sz="4000" dirty="0"/>
              <a:t>ILGTSPĒJA 2024</a:t>
            </a:r>
          </a:p>
        </p:txBody>
      </p:sp>
      <p:cxnSp>
        <p:nvCxnSpPr>
          <p:cNvPr id="14" name="Straight Connector 13">
            <a:extLst>
              <a:ext uri="{FF2B5EF4-FFF2-40B4-BE49-F238E27FC236}">
                <a16:creationId xmlns:a16="http://schemas.microsoft.com/office/drawing/2014/main" id="{3D7EF87E-7821-B2EA-F9F5-3ECCF81B90B4}"/>
              </a:ext>
            </a:extLst>
          </p:cNvPr>
          <p:cNvCxnSpPr>
            <a:cxnSpLocks/>
          </p:cNvCxnSpPr>
          <p:nvPr/>
        </p:nvCxnSpPr>
        <p:spPr>
          <a:xfrm>
            <a:off x="666750" y="1346200"/>
            <a:ext cx="8477250" cy="0"/>
          </a:xfrm>
          <a:prstGeom prst="line">
            <a:avLst/>
          </a:prstGeom>
          <a:ln w="38100">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F004F71-5949-29D1-B9FD-AFC301454CAE}"/>
              </a:ext>
            </a:extLst>
          </p:cNvPr>
          <p:cNvSpPr txBox="1"/>
          <p:nvPr/>
        </p:nvSpPr>
        <p:spPr>
          <a:xfrm>
            <a:off x="665163" y="1346200"/>
            <a:ext cx="4215181" cy="369332"/>
          </a:xfrm>
          <a:prstGeom prst="rect">
            <a:avLst/>
          </a:prstGeom>
          <a:solidFill>
            <a:schemeClr val="accent3">
              <a:lumMod val="90000"/>
            </a:schemeClr>
          </a:solidFill>
        </p:spPr>
        <p:txBody>
          <a:bodyPr wrap="square" rtlCol="0">
            <a:spAutoFit/>
          </a:bodyPr>
          <a:lstStyle/>
          <a:p>
            <a:r>
              <a:rPr lang="lv-LV" b="1" dirty="0">
                <a:solidFill>
                  <a:schemeClr val="bg1">
                    <a:lumMod val="50000"/>
                  </a:schemeClr>
                </a:solidFill>
                <a:latin typeface="+mj-lt"/>
              </a:rPr>
              <a:t>Drošība – nulles negadījumu kultūra</a:t>
            </a:r>
          </a:p>
        </p:txBody>
      </p:sp>
      <p:sp>
        <p:nvSpPr>
          <p:cNvPr id="28" name="TextBox 27">
            <a:extLst>
              <a:ext uri="{FF2B5EF4-FFF2-40B4-BE49-F238E27FC236}">
                <a16:creationId xmlns:a16="http://schemas.microsoft.com/office/drawing/2014/main" id="{E348C2B3-6C8D-6EAB-3F1F-633F856DB82B}"/>
              </a:ext>
            </a:extLst>
          </p:cNvPr>
          <p:cNvSpPr txBox="1"/>
          <p:nvPr/>
        </p:nvSpPr>
        <p:spPr>
          <a:xfrm>
            <a:off x="7019656" y="2453157"/>
            <a:ext cx="1910482" cy="523220"/>
          </a:xfrm>
          <a:prstGeom prst="rect">
            <a:avLst/>
          </a:prstGeom>
          <a:noFill/>
        </p:spPr>
        <p:txBody>
          <a:bodyPr wrap="square" lIns="144000" rtlCol="0">
            <a:spAutoFit/>
          </a:bodyPr>
          <a:lstStyle/>
          <a:p>
            <a:pPr algn="l"/>
            <a:r>
              <a:rPr lang="lv-LV" sz="1400" i="0" u="none" strike="noStrike" baseline="0" dirty="0"/>
              <a:t>Pastāvīga un</a:t>
            </a:r>
          </a:p>
          <a:p>
            <a:pPr algn="l"/>
            <a:r>
              <a:rPr lang="lv-LV" sz="1400" i="0" u="none" strike="noStrike" baseline="0" dirty="0"/>
              <a:t>stingra uzraudzība</a:t>
            </a:r>
            <a:endParaRPr lang="lv-LV" sz="1400" dirty="0"/>
          </a:p>
        </p:txBody>
      </p:sp>
      <p:sp>
        <p:nvSpPr>
          <p:cNvPr id="29" name="TextBox 28">
            <a:extLst>
              <a:ext uri="{FF2B5EF4-FFF2-40B4-BE49-F238E27FC236}">
                <a16:creationId xmlns:a16="http://schemas.microsoft.com/office/drawing/2014/main" id="{4F3B5A5B-4C68-519F-A70E-232225BB7D95}"/>
              </a:ext>
            </a:extLst>
          </p:cNvPr>
          <p:cNvSpPr txBox="1"/>
          <p:nvPr/>
        </p:nvSpPr>
        <p:spPr>
          <a:xfrm>
            <a:off x="4373361" y="2453157"/>
            <a:ext cx="1910482" cy="523220"/>
          </a:xfrm>
          <a:prstGeom prst="rect">
            <a:avLst/>
          </a:prstGeom>
          <a:noFill/>
        </p:spPr>
        <p:txBody>
          <a:bodyPr wrap="square" lIns="144000" rtlCol="0">
            <a:spAutoFit/>
          </a:bodyPr>
          <a:lstStyle/>
          <a:p>
            <a:pPr algn="l"/>
            <a:r>
              <a:rPr lang="lv-LV" sz="1400" i="0" u="none" strike="noStrike" baseline="0" dirty="0"/>
              <a:t>Labā prakse</a:t>
            </a:r>
          </a:p>
          <a:p>
            <a:pPr algn="l"/>
            <a:r>
              <a:rPr lang="lv-LV" sz="1400" i="0" u="none" strike="noStrike" baseline="0" dirty="0"/>
              <a:t>un tiesību akti</a:t>
            </a:r>
            <a:endParaRPr lang="lv-LV" sz="1400" dirty="0"/>
          </a:p>
        </p:txBody>
      </p:sp>
      <p:sp>
        <p:nvSpPr>
          <p:cNvPr id="30" name="TextBox 29">
            <a:extLst>
              <a:ext uri="{FF2B5EF4-FFF2-40B4-BE49-F238E27FC236}">
                <a16:creationId xmlns:a16="http://schemas.microsoft.com/office/drawing/2014/main" id="{598AD15B-220B-66D8-ED17-3DEE648907C0}"/>
              </a:ext>
            </a:extLst>
          </p:cNvPr>
          <p:cNvSpPr txBox="1"/>
          <p:nvPr/>
        </p:nvSpPr>
        <p:spPr>
          <a:xfrm>
            <a:off x="1541161" y="2453157"/>
            <a:ext cx="1910482" cy="523220"/>
          </a:xfrm>
          <a:prstGeom prst="rect">
            <a:avLst/>
          </a:prstGeom>
          <a:noFill/>
        </p:spPr>
        <p:txBody>
          <a:bodyPr wrap="square" lIns="144000" rtlCol="0">
            <a:spAutoFit/>
          </a:bodyPr>
          <a:lstStyle/>
          <a:p>
            <a:pPr algn="l"/>
            <a:r>
              <a:rPr lang="lv-LV" sz="1400" i="0" u="none" strike="noStrike" baseline="0" dirty="0"/>
              <a:t>Uzticības</a:t>
            </a:r>
          </a:p>
          <a:p>
            <a:pPr algn="l"/>
            <a:r>
              <a:rPr lang="lv-LV" sz="1400" i="0" u="none" strike="noStrike" baseline="0" dirty="0"/>
              <a:t>personas</a:t>
            </a:r>
            <a:endParaRPr lang="lv-LV" sz="1400" dirty="0"/>
          </a:p>
        </p:txBody>
      </p:sp>
      <p:sp>
        <p:nvSpPr>
          <p:cNvPr id="31" name="TextBox 30">
            <a:extLst>
              <a:ext uri="{FF2B5EF4-FFF2-40B4-BE49-F238E27FC236}">
                <a16:creationId xmlns:a16="http://schemas.microsoft.com/office/drawing/2014/main" id="{EFC4EE2B-0EE8-5673-2463-EF8DDF9093F6}"/>
              </a:ext>
            </a:extLst>
          </p:cNvPr>
          <p:cNvSpPr txBox="1"/>
          <p:nvPr/>
        </p:nvSpPr>
        <p:spPr>
          <a:xfrm>
            <a:off x="7019656" y="3696627"/>
            <a:ext cx="1910482" cy="523220"/>
          </a:xfrm>
          <a:prstGeom prst="rect">
            <a:avLst/>
          </a:prstGeom>
          <a:noFill/>
        </p:spPr>
        <p:txBody>
          <a:bodyPr wrap="square" lIns="144000" rtlCol="0">
            <a:spAutoFit/>
          </a:bodyPr>
          <a:lstStyle/>
          <a:p>
            <a:pPr algn="l"/>
            <a:r>
              <a:rPr lang="lv-LV" sz="1400" i="0" u="none" strike="noStrike" baseline="0" dirty="0"/>
              <a:t>Risku novērtēšana</a:t>
            </a:r>
          </a:p>
          <a:p>
            <a:pPr algn="l"/>
            <a:r>
              <a:rPr lang="lv-LV" sz="1400" i="0" u="none" strike="noStrike" baseline="0" dirty="0"/>
              <a:t>un novēršana</a:t>
            </a:r>
            <a:endParaRPr lang="lv-LV" sz="1400" dirty="0"/>
          </a:p>
        </p:txBody>
      </p:sp>
      <p:sp>
        <p:nvSpPr>
          <p:cNvPr id="32" name="TextBox 31">
            <a:extLst>
              <a:ext uri="{FF2B5EF4-FFF2-40B4-BE49-F238E27FC236}">
                <a16:creationId xmlns:a16="http://schemas.microsoft.com/office/drawing/2014/main" id="{DE359F44-B919-313F-2511-EBF6060049D4}"/>
              </a:ext>
            </a:extLst>
          </p:cNvPr>
          <p:cNvSpPr txBox="1"/>
          <p:nvPr/>
        </p:nvSpPr>
        <p:spPr>
          <a:xfrm>
            <a:off x="4373361" y="3581589"/>
            <a:ext cx="2299282" cy="738664"/>
          </a:xfrm>
          <a:prstGeom prst="rect">
            <a:avLst/>
          </a:prstGeom>
          <a:noFill/>
        </p:spPr>
        <p:txBody>
          <a:bodyPr wrap="square" lIns="144000" rtlCol="0">
            <a:spAutoFit/>
          </a:bodyPr>
          <a:lstStyle/>
          <a:p>
            <a:pPr algn="l"/>
            <a:r>
              <a:rPr lang="lv-LV" sz="1400" i="0" u="none" strike="noStrike" baseline="0" dirty="0"/>
              <a:t>Veselības un </a:t>
            </a:r>
            <a:br>
              <a:rPr lang="lv-LV" sz="1400" i="0" u="none" strike="noStrike" baseline="0" dirty="0"/>
            </a:br>
            <a:r>
              <a:rPr lang="lv-LV" sz="1400" i="0" u="none" strike="noStrike" baseline="0" dirty="0" err="1"/>
              <a:t>labbūtības</a:t>
            </a:r>
            <a:br>
              <a:rPr lang="lv-LV" sz="1400" i="0" u="none" strike="noStrike" baseline="0" dirty="0"/>
            </a:br>
            <a:r>
              <a:rPr lang="lv-LV" sz="1400" i="0" u="none" strike="noStrike" baseline="0" dirty="0"/>
              <a:t>pasākumi</a:t>
            </a:r>
            <a:endParaRPr lang="lv-LV" sz="1400" dirty="0"/>
          </a:p>
        </p:txBody>
      </p:sp>
      <p:sp>
        <p:nvSpPr>
          <p:cNvPr id="35" name="Oval 34">
            <a:extLst>
              <a:ext uri="{FF2B5EF4-FFF2-40B4-BE49-F238E27FC236}">
                <a16:creationId xmlns:a16="http://schemas.microsoft.com/office/drawing/2014/main" id="{67F96055-C480-4DB8-99BF-5594A30036C5}"/>
              </a:ext>
            </a:extLst>
          </p:cNvPr>
          <p:cNvSpPr/>
          <p:nvPr/>
        </p:nvSpPr>
        <p:spPr>
          <a:xfrm>
            <a:off x="659303" y="2278609"/>
            <a:ext cx="872318" cy="8723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36" name="Oval 35">
            <a:extLst>
              <a:ext uri="{FF2B5EF4-FFF2-40B4-BE49-F238E27FC236}">
                <a16:creationId xmlns:a16="http://schemas.microsoft.com/office/drawing/2014/main" id="{174F5754-4A56-A47A-9306-4DF4C3351E32}"/>
              </a:ext>
            </a:extLst>
          </p:cNvPr>
          <p:cNvSpPr/>
          <p:nvPr/>
        </p:nvSpPr>
        <p:spPr>
          <a:xfrm>
            <a:off x="3487946" y="2278609"/>
            <a:ext cx="872318" cy="8723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17" name="Graphic 16">
            <a:extLst>
              <a:ext uri="{FF2B5EF4-FFF2-40B4-BE49-F238E27FC236}">
                <a16:creationId xmlns:a16="http://schemas.microsoft.com/office/drawing/2014/main" id="{6CBD11FA-7A08-0390-CD86-35249DDE2A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149" y="2473746"/>
            <a:ext cx="428625" cy="438150"/>
          </a:xfrm>
          <a:prstGeom prst="rect">
            <a:avLst/>
          </a:prstGeom>
        </p:spPr>
      </p:pic>
      <p:pic>
        <p:nvPicPr>
          <p:cNvPr id="19" name="Graphic 18">
            <a:extLst>
              <a:ext uri="{FF2B5EF4-FFF2-40B4-BE49-F238E27FC236}">
                <a16:creationId xmlns:a16="http://schemas.microsoft.com/office/drawing/2014/main" id="{F1ACADF2-C970-BEAB-8FB8-3EB2DAE01F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71692" y="2534134"/>
            <a:ext cx="504825" cy="390525"/>
          </a:xfrm>
          <a:prstGeom prst="rect">
            <a:avLst/>
          </a:prstGeom>
        </p:spPr>
      </p:pic>
      <p:sp>
        <p:nvSpPr>
          <p:cNvPr id="37" name="Oval 36">
            <a:extLst>
              <a:ext uri="{FF2B5EF4-FFF2-40B4-BE49-F238E27FC236}">
                <a16:creationId xmlns:a16="http://schemas.microsoft.com/office/drawing/2014/main" id="{BFA3FD11-828C-4276-BAC0-7CA079A1E547}"/>
              </a:ext>
            </a:extLst>
          </p:cNvPr>
          <p:cNvSpPr/>
          <p:nvPr/>
        </p:nvSpPr>
        <p:spPr>
          <a:xfrm>
            <a:off x="6134040" y="2278609"/>
            <a:ext cx="872318" cy="8723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21" name="Graphic 20">
            <a:extLst>
              <a:ext uri="{FF2B5EF4-FFF2-40B4-BE49-F238E27FC236}">
                <a16:creationId xmlns:a16="http://schemas.microsoft.com/office/drawing/2014/main" id="{0ECDB428-1DF4-024C-DECE-9337988ACB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2118" y="2474431"/>
            <a:ext cx="400050" cy="495300"/>
          </a:xfrm>
          <a:prstGeom prst="rect">
            <a:avLst/>
          </a:prstGeom>
        </p:spPr>
      </p:pic>
      <p:sp>
        <p:nvSpPr>
          <p:cNvPr id="38" name="Oval 37">
            <a:extLst>
              <a:ext uri="{FF2B5EF4-FFF2-40B4-BE49-F238E27FC236}">
                <a16:creationId xmlns:a16="http://schemas.microsoft.com/office/drawing/2014/main" id="{2EF74356-450C-1E5E-0FA8-5303C86F8687}"/>
              </a:ext>
            </a:extLst>
          </p:cNvPr>
          <p:cNvSpPr/>
          <p:nvPr/>
        </p:nvSpPr>
        <p:spPr>
          <a:xfrm>
            <a:off x="659303" y="3522079"/>
            <a:ext cx="872318" cy="8723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39" name="Oval 38">
            <a:extLst>
              <a:ext uri="{FF2B5EF4-FFF2-40B4-BE49-F238E27FC236}">
                <a16:creationId xmlns:a16="http://schemas.microsoft.com/office/drawing/2014/main" id="{37AEAE7A-6A71-9FA3-FBCF-B9F664D6A15E}"/>
              </a:ext>
            </a:extLst>
          </p:cNvPr>
          <p:cNvSpPr/>
          <p:nvPr/>
        </p:nvSpPr>
        <p:spPr>
          <a:xfrm>
            <a:off x="3487946" y="3522079"/>
            <a:ext cx="872318" cy="8723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40" name="Oval 39">
            <a:extLst>
              <a:ext uri="{FF2B5EF4-FFF2-40B4-BE49-F238E27FC236}">
                <a16:creationId xmlns:a16="http://schemas.microsoft.com/office/drawing/2014/main" id="{FA071CF6-19E2-526A-B2DC-A611578E592B}"/>
              </a:ext>
            </a:extLst>
          </p:cNvPr>
          <p:cNvSpPr/>
          <p:nvPr/>
        </p:nvSpPr>
        <p:spPr>
          <a:xfrm>
            <a:off x="6134040" y="3522079"/>
            <a:ext cx="872318" cy="8723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dirty="0"/>
          </a:p>
        </p:txBody>
      </p:sp>
      <p:pic>
        <p:nvPicPr>
          <p:cNvPr id="23" name="Graphic 22">
            <a:extLst>
              <a:ext uri="{FF2B5EF4-FFF2-40B4-BE49-F238E27FC236}">
                <a16:creationId xmlns:a16="http://schemas.microsoft.com/office/drawing/2014/main" id="{D05797B2-A224-DD4D-4F49-E73C63871C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4486" y="3732189"/>
            <a:ext cx="361950" cy="466725"/>
          </a:xfrm>
          <a:prstGeom prst="rect">
            <a:avLst/>
          </a:prstGeom>
        </p:spPr>
      </p:pic>
      <p:pic>
        <p:nvPicPr>
          <p:cNvPr id="25" name="Graphic 24">
            <a:extLst>
              <a:ext uri="{FF2B5EF4-FFF2-40B4-BE49-F238E27FC236}">
                <a16:creationId xmlns:a16="http://schemas.microsoft.com/office/drawing/2014/main" id="{D2F25488-8F8B-F5E4-9C4C-709B5986D0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56484" y="3729892"/>
            <a:ext cx="442058" cy="442058"/>
          </a:xfrm>
          <a:prstGeom prst="rect">
            <a:avLst/>
          </a:prstGeom>
        </p:spPr>
      </p:pic>
      <p:sp>
        <p:nvSpPr>
          <p:cNvPr id="33" name="TextBox 32">
            <a:extLst>
              <a:ext uri="{FF2B5EF4-FFF2-40B4-BE49-F238E27FC236}">
                <a16:creationId xmlns:a16="http://schemas.microsoft.com/office/drawing/2014/main" id="{F93438F1-17C8-5498-6A1B-2A7DB05BE583}"/>
              </a:ext>
            </a:extLst>
          </p:cNvPr>
          <p:cNvSpPr txBox="1"/>
          <p:nvPr/>
        </p:nvSpPr>
        <p:spPr>
          <a:xfrm>
            <a:off x="1541160" y="3596219"/>
            <a:ext cx="2337627" cy="738664"/>
          </a:xfrm>
          <a:prstGeom prst="rect">
            <a:avLst/>
          </a:prstGeom>
          <a:noFill/>
        </p:spPr>
        <p:txBody>
          <a:bodyPr wrap="square" lIns="144000" rtlCol="0">
            <a:spAutoFit/>
          </a:bodyPr>
          <a:lstStyle/>
          <a:p>
            <a:pPr algn="l"/>
            <a:r>
              <a:rPr lang="lv-LV" sz="1400" i="0" u="none" strike="noStrike" baseline="0" dirty="0"/>
              <a:t>Darbinieku, </a:t>
            </a:r>
            <a:br>
              <a:rPr lang="lv-LV" sz="1400" i="0" u="none" strike="noStrike" baseline="0" dirty="0"/>
            </a:br>
            <a:r>
              <a:rPr lang="lv-LV" sz="1400" i="0" u="none" strike="noStrike" baseline="0" dirty="0"/>
              <a:t>partneru, </a:t>
            </a:r>
            <a:r>
              <a:rPr lang="lv-LV" sz="1400" dirty="0"/>
              <a:t>n</a:t>
            </a:r>
            <a:r>
              <a:rPr lang="lv-LV" sz="1400" i="0" u="none" strike="noStrike" baseline="0" dirty="0"/>
              <a:t>omnieku izglītošana</a:t>
            </a:r>
            <a:endParaRPr lang="lv-LV" sz="1400" dirty="0"/>
          </a:p>
        </p:txBody>
      </p:sp>
      <p:pic>
        <p:nvPicPr>
          <p:cNvPr id="27" name="Graphic 26">
            <a:extLst>
              <a:ext uri="{FF2B5EF4-FFF2-40B4-BE49-F238E27FC236}">
                <a16:creationId xmlns:a16="http://schemas.microsoft.com/office/drawing/2014/main" id="{688DBC66-BF3D-B3C9-8EE1-758FF14E3DF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76454" y="3686679"/>
            <a:ext cx="495300" cy="495300"/>
          </a:xfrm>
          <a:prstGeom prst="rect">
            <a:avLst/>
          </a:prstGeom>
        </p:spPr>
      </p:pic>
    </p:spTree>
    <p:extLst>
      <p:ext uri="{BB962C8B-B14F-4D97-AF65-F5344CB8AC3E}">
        <p14:creationId xmlns:p14="http://schemas.microsoft.com/office/powerpoint/2010/main" val="3437731653"/>
      </p:ext>
    </p:extLst>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A854B-A417-424E-A9FD-148896C53740}"/>
              </a:ext>
            </a:extLst>
          </p:cNvPr>
          <p:cNvPicPr>
            <a:picLocks noChangeAspect="1"/>
          </p:cNvPicPr>
          <p:nvPr/>
        </p:nvPicPr>
        <p:blipFill>
          <a:blip r:embed="rId3" cstate="print">
            <a:extLst>
              <a:ext uri="{28A0092B-C50C-407E-A947-70E740481C1C}">
                <a14:useLocalDpi xmlns:a14="http://schemas.microsoft.com/office/drawing/2010/main" val="0"/>
              </a:ext>
            </a:extLst>
          </a:blip>
          <a:srcRect t="15345" b="191"/>
          <a:stretch/>
        </p:blipFill>
        <p:spPr>
          <a:xfrm>
            <a:off x="0" y="0"/>
            <a:ext cx="9144000" cy="5143500"/>
          </a:xfrm>
          <a:prstGeom prst="rect">
            <a:avLst/>
          </a:prstGeom>
        </p:spPr>
      </p:pic>
      <p:sp>
        <p:nvSpPr>
          <p:cNvPr id="7" name="Rectangle 6">
            <a:extLst>
              <a:ext uri="{FF2B5EF4-FFF2-40B4-BE49-F238E27FC236}">
                <a16:creationId xmlns:a16="http://schemas.microsoft.com/office/drawing/2014/main" id="{D07A9CDA-6089-4930-AD8E-5DFFBDA91B46}"/>
              </a:ext>
            </a:extLst>
          </p:cNvPr>
          <p:cNvSpPr/>
          <p:nvPr/>
        </p:nvSpPr>
        <p:spPr>
          <a:xfrm>
            <a:off x="-2" y="1"/>
            <a:ext cx="9144002" cy="2571749"/>
          </a:xfrm>
          <a:prstGeom prst="rect">
            <a:avLst/>
          </a:prstGeom>
          <a:gradFill>
            <a:gsLst>
              <a:gs pos="30000">
                <a:schemeClr val="bg1">
                  <a:lumMod val="75000"/>
                </a:schemeClr>
              </a:gs>
              <a:gs pos="100000">
                <a:schemeClr val="bg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Slide Number Placeholder 1">
            <a:extLst>
              <a:ext uri="{FF2B5EF4-FFF2-40B4-BE49-F238E27FC236}">
                <a16:creationId xmlns:a16="http://schemas.microsoft.com/office/drawing/2014/main" id="{00DF15A1-1A0B-4B10-820D-3D200BEA45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18A06-01C8-4740-BA7B-FC4932E60795}" type="slidenum">
              <a:rPr kumimoji="0" lang="lv-LV" sz="12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lv-LV"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itle 2">
            <a:extLst>
              <a:ext uri="{FF2B5EF4-FFF2-40B4-BE49-F238E27FC236}">
                <a16:creationId xmlns:a16="http://schemas.microsoft.com/office/drawing/2014/main" id="{E898D1B8-A3FD-4057-E6FE-87F4715A50F9}"/>
              </a:ext>
            </a:extLst>
          </p:cNvPr>
          <p:cNvSpPr txBox="1">
            <a:spLocks/>
          </p:cNvSpPr>
          <p:nvPr/>
        </p:nvSpPr>
        <p:spPr>
          <a:xfrm>
            <a:off x="666750" y="432466"/>
            <a:ext cx="7812087" cy="797311"/>
          </a:xfrm>
          <a:prstGeom prst="rect">
            <a:avLst/>
          </a:prstGeom>
          <a:noFill/>
        </p:spPr>
        <p:txBody>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algn="r"/>
            <a:r>
              <a:rPr lang="lv-LV" sz="4000" dirty="0"/>
              <a:t>VNĪ </a:t>
            </a:r>
            <a:r>
              <a:rPr lang="lv-LV" sz="4000" b="1" dirty="0">
                <a:solidFill>
                  <a:schemeClr val="accent3">
                    <a:lumMod val="90000"/>
                  </a:schemeClr>
                </a:solidFill>
              </a:rPr>
              <a:t>SOCIĀLĀ</a:t>
            </a:r>
            <a:r>
              <a:rPr lang="lv-LV" sz="4000" dirty="0">
                <a:solidFill>
                  <a:schemeClr val="bg1">
                    <a:lumMod val="50000"/>
                  </a:schemeClr>
                </a:solidFill>
              </a:rPr>
              <a:t> </a:t>
            </a:r>
            <a:r>
              <a:rPr lang="lv-LV" sz="4000" dirty="0"/>
              <a:t>ILGTSPĒJA 2024</a:t>
            </a:r>
          </a:p>
        </p:txBody>
      </p:sp>
      <p:cxnSp>
        <p:nvCxnSpPr>
          <p:cNvPr id="5" name="Straight Connector 4">
            <a:extLst>
              <a:ext uri="{FF2B5EF4-FFF2-40B4-BE49-F238E27FC236}">
                <a16:creationId xmlns:a16="http://schemas.microsoft.com/office/drawing/2014/main" id="{A6566CFC-C646-6FED-D4B1-CE7A12509DE1}"/>
              </a:ext>
            </a:extLst>
          </p:cNvPr>
          <p:cNvCxnSpPr>
            <a:cxnSpLocks/>
          </p:cNvCxnSpPr>
          <p:nvPr/>
        </p:nvCxnSpPr>
        <p:spPr>
          <a:xfrm>
            <a:off x="0" y="1346200"/>
            <a:ext cx="8477250" cy="0"/>
          </a:xfrm>
          <a:prstGeom prst="line">
            <a:avLst/>
          </a:prstGeom>
          <a:ln w="38100">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4000E3-7BA1-F43B-F06C-44872C44CFBD}"/>
              </a:ext>
            </a:extLst>
          </p:cNvPr>
          <p:cNvSpPr txBox="1"/>
          <p:nvPr/>
        </p:nvSpPr>
        <p:spPr>
          <a:xfrm>
            <a:off x="5821680" y="1346200"/>
            <a:ext cx="2655570" cy="369332"/>
          </a:xfrm>
          <a:prstGeom prst="rect">
            <a:avLst/>
          </a:prstGeom>
          <a:solidFill>
            <a:schemeClr val="accent3">
              <a:lumMod val="90000"/>
            </a:schemeClr>
          </a:solidFill>
        </p:spPr>
        <p:txBody>
          <a:bodyPr wrap="square" rtlCol="0">
            <a:spAutoFit/>
          </a:bodyPr>
          <a:lstStyle/>
          <a:p>
            <a:pPr algn="r"/>
            <a:r>
              <a:rPr lang="lv-LV" b="1" dirty="0">
                <a:solidFill>
                  <a:schemeClr val="bg1">
                    <a:lumMod val="50000"/>
                  </a:schemeClr>
                </a:solidFill>
                <a:latin typeface="+mj-lt"/>
              </a:rPr>
              <a:t>Darbinieku iekļaušana</a:t>
            </a:r>
          </a:p>
        </p:txBody>
      </p:sp>
    </p:spTree>
    <p:extLst>
      <p:ext uri="{BB962C8B-B14F-4D97-AF65-F5344CB8AC3E}">
        <p14:creationId xmlns:p14="http://schemas.microsoft.com/office/powerpoint/2010/main" val="223894771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suit sitting at a table with other people in the background&#10;&#10;Description automatically generated">
            <a:extLst>
              <a:ext uri="{FF2B5EF4-FFF2-40B4-BE49-F238E27FC236}">
                <a16:creationId xmlns:a16="http://schemas.microsoft.com/office/drawing/2014/main" id="{ED2ABC83-630E-422C-F7C6-A8B405B7F8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5" b="7775"/>
          <a:stretch/>
        </p:blipFill>
        <p:spPr>
          <a:xfrm>
            <a:off x="0" y="0"/>
            <a:ext cx="9144000" cy="5143500"/>
          </a:xfrm>
          <a:prstGeom prst="rect">
            <a:avLst/>
          </a:prstGeom>
        </p:spPr>
      </p:pic>
      <p:sp>
        <p:nvSpPr>
          <p:cNvPr id="2" name="Slide Number Placeholder 1">
            <a:extLst>
              <a:ext uri="{FF2B5EF4-FFF2-40B4-BE49-F238E27FC236}">
                <a16:creationId xmlns:a16="http://schemas.microsoft.com/office/drawing/2014/main" id="{00DF15A1-1A0B-4B10-820D-3D200BEA453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18A06-01C8-4740-BA7B-FC4932E60795}" type="slidenum">
              <a:rPr kumimoji="0" lang="lv-LV" sz="12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lv-LV" sz="12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458F2BA-CA3F-F98A-5FBF-204EA667642B}"/>
              </a:ext>
            </a:extLst>
          </p:cNvPr>
          <p:cNvSpPr/>
          <p:nvPr/>
        </p:nvSpPr>
        <p:spPr>
          <a:xfrm>
            <a:off x="-2" y="1"/>
            <a:ext cx="9144002" cy="2571749"/>
          </a:xfrm>
          <a:prstGeom prst="rect">
            <a:avLst/>
          </a:prstGeom>
          <a:gradFill>
            <a:gsLst>
              <a:gs pos="30000">
                <a:schemeClr val="bg1">
                  <a:lumMod val="75000"/>
                </a:schemeClr>
              </a:gs>
              <a:gs pos="100000">
                <a:schemeClr val="bg1">
                  <a:lumMod val="7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itle 2">
            <a:extLst>
              <a:ext uri="{FF2B5EF4-FFF2-40B4-BE49-F238E27FC236}">
                <a16:creationId xmlns:a16="http://schemas.microsoft.com/office/drawing/2014/main" id="{84A5CB8B-AE5A-90E6-DACE-CEB4E34A905B}"/>
              </a:ext>
            </a:extLst>
          </p:cNvPr>
          <p:cNvSpPr txBox="1">
            <a:spLocks/>
          </p:cNvSpPr>
          <p:nvPr/>
        </p:nvSpPr>
        <p:spPr>
          <a:xfrm>
            <a:off x="666750" y="432466"/>
            <a:ext cx="7934325" cy="797311"/>
          </a:xfrm>
          <a:prstGeom prst="rect">
            <a:avLst/>
          </a:prstGeom>
          <a:noFill/>
        </p:spPr>
        <p:txBody>
          <a:bodyPr/>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r>
              <a:rPr lang="lv-LV" sz="4000" b="1" dirty="0">
                <a:solidFill>
                  <a:schemeClr val="accent6"/>
                </a:solidFill>
              </a:rPr>
              <a:t>PĀRVALDĪBAS</a:t>
            </a:r>
            <a:r>
              <a:rPr lang="lv-LV" sz="4000" dirty="0">
                <a:solidFill>
                  <a:schemeClr val="bg1">
                    <a:lumMod val="50000"/>
                  </a:schemeClr>
                </a:solidFill>
              </a:rPr>
              <a:t> </a:t>
            </a:r>
            <a:r>
              <a:rPr lang="lv-LV" sz="4000" dirty="0"/>
              <a:t>ILGTSPĒJA 2024</a:t>
            </a:r>
          </a:p>
        </p:txBody>
      </p:sp>
      <p:cxnSp>
        <p:nvCxnSpPr>
          <p:cNvPr id="5" name="Straight Connector 4">
            <a:extLst>
              <a:ext uri="{FF2B5EF4-FFF2-40B4-BE49-F238E27FC236}">
                <a16:creationId xmlns:a16="http://schemas.microsoft.com/office/drawing/2014/main" id="{63384107-B8F9-717C-4BB0-97C0765353F9}"/>
              </a:ext>
            </a:extLst>
          </p:cNvPr>
          <p:cNvCxnSpPr>
            <a:cxnSpLocks/>
          </p:cNvCxnSpPr>
          <p:nvPr/>
        </p:nvCxnSpPr>
        <p:spPr>
          <a:xfrm>
            <a:off x="666750" y="1346200"/>
            <a:ext cx="847725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6B568FF-253A-9222-BEB7-55AF0DD653CE}"/>
              </a:ext>
            </a:extLst>
          </p:cNvPr>
          <p:cNvSpPr txBox="1"/>
          <p:nvPr/>
        </p:nvSpPr>
        <p:spPr>
          <a:xfrm>
            <a:off x="665163" y="1346200"/>
            <a:ext cx="2744787" cy="369332"/>
          </a:xfrm>
          <a:prstGeom prst="rect">
            <a:avLst/>
          </a:prstGeom>
          <a:solidFill>
            <a:schemeClr val="accent6"/>
          </a:solidFill>
        </p:spPr>
        <p:txBody>
          <a:bodyPr wrap="square" rtlCol="0">
            <a:spAutoFit/>
          </a:bodyPr>
          <a:lstStyle/>
          <a:p>
            <a:r>
              <a:rPr lang="lv-LV" b="1" dirty="0">
                <a:solidFill>
                  <a:schemeClr val="bg1">
                    <a:lumMod val="50000"/>
                  </a:schemeClr>
                </a:solidFill>
                <a:latin typeface="+mj-lt"/>
              </a:rPr>
              <a:t>Korporatīvā pārvaldība</a:t>
            </a:r>
          </a:p>
        </p:txBody>
      </p:sp>
    </p:spTree>
    <p:extLst>
      <p:ext uri="{BB962C8B-B14F-4D97-AF65-F5344CB8AC3E}">
        <p14:creationId xmlns:p14="http://schemas.microsoft.com/office/powerpoint/2010/main" val="1319884977"/>
      </p:ext>
    </p:extLst>
  </p:cSld>
  <p:clrMapOvr>
    <a:masterClrMapping/>
  </p:clrMapOvr>
  <p:transition spd="slow">
    <p:push/>
  </p:transition>
</p:sld>
</file>

<file path=ppt/theme/theme1.xml><?xml version="1.0" encoding="utf-8"?>
<a:theme xmlns:a="http://schemas.openxmlformats.org/drawingml/2006/main" name="Office Theme">
  <a:themeElements>
    <a:clrScheme name="Custom 1">
      <a:dk1>
        <a:srgbClr val="6B6F7B"/>
      </a:dk1>
      <a:lt1>
        <a:srgbClr val="FFFFFF"/>
      </a:lt1>
      <a:dk2>
        <a:srgbClr val="6B6F7B"/>
      </a:dk2>
      <a:lt2>
        <a:srgbClr val="FFFFFF"/>
      </a:lt2>
      <a:accent1>
        <a:srgbClr val="D5DE3D"/>
      </a:accent1>
      <a:accent2>
        <a:srgbClr val="FFFFFF"/>
      </a:accent2>
      <a:accent3>
        <a:srgbClr val="F0E8D7"/>
      </a:accent3>
      <a:accent4>
        <a:srgbClr val="D1DDDF"/>
      </a:accent4>
      <a:accent5>
        <a:srgbClr val="00B4FF"/>
      </a:accent5>
      <a:accent6>
        <a:srgbClr val="B2E9FF"/>
      </a:accent6>
      <a:hlink>
        <a:srgbClr val="D5DE3D"/>
      </a:hlink>
      <a:folHlink>
        <a:srgbClr val="EEF1B1"/>
      </a:folHlink>
    </a:clrScheme>
    <a:fontScheme name="VNĪ">
      <a:majorFont>
        <a:latin typeface="Roboto Sla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VNĪ">
      <a:dk1>
        <a:srgbClr val="6B6F7B"/>
      </a:dk1>
      <a:lt1>
        <a:srgbClr val="FFFFFF"/>
      </a:lt1>
      <a:dk2>
        <a:srgbClr val="6B6F7B"/>
      </a:dk2>
      <a:lt2>
        <a:srgbClr val="FFFFFF"/>
      </a:lt2>
      <a:accent1>
        <a:srgbClr val="D5DE3D"/>
      </a:accent1>
      <a:accent2>
        <a:srgbClr val="FFFFFF"/>
      </a:accent2>
      <a:accent3>
        <a:srgbClr val="F0E8D7"/>
      </a:accent3>
      <a:accent4>
        <a:srgbClr val="D1DDDF"/>
      </a:accent4>
      <a:accent5>
        <a:srgbClr val="00B4FF"/>
      </a:accent5>
      <a:accent6>
        <a:srgbClr val="B2E9FF"/>
      </a:accent6>
      <a:hlink>
        <a:srgbClr val="0000FF"/>
      </a:hlink>
      <a:folHlink>
        <a:srgbClr val="800080"/>
      </a:folHlink>
    </a:clrScheme>
    <a:fontScheme name="VNĪ">
      <a:majorFont>
        <a:latin typeface="Roboto Sla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7b566e8c-374e-400d-b257-90511ddda2e4">
      <Terms xmlns="http://schemas.microsoft.com/office/infopath/2007/PartnerControls"/>
    </TaxKeywordTaxHTField>
    <_ip_UnifiedCompliancePolicyUIAction xmlns="http://schemas.microsoft.com/sharepoint/v3" xsi:nil="true"/>
    <Publicit_x0101_te xmlns="f9cd5629-f60f-4448-bc28-9cb9136c4131" xsi:nil="true"/>
    <Persona xmlns="f9cd5629-f60f-4448-bc28-9cb9136c4131">
      <UserInfo>
        <DisplayName/>
        <AccountId xsi:nil="true"/>
        <AccountType/>
      </UserInfo>
    </Persona>
    <Objekts xmlns="f9cd5629-f60f-4448-bc28-9cb9136c4131" xsi:nil="true"/>
    <_ip_UnifiedCompliancePolicyProperties xmlns="http://schemas.microsoft.com/sharepoint/v3" xsi:nil="true"/>
    <Adrese xmlns="f9cd5629-f60f-4448-bc28-9cb9136c4131" xsi:nil="true"/>
    <Datums xmlns="f9cd5629-f60f-4448-bc28-9cb9136c4131">2023-08-29T21:00:00+00:00</Datums>
    <Pas_x0101_kums xmlns="f9cd5629-f60f-4448-bc28-9cb9136c4131" xsi:nil="true"/>
    <TaxCatchAll xmlns="7b566e8c-374e-400d-b257-90511ddda2e4" xsi:nil="true"/>
    <lcf76f155ced4ddcb4097134ff3c332f xmlns="f9cd5629-f60f-4448-bc28-9cb9136c41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843FA6C6FA8F46BEF62769F0050EC4" ma:contentTypeVersion="35" ma:contentTypeDescription="Create a new document." ma:contentTypeScope="" ma:versionID="093df6b75a422cd1b7ab6d1a3b3b04c4">
  <xsd:schema xmlns:xsd="http://www.w3.org/2001/XMLSchema" xmlns:xs="http://www.w3.org/2001/XMLSchema" xmlns:p="http://schemas.microsoft.com/office/2006/metadata/properties" xmlns:ns1="http://schemas.microsoft.com/sharepoint/v3" xmlns:ns2="f9cd5629-f60f-4448-bc28-9cb9136c4131" xmlns:ns3="7b566e8c-374e-400d-b257-90511ddda2e4" targetNamespace="http://schemas.microsoft.com/office/2006/metadata/properties" ma:root="true" ma:fieldsID="c83c2172a093109bca6dafb23a71bd00" ns1:_="" ns2:_="" ns3:_="">
    <xsd:import namespace="http://schemas.microsoft.com/sharepoint/v3"/>
    <xsd:import namespace="f9cd5629-f60f-4448-bc28-9cb9136c4131"/>
    <xsd:import namespace="7b566e8c-374e-400d-b257-90511ddda2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AutoKeyPoints" minOccurs="0"/>
                <xsd:element ref="ns2:MediaServiceKeyPoints" minOccurs="0"/>
                <xsd:element ref="ns2:Datums" minOccurs="0"/>
                <xsd:element ref="ns2:Objekts" minOccurs="0"/>
                <xsd:element ref="ns2:Adrese" minOccurs="0"/>
                <xsd:element ref="ns2:ac9d3b25-6afb-4b3f-a2fd-d3f019e0fd9cCountryOrRegion" minOccurs="0"/>
                <xsd:element ref="ns2:ac9d3b25-6afb-4b3f-a2fd-d3f019e0fd9cState" minOccurs="0"/>
                <xsd:element ref="ns2:ac9d3b25-6afb-4b3f-a2fd-d3f019e0fd9cCity" minOccurs="0"/>
                <xsd:element ref="ns2:ac9d3b25-6afb-4b3f-a2fd-d3f019e0fd9cPostalCode" minOccurs="0"/>
                <xsd:element ref="ns2:ac9d3b25-6afb-4b3f-a2fd-d3f019e0fd9cStreet" minOccurs="0"/>
                <xsd:element ref="ns2:ac9d3b25-6afb-4b3f-a2fd-d3f019e0fd9cGeoLoc" minOccurs="0"/>
                <xsd:element ref="ns2:ac9d3b25-6afb-4b3f-a2fd-d3f019e0fd9cDispName" minOccurs="0"/>
                <xsd:element ref="ns2:Pas_x0101_kums" minOccurs="0"/>
                <xsd:element ref="ns2:Publicit_x0101_te" minOccurs="0"/>
                <xsd:element ref="ns2:MediaLengthInSeconds" minOccurs="0"/>
                <xsd:element ref="ns2:Persona" minOccurs="0"/>
                <xsd:element ref="ns3:TaxKeywordTaxHTField"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cd5629-f60f-4448-bc28-9cb9136c41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Datums" ma:index="22" nillable="true" ma:displayName="Datums" ma:description="Pasākuma vai fotogrāfij uzņemšanas datums" ma:format="DateOnly" ma:internalName="Datums">
      <xsd:simpleType>
        <xsd:restriction base="dms:DateTime"/>
      </xsd:simpleType>
    </xsd:element>
    <xsd:element name="Objekts" ma:index="23" nillable="true" ma:displayName="Objekts" ma:description="Objekta nosaukums, ko izmantojam medijos " ma:format="Dropdown" ma:internalName="Objekts">
      <xsd:simpleType>
        <xsd:restriction base="dms:Text">
          <xsd:maxLength value="255"/>
        </xsd:restriction>
      </xsd:simpleType>
    </xsd:element>
    <xsd:element name="Adrese" ma:index="24" nillable="true" ma:displayName="Adrese" ma:description="Objekta adrese" ma:format="Dropdown" ma:internalName="Adrese">
      <xsd:simpleType>
        <xsd:restriction base="dms:Unknown"/>
      </xsd:simpleType>
    </xsd:element>
    <xsd:element name="ac9d3b25-6afb-4b3f-a2fd-d3f019e0fd9cCountryOrRegion" ma:index="25" nillable="true" ma:displayName="Adrese: Country/Region" ma:internalName="CountryOrRegion" ma:readOnly="true">
      <xsd:simpleType>
        <xsd:restriction base="dms:Text"/>
      </xsd:simpleType>
    </xsd:element>
    <xsd:element name="ac9d3b25-6afb-4b3f-a2fd-d3f019e0fd9cState" ma:index="26" nillable="true" ma:displayName="Adrese: State" ma:internalName="State" ma:readOnly="true">
      <xsd:simpleType>
        <xsd:restriction base="dms:Text"/>
      </xsd:simpleType>
    </xsd:element>
    <xsd:element name="ac9d3b25-6afb-4b3f-a2fd-d3f019e0fd9cCity" ma:index="27" nillable="true" ma:displayName="Adrese: City" ma:internalName="City" ma:readOnly="true">
      <xsd:simpleType>
        <xsd:restriction base="dms:Text"/>
      </xsd:simpleType>
    </xsd:element>
    <xsd:element name="ac9d3b25-6afb-4b3f-a2fd-d3f019e0fd9cPostalCode" ma:index="28" nillable="true" ma:displayName="Adrese: Postal Code" ma:internalName="PostalCode" ma:readOnly="true">
      <xsd:simpleType>
        <xsd:restriction base="dms:Text"/>
      </xsd:simpleType>
    </xsd:element>
    <xsd:element name="ac9d3b25-6afb-4b3f-a2fd-d3f019e0fd9cStreet" ma:index="29" nillable="true" ma:displayName="Adrese: Street" ma:internalName="Street" ma:readOnly="true">
      <xsd:simpleType>
        <xsd:restriction base="dms:Text"/>
      </xsd:simpleType>
    </xsd:element>
    <xsd:element name="ac9d3b25-6afb-4b3f-a2fd-d3f019e0fd9cGeoLoc" ma:index="30" nillable="true" ma:displayName="Adrese: Coordinates" ma:internalName="GeoLoc" ma:readOnly="true">
      <xsd:simpleType>
        <xsd:restriction base="dms:Unknown"/>
      </xsd:simpleType>
    </xsd:element>
    <xsd:element name="ac9d3b25-6afb-4b3f-a2fd-d3f019e0fd9cDispName" ma:index="31" nillable="true" ma:displayName="Adrese: Name" ma:internalName="DispName" ma:readOnly="true">
      <xsd:simpleType>
        <xsd:restriction base="dms:Text"/>
      </xsd:simpleType>
    </xsd:element>
    <xsd:element name="Pas_x0101_kums" ma:index="32" nillable="true" ma:displayName="Pasākums" ma:internalName="Pas_x0101_kums">
      <xsd:simpleType>
        <xsd:restriction base="dms:Text">
          <xsd:maxLength value="255"/>
        </xsd:restriction>
      </xsd:simpleType>
    </xsd:element>
    <xsd:element name="Publicit_x0101_te" ma:index="33" nillable="true" ma:displayName="Publicitāte" ma:format="Dropdown" ma:internalName="Publicit_x0101_te">
      <xsd:simpleType>
        <xsd:union memberTypes="dms:Text">
          <xsd:simpleType>
            <xsd:restriction base="dms:Choice">
              <xsd:enumeration value="Sociālie mediji"/>
              <xsd:enumeration value="Mājas lapa"/>
              <xsd:enumeration value="Iekštīkls"/>
              <xsd:enumeration value="Mediji"/>
            </xsd:restriction>
          </xsd:simpleType>
        </xsd:union>
      </xsd:simpleType>
    </xsd:element>
    <xsd:element name="MediaLengthInSeconds" ma:index="34" nillable="true" ma:displayName="Length (seconds)" ma:internalName="MediaLengthInSeconds" ma:readOnly="true">
      <xsd:simpleType>
        <xsd:restriction base="dms:Unknown"/>
      </xsd:simpleType>
    </xsd:element>
    <xsd:element name="Persona" ma:index="35" nillable="true" ma:displayName="Persona " ma:format="Dropdown" ma:list="UserInfo" ma:SharePointGroup="0" ma:internalName="Persona">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2d670e09-1a66-4566-9c30-fc6678b896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566e8c-374e-400d-b257-90511ddda2e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KeywordTaxHTField" ma:index="37" nillable="true" ma:taxonomy="true" ma:internalName="TaxKeywordTaxHTField" ma:taxonomyFieldName="TaxKeyword" ma:displayName="Enterprise Keywords" ma:fieldId="{23f27201-bee3-471e-b2e7-b64fd8b7ca38}" ma:taxonomyMulti="true" ma:sspId="2d670e09-1a66-4566-9c30-fc6678b89698" ma:termSetId="00000000-0000-0000-0000-000000000000" ma:anchorId="00000000-0000-0000-0000-000000000000" ma:open="true" ma:isKeyword="true">
      <xsd:complexType>
        <xsd:sequence>
          <xsd:element ref="pc:Terms" minOccurs="0" maxOccurs="1"/>
        </xsd:sequence>
      </xsd:complexType>
    </xsd:element>
    <xsd:element name="TaxCatchAll" ma:index="38" nillable="true" ma:displayName="Taxonomy Catch All Column" ma:hidden="true" ma:list="{e2ecc54b-9cc2-42e9-b23f-11a8540e404c}" ma:internalName="TaxCatchAll" ma:showField="CatchAllData" ma:web="7b566e8c-374e-400d-b257-90511ddda2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01345-FEA5-4ECC-859B-B9C5818EA9AB}">
  <ds:schemaRefs>
    <ds:schemaRef ds:uri="http://purl.org/dc/dcmitype/"/>
    <ds:schemaRef ds:uri="http://schemas.microsoft.com/office/2006/documentManagement/types"/>
    <ds:schemaRef ds:uri="http://schemas.microsoft.com/sharepoint/v3"/>
    <ds:schemaRef ds:uri="http://purl.org/dc/terms/"/>
    <ds:schemaRef ds:uri="http://schemas.microsoft.com/office/infopath/2007/PartnerControls"/>
    <ds:schemaRef ds:uri="7b566e8c-374e-400d-b257-90511ddda2e4"/>
    <ds:schemaRef ds:uri="http://purl.org/dc/elements/1.1/"/>
    <ds:schemaRef ds:uri="http://schemas.openxmlformats.org/package/2006/metadata/core-properties"/>
    <ds:schemaRef ds:uri="f9cd5629-f60f-4448-bc28-9cb9136c413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A757662-E128-4556-BD82-4178313BF0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cd5629-f60f-4448-bc28-9cb9136c4131"/>
    <ds:schemaRef ds:uri="7b566e8c-374e-400d-b257-90511ddda2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BA9BBE-0251-410F-B379-99CB1C8C62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12940</TotalTime>
  <Words>2048</Words>
  <Application>Microsoft Office PowerPoint</Application>
  <PresentationFormat>Slaidrāde ekrānā (16:9)</PresentationFormat>
  <Paragraphs>172</Paragraphs>
  <Slides>11</Slides>
  <Notes>11</Notes>
  <HiddenSlides>0</HiddenSlides>
  <MMClips>0</MMClips>
  <ScaleCrop>false</ScaleCrop>
  <HeadingPairs>
    <vt:vector size="6" baseType="variant">
      <vt:variant>
        <vt:lpstr>Lietotie fonti</vt:lpstr>
      </vt:variant>
      <vt:variant>
        <vt:i4>9</vt:i4>
      </vt:variant>
      <vt:variant>
        <vt:lpstr>Dizains</vt:lpstr>
      </vt:variant>
      <vt:variant>
        <vt:i4>2</vt:i4>
      </vt:variant>
      <vt:variant>
        <vt:lpstr>Slaidu virsraksti</vt:lpstr>
      </vt:variant>
      <vt:variant>
        <vt:i4>11</vt:i4>
      </vt:variant>
    </vt:vector>
  </HeadingPairs>
  <TitlesOfParts>
    <vt:vector size="22" baseType="lpstr">
      <vt:lpstr>Arial</vt:lpstr>
      <vt:lpstr>Calibri</vt:lpstr>
      <vt:lpstr>Courier New</vt:lpstr>
      <vt:lpstr>CalibriLight</vt:lpstr>
      <vt:lpstr>Aptos</vt:lpstr>
      <vt:lpstr>Wingdings</vt:lpstr>
      <vt:lpstr>Roboto Regular</vt:lpstr>
      <vt:lpstr>Roboto Slab</vt:lpstr>
      <vt:lpstr>SwedbankSans</vt:lpstr>
      <vt:lpstr>Office Theme</vt:lpstr>
      <vt:lpstr>1_Office Theme</vt:lpstr>
      <vt:lpstr>Ilgtspēja  STRATĒĢIJA, rīcība, sasniegtais </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Marks.Pankins@vni.lv</dc:creator>
  <cp:lastModifiedBy>Irēna Lavrinoviča</cp:lastModifiedBy>
  <cp:revision>13</cp:revision>
  <dcterms:created xsi:type="dcterms:W3CDTF">2018-09-19T07:20:46Z</dcterms:created>
  <dcterms:modified xsi:type="dcterms:W3CDTF">2024-11-19T17:05:09Z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0x01010036843FA6C6FA8F46BEF62769F0050EC4</vt:lpwstr>
  </property>
  <property fmtid="{D5CDD505-2E9C-101B-9397-08002B2CF9AE}" pid="3" name="TaxKeyword">
    <vt:lpwstr/>
  </property>
  <property fmtid="{D5CDD505-2E9C-101B-9397-08002B2CF9AE}" pid="4" name="MediaServiceImageTags">
    <vt:lpwstr/>
  </property>
</Properties>
</file>