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1"/>
    <p:sldMasterId id="2147484043" r:id="rId2"/>
  </p:sldMasterIdLst>
  <p:notesMasterIdLst>
    <p:notesMasterId r:id="rId13"/>
  </p:notesMasterIdLst>
  <p:handoutMasterIdLst>
    <p:handoutMasterId r:id="rId14"/>
  </p:handoutMasterIdLst>
  <p:sldIdLst>
    <p:sldId id="4527" r:id="rId3"/>
    <p:sldId id="443" r:id="rId4"/>
    <p:sldId id="4530" r:id="rId5"/>
    <p:sldId id="4531" r:id="rId6"/>
    <p:sldId id="4533" r:id="rId7"/>
    <p:sldId id="4534" r:id="rId8"/>
    <p:sldId id="4536" r:id="rId9"/>
    <p:sldId id="4532" r:id="rId10"/>
    <p:sldId id="4538" r:id="rId11"/>
    <p:sldId id="4540" r:id="rId12"/>
  </p:sldIdLst>
  <p:sldSz cx="12192000" cy="6858000"/>
  <p:notesSz cx="6858000" cy="9144000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aidi" id="{3138D0C9-815B-4821-BA3A-ABB0E9C27787}">
          <p14:sldIdLst>
            <p14:sldId id="4527"/>
            <p14:sldId id="443"/>
            <p14:sldId id="4530"/>
            <p14:sldId id="4531"/>
            <p14:sldId id="4533"/>
            <p14:sldId id="4534"/>
            <p14:sldId id="4536"/>
            <p14:sldId id="4532"/>
            <p14:sldId id="4538"/>
            <p14:sldId id="4540"/>
          </p14:sldIdLst>
        </p14:section>
      </p14:sectionLst>
    </p:ext>
    <p:ext uri="{EFAFB233-063F-42B5-8137-9DF3F51BA10A}">
      <p15:sldGuideLst xmlns:p15="http://schemas.microsoft.com/office/powerpoint/2012/main">
        <p15:guide id="1" pos="347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C5C7"/>
    <a:srgbClr val="30274E"/>
    <a:srgbClr val="2F274E"/>
    <a:srgbClr val="FF7700"/>
    <a:srgbClr val="827E95"/>
    <a:srgbClr val="830054"/>
    <a:srgbClr val="8300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5" autoAdjust="0"/>
    <p:restoredTop sz="83627"/>
  </p:normalViewPr>
  <p:slideViewPr>
    <p:cSldViewPr snapToGrid="0" snapToObjects="1">
      <p:cViewPr varScale="1">
        <p:scale>
          <a:sx n="81" d="100"/>
          <a:sy n="81" d="100"/>
        </p:scale>
        <p:origin x="211" y="72"/>
      </p:cViewPr>
      <p:guideLst>
        <p:guide pos="347"/>
        <p:guide orient="horz" pos="216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44" d="100"/>
          <a:sy n="144" d="100"/>
        </p:scale>
        <p:origin x="4512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0EBAF-D955-C443-AB02-2BCBC779757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1DC8B-0A09-DC4E-ABCE-FAAA12F03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7494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A641A-FC50-3840-A830-42D90553FE8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96355-3DDC-9949-861F-AD0908BFC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7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52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E9B3C-4D11-9F07-EE87-6AC95C1E1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0B8D9B-A243-3898-96AB-E06D768923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CE5CF5-8667-DCA8-5EF0-4DC301DEE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35DBA-EDC0-920B-10F5-6B099BCC0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88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76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BDD5E-07EB-018A-FF96-86EC1C0A6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37B242-4324-A9AB-CB87-B34FEC0A74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C5A246-6E96-9FE0-9568-79A8A0CFB0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4B226-4660-6FD4-7B17-815464479D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11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4905F-4193-B05D-F621-2E1B2809B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0C7592-417B-07D4-A05B-581FBF2442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04459F-5BFC-2CBB-8D3C-7FD3076237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66C9A-8AC5-FB77-AC9F-8D33B01CD4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30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D99C8-B852-8FCF-07DE-4550049DC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8F6E35-F7B0-4362-B875-57F88BCF2C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BEA03C-3926-31F0-0204-4D2AC009BE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B867BB-0817-FE53-A52D-41D9731DF1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30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B1DAC-22D2-211A-271D-919119096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9ACA77-F3BF-CDED-EC24-6E1B39E768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8CFCD7-5738-A755-1AEE-C65E079DE1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42D8F-37F5-7B45-66DB-1FCEFE9537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67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67883-B5D5-7C1F-85E9-BB94E2487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8C5D4A-4103-B9DE-D5E9-57BE5204B4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72F182-0A31-5B6E-4B26-FD58E1EF13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A1838-88C5-FE26-FD9D-176943ED3D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09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4F24C-5E47-4249-E359-AD52CA8D1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713C01-FC66-B7C1-4BA0-16C65981E1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E52C93-3C7A-6EEB-F238-D7134B8AD2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6DDB3-43DC-87FB-9B02-211988C3A3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11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798E0-4BC7-D54C-1FBD-A1819E0D0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E847B3-66BA-9B4C-AA28-8AEADB6E43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C52F10-E181-3B53-634F-ACA3D48CB4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77B11-2C59-AD8F-52AD-3CBA71CA0A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91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3215332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E421EFD2-E743-4E61-B0B9-8721F0EA7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3" r="32432"/>
          <a:stretch/>
        </p:blipFill>
        <p:spPr>
          <a:xfrm>
            <a:off x="1866900" y="-8213"/>
            <a:ext cx="2053242" cy="2482342"/>
          </a:xfrm>
          <a:prstGeom prst="rect">
            <a:avLst/>
          </a:prstGeom>
        </p:spPr>
      </p:pic>
      <p:sp>
        <p:nvSpPr>
          <p:cNvPr id="8" name="Teksta vietturis 7">
            <a:extLst>
              <a:ext uri="{FF2B5EF4-FFF2-40B4-BE49-F238E27FC236}">
                <a16:creationId xmlns:a16="http://schemas.microsoft.com/office/drawing/2014/main" id="{18FED7C7-5FCC-4A8D-9678-BDDE7CB77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66900" y="5303838"/>
            <a:ext cx="5780809" cy="482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 dirty="0"/>
          </a:p>
        </p:txBody>
      </p:sp>
      <p:sp>
        <p:nvSpPr>
          <p:cNvPr id="9" name="Taisnstūris 8">
            <a:extLst>
              <a:ext uri="{FF2B5EF4-FFF2-40B4-BE49-F238E27FC236}">
                <a16:creationId xmlns:a16="http://schemas.microsoft.com/office/drawing/2014/main" id="{976926DA-6A8E-438B-A78D-E6E7FCACCAB3}"/>
              </a:ext>
            </a:extLst>
          </p:cNvPr>
          <p:cNvSpPr/>
          <p:nvPr userDrawn="1"/>
        </p:nvSpPr>
        <p:spPr>
          <a:xfrm>
            <a:off x="66502" y="6350924"/>
            <a:ext cx="881149" cy="507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ukšs-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313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ēmas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a vietturis 5">
            <a:extLst>
              <a:ext uri="{FF2B5EF4-FFF2-40B4-BE49-F238E27FC236}">
                <a16:creationId xmlns:a16="http://schemas.microsoft.com/office/drawing/2014/main" id="{DA1EA8BC-FF76-40E2-BFB9-97495716D8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66900" y="4322763"/>
            <a:ext cx="4229100" cy="2019300"/>
          </a:xfrm>
        </p:spPr>
        <p:txBody>
          <a:bodyPr/>
          <a:lstStyle>
            <a:lvl3pPr>
              <a:defRPr sz="1400"/>
            </a:lvl3pPr>
          </a:lstStyle>
          <a:p>
            <a:pPr lvl="2"/>
            <a:r>
              <a:rPr lang="lv-LV" dirty="0"/>
              <a:t>Trešais līmenis</a:t>
            </a:r>
          </a:p>
          <a:p>
            <a:pPr lvl="3"/>
            <a:r>
              <a:rPr lang="lv-LV" dirty="0"/>
              <a:t>Ceturtais līmenis</a:t>
            </a:r>
          </a:p>
          <a:p>
            <a:pPr lvl="4"/>
            <a:r>
              <a:rPr lang="lv-LV" dirty="0"/>
              <a:t>Piektais līmenis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Attēla vietturis 7">
            <a:extLst>
              <a:ext uri="{FF2B5EF4-FFF2-40B4-BE49-F238E27FC236}">
                <a16:creationId xmlns:a16="http://schemas.microsoft.com/office/drawing/2014/main" id="{7F2D1812-FCF8-4B4C-9F3F-602F1EFB7A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62738" y="0"/>
            <a:ext cx="5529262" cy="6858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1"/>
            </a:lvl1pPr>
          </a:lstStyle>
          <a:p>
            <a:r>
              <a:rPr lang="en-GB"/>
              <a:t>Click icon to add picture</a:t>
            </a:r>
            <a:endParaRPr lang="lv-LV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ksta vietturis 5">
            <a:extLst>
              <a:ext uri="{FF2B5EF4-FFF2-40B4-BE49-F238E27FC236}">
                <a16:creationId xmlns:a16="http://schemas.microsoft.com/office/drawing/2014/main" id="{D2F9D8F9-90D6-4DD1-8570-B5381BA964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66900" y="2778034"/>
            <a:ext cx="4229100" cy="3564029"/>
          </a:xfrm>
        </p:spPr>
        <p:txBody>
          <a:bodyPr/>
          <a:lstStyle>
            <a:lvl3pPr>
              <a:defRPr sz="1400"/>
            </a:lvl3pPr>
          </a:lstStyle>
          <a:p>
            <a:pPr lvl="2"/>
            <a:r>
              <a:rPr lang="lv-LV" dirty="0"/>
              <a:t>Trešais līmenis</a:t>
            </a:r>
          </a:p>
          <a:p>
            <a:pPr lvl="3"/>
            <a:r>
              <a:rPr lang="lv-LV" dirty="0"/>
              <a:t>Ceturtais līmenis</a:t>
            </a:r>
          </a:p>
          <a:p>
            <a:pPr lvl="4"/>
            <a:r>
              <a:rPr lang="lv-LV" dirty="0"/>
              <a:t>Piektais līmenis</a:t>
            </a:r>
          </a:p>
        </p:txBody>
      </p:sp>
      <p:sp>
        <p:nvSpPr>
          <p:cNvPr id="6" name="Attēla vietturis 7">
            <a:extLst>
              <a:ext uri="{FF2B5EF4-FFF2-40B4-BE49-F238E27FC236}">
                <a16:creationId xmlns:a16="http://schemas.microsoft.com/office/drawing/2014/main" id="{C9E59730-708B-479C-B401-19B520EF857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62738" y="0"/>
            <a:ext cx="5529262" cy="6858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1"/>
            </a:lvl1pPr>
          </a:lstStyle>
          <a:p>
            <a:r>
              <a:rPr lang="en-GB"/>
              <a:t>Click icon to add picture</a:t>
            </a:r>
            <a:endParaRPr lang="lv-LV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759448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3927944"/>
            <a:ext cx="12192000" cy="293005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60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5317671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8768443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35161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979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7849689" y="0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849689" y="2329542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849689" y="4659085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ksta vietturis 5">
            <a:extLst>
              <a:ext uri="{FF2B5EF4-FFF2-40B4-BE49-F238E27FC236}">
                <a16:creationId xmlns:a16="http://schemas.microsoft.com/office/drawing/2014/main" id="{32AA593D-2F7F-41B1-8864-88DA788027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66900" y="2778034"/>
            <a:ext cx="4229100" cy="3564029"/>
          </a:xfrm>
        </p:spPr>
        <p:txBody>
          <a:bodyPr/>
          <a:lstStyle>
            <a:lvl3pPr>
              <a:defRPr sz="1400"/>
            </a:lvl3pPr>
          </a:lstStyle>
          <a:p>
            <a:pPr lvl="2"/>
            <a:r>
              <a:rPr lang="lv-LV" dirty="0"/>
              <a:t>Trešais līmenis</a:t>
            </a:r>
          </a:p>
          <a:p>
            <a:pPr lvl="3"/>
            <a:r>
              <a:rPr lang="lv-LV" dirty="0"/>
              <a:t>Ceturtais līmenis</a:t>
            </a:r>
          </a:p>
          <a:p>
            <a:pPr lvl="4"/>
            <a:r>
              <a:rPr lang="lv-LV" dirty="0"/>
              <a:t>Piektais līmenis</a:t>
            </a:r>
          </a:p>
        </p:txBody>
      </p:sp>
    </p:spTree>
    <p:extLst>
      <p:ext uri="{BB962C8B-B14F-4D97-AF65-F5344CB8AC3E}">
        <p14:creationId xmlns:p14="http://schemas.microsoft.com/office/powerpoint/2010/main" val="937569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Starp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599" y="0"/>
            <a:ext cx="11201401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07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k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415887" y="1055732"/>
            <a:ext cx="5360225" cy="353012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lv-LV" dirty="0"/>
              <a:t>Ievietot attēlu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627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ukšs-slaid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543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224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4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ukšs-slaid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6DACB4-93AA-4335-6D00-34394CA327C8}"/>
              </a:ext>
            </a:extLst>
          </p:cNvPr>
          <p:cNvSpPr/>
          <p:nvPr userDrawn="1"/>
        </p:nvSpPr>
        <p:spPr>
          <a:xfrm>
            <a:off x="0" y="0"/>
            <a:ext cx="990600" cy="6858000"/>
          </a:xfrm>
          <a:prstGeom prst="rect">
            <a:avLst/>
          </a:prstGeom>
          <a:solidFill>
            <a:srgbClr val="30274E"/>
          </a:solidFill>
          <a:ln>
            <a:solidFill>
              <a:srgbClr val="2F27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73075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0691B-6915-4833-890B-F710781F9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5CC2D2-2155-F396-A6D1-316D7B11E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6505B-4F4A-2663-BD13-A4D4F4B34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2EAA-D956-8E4A-B718-741AD56C4A4E}" type="datetimeFigureOut">
              <a:rPr lang="lv-LV" smtClean="0"/>
              <a:t>22.11.2024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CC62A-64F9-A664-03FB-A373BA691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CCB8F-E8F0-0D6B-9A59-1F096BCB7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660D0-A3D7-9245-8D2E-EDEBD6AABA4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09170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46197-0A9B-CBAF-DC0F-E66EB8638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4EDDB-3161-A888-DD69-A2F5788C4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2EBEC-1EAB-2CE9-0B2C-5B7A0487F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2EAA-D956-8E4A-B718-741AD56C4A4E}" type="datetimeFigureOut">
              <a:rPr lang="lv-LV" smtClean="0"/>
              <a:t>22.11.2024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9B2E0-0949-441D-6A88-CB24E0E22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E0746-5E56-0BA2-0095-ADD4467E0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660D0-A3D7-9245-8D2E-EDEBD6AABA4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88660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DD0B1-E1E8-785B-06B6-BA10FD325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EFB8F-F8EB-5DC1-46EB-3E951AB3E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305C5-1152-167E-2021-16F9BAC93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2EAA-D956-8E4A-B718-741AD56C4A4E}" type="datetimeFigureOut">
              <a:rPr lang="lv-LV" smtClean="0"/>
              <a:t>22.11.2024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68A06-FF7E-2B2F-433F-1ABA30C7E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2C986-F45C-C394-711D-1AF9C082C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660D0-A3D7-9245-8D2E-EDEBD6AABA4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8387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29212-9A35-CDE8-F05A-363B111D7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BF196-990B-8415-2FB7-BA5CCEDC7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F91179-3285-3B09-884B-B1D84E412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6C5F6-4931-0EA5-6586-2B314AD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2EAA-D956-8E4A-B718-741AD56C4A4E}" type="datetimeFigureOut">
              <a:rPr lang="lv-LV" smtClean="0"/>
              <a:t>22.11.2024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7A140-5BCF-24DA-04D0-5CA893D29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01EF3-BF7D-65A3-3A19-0587FDC8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660D0-A3D7-9245-8D2E-EDEBD6AABA4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072810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E9BDC-52B4-D508-4BA5-BFC2251E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278A3-C1E3-D1C8-506D-1432F9522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349BD3-C9AD-2173-5384-1B611C4DF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677F4F-7B1C-0A06-C0CB-7F1618255C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9622A2-2DC9-BC57-1200-BAE0CA9769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10FFAB-2A7F-4E5C-49CD-9B25F04B0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2EAA-D956-8E4A-B718-741AD56C4A4E}" type="datetimeFigureOut">
              <a:rPr lang="lv-LV" smtClean="0"/>
              <a:t>22.11.2024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AFD171-9430-13B8-31AB-9114B1251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578279-F911-A0D8-45A3-F257F807B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660D0-A3D7-9245-8D2E-EDEBD6AABA4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579905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055DE-13C0-C4D3-78E0-E28010992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0BD211-0783-E462-76EA-6CF4FC0D3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2EAA-D956-8E4A-B718-741AD56C4A4E}" type="datetimeFigureOut">
              <a:rPr lang="lv-LV" smtClean="0"/>
              <a:t>22.11.2024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00A6B6-621B-6E52-C0D5-85E51E7EE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FA870-924E-176A-BE4B-7F74BA6D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660D0-A3D7-9245-8D2E-EDEBD6AABA4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498517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534A37-AE69-0D2B-6FB8-58FE2745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2EAA-D956-8E4A-B718-741AD56C4A4E}" type="datetimeFigureOut">
              <a:rPr lang="lv-LV" smtClean="0"/>
              <a:t>22.11.2024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EC9258-FC61-C556-9592-B417AC12D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AA11F-0E87-B235-ABEC-4FAD1B00A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660D0-A3D7-9245-8D2E-EDEBD6AABA4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60825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BB17-831D-7892-A739-4DBB1F26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DA4F5-C5E2-D24B-F907-0EDB4EAD7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EDBCD-4C4D-8D6B-621F-4E2C78B96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78F2D-9DCA-CA01-87D4-CCA259A48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2EAA-D956-8E4A-B718-741AD56C4A4E}" type="datetimeFigureOut">
              <a:rPr lang="lv-LV" smtClean="0"/>
              <a:t>22.11.2024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A6044-56C2-4D42-103B-C3D40947A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09F5C-F134-05C0-3271-0E589A28E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660D0-A3D7-9245-8D2E-EDEBD6AABA4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39453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E479C-8C2A-01C2-2EB2-C26F9D2F7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CE76FB-4012-7DEF-00B2-F88A8164F9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9F57D-A90F-3008-0EC6-9869B49E07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ECBC2-1521-25E0-583B-EBA6AC523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2EAA-D956-8E4A-B718-741AD56C4A4E}" type="datetimeFigureOut">
              <a:rPr lang="lv-LV" smtClean="0"/>
              <a:t>22.11.2024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76032E-725B-6825-3072-917CCB73F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9E1A31-BCD2-23F6-A357-D918729DB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660D0-A3D7-9245-8D2E-EDEBD6AABA4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511154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D6754-4115-E384-FB7A-7FC041E56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4F1EFD-F2A6-0203-611F-6D3044A1E9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84D7E-A9CC-45CD-4066-7A614F2F1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2EAA-D956-8E4A-B718-741AD56C4A4E}" type="datetimeFigureOut">
              <a:rPr lang="lv-LV" smtClean="0"/>
              <a:t>22.11.2024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EA2D4-E82B-B043-C957-028EE4D56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C82C8-166C-330A-B4DD-EE15CF44A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660D0-A3D7-9245-8D2E-EDEBD6AABA4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25017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ukšs-slaid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783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530FFF-86B0-269E-8BA7-F20021EC4A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19E256-1369-8AF2-5501-C0D88114D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8F45C-719A-3C2D-95A0-4B04C365F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2EAA-D956-8E4A-B718-741AD56C4A4E}" type="datetimeFigureOut">
              <a:rPr lang="lv-LV" smtClean="0"/>
              <a:t>22.11.2024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13040-C4A9-0F7D-AA3D-B19A6A5EA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87AD4-87D5-6BEF-FD40-AB6ACCAD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660D0-A3D7-9245-8D2E-EDEBD6AABA4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46319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ukšs-slaid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19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ukšs-slaid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799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ukšs-slaid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714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ukšs-slaid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37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ukšs-slaid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48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ukšs-slaid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  <a:prstGeom prst="rect">
            <a:avLst/>
          </a:prstGeo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03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3" y="549275"/>
            <a:ext cx="11069637" cy="2870818"/>
          </a:xfrm>
          <a:prstGeom prst="rect">
            <a:avLst/>
          </a:prstGeom>
          <a:effectLst/>
        </p:spPr>
        <p:txBody>
          <a:bodyPr vert="horz" lIns="0" tIns="192024" rIns="0" bIns="0" rtlCol="0" anchor="ctr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558927" y="3437907"/>
            <a:ext cx="10061573" cy="171928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lv-LV" dirty="0"/>
              <a:t>Rediģēt šablona teksta stilus</a:t>
            </a:r>
          </a:p>
          <a:p>
            <a:pPr lvl="1"/>
            <a:r>
              <a:rPr lang="lv-LV" dirty="0"/>
              <a:t>Otrais līmenis</a:t>
            </a:r>
          </a:p>
          <a:p>
            <a:pPr lvl="2"/>
            <a:r>
              <a:rPr lang="lv-LV" dirty="0"/>
              <a:t>Trešais līmenis</a:t>
            </a:r>
          </a:p>
          <a:p>
            <a:pPr lvl="3"/>
            <a:r>
              <a:rPr lang="lv-LV" dirty="0"/>
              <a:t>Ceturtais līmenis</a:t>
            </a:r>
          </a:p>
          <a:p>
            <a:pPr lvl="4"/>
            <a:r>
              <a:rPr lang="lv-LV" dirty="0"/>
              <a:t>Piektais līmenis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8" r:id="rId2"/>
    <p:sldLayoutId id="2147484055" r:id="rId3"/>
    <p:sldLayoutId id="2147484057" r:id="rId4"/>
    <p:sldLayoutId id="2147484056" r:id="rId5"/>
    <p:sldLayoutId id="2147484058" r:id="rId6"/>
    <p:sldLayoutId id="2147484059" r:id="rId7"/>
    <p:sldLayoutId id="2147484060" r:id="rId8"/>
    <p:sldLayoutId id="2147484061" r:id="rId9"/>
    <p:sldLayoutId id="2147484064" r:id="rId10"/>
    <p:sldLayoutId id="2147484011" r:id="rId11"/>
    <p:sldLayoutId id="2147484012" r:id="rId12"/>
    <p:sldLayoutId id="2147484014" r:id="rId13"/>
    <p:sldLayoutId id="2147484032" r:id="rId14"/>
    <p:sldLayoutId id="2147484041" r:id="rId15"/>
    <p:sldLayoutId id="2147484038" r:id="rId16"/>
    <p:sldLayoutId id="2147484039" r:id="rId17"/>
    <p:sldLayoutId id="2147484040" r:id="rId18"/>
    <p:sldLayoutId id="2147484065" r:id="rId19"/>
  </p:sldLayoutIdLs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000" b="1" kern="1200" spc="-151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5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8" pos="347" userDrawn="1">
          <p15:clr>
            <a:srgbClr val="F26B43"/>
          </p15:clr>
        </p15:guide>
        <p15:guide id="29" pos="7320" userDrawn="1">
          <p15:clr>
            <a:srgbClr val="F26B43"/>
          </p15:clr>
        </p15:guide>
        <p15:guide id="51" orient="horz" pos="346" userDrawn="1">
          <p15:clr>
            <a:srgbClr val="F26B43"/>
          </p15:clr>
        </p15:guide>
        <p15:guide id="52" orient="horz" pos="3974" userDrawn="1">
          <p15:clr>
            <a:srgbClr val="F26B43"/>
          </p15:clr>
        </p15:guide>
        <p15:guide id="53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693748-4264-0C73-1E8C-7503861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FDA9C-1347-114C-0281-46A9178D4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2BE92-E08E-0A3A-4533-E48711BC4D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312EAA-D956-8E4A-B718-741AD56C4A4E}" type="datetimeFigureOut">
              <a:rPr lang="lv-LV" smtClean="0"/>
              <a:t>22.11.2024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A5FEE-B500-1726-B203-9BB99AAF9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1E54D-2636-2E9F-0483-1ECD5ADDC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7660D0-A3D7-9245-8D2E-EDEBD6AABA4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5253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emf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emf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vi_fons_1240x700_animation.mp4">
            <a:hlinkClick r:id="" action="ppaction://media"/>
            <a:extLst>
              <a:ext uri="{FF2B5EF4-FFF2-40B4-BE49-F238E27FC236}">
                <a16:creationId xmlns:a16="http://schemas.microsoft.com/office/drawing/2014/main" id="{3B2D20EC-B60F-7755-FEE3-004492AD4B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contrast="9000"/>
          </a:blip>
          <a:stretch>
            <a:fillRect/>
          </a:stretch>
        </p:blipFill>
        <p:spPr>
          <a:xfrm>
            <a:off x="0" y="0"/>
            <a:ext cx="12192000" cy="68821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6FE2D-0A7A-14DA-5317-A8FDB37B18BC}"/>
              </a:ext>
            </a:extLst>
          </p:cNvPr>
          <p:cNvSpPr txBox="1"/>
          <p:nvPr/>
        </p:nvSpPr>
        <p:spPr>
          <a:xfrm>
            <a:off x="1155250" y="577908"/>
            <a:ext cx="44644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lv-LV" b="1" spc="1500" dirty="0">
                <a:solidFill>
                  <a:schemeClr val="bg2"/>
                </a:solidFill>
                <a:latin typeface="Verdana Pro" panose="020B0604030504040204" pitchFamily="34" charset="0"/>
              </a:rPr>
              <a:t>no stratēģijas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6D215C-BE9C-47C3-4BBA-339A48752CB0}"/>
              </a:ext>
            </a:extLst>
          </p:cNvPr>
          <p:cNvSpPr txBox="1"/>
          <p:nvPr/>
        </p:nvSpPr>
        <p:spPr>
          <a:xfrm>
            <a:off x="975230" y="6003093"/>
            <a:ext cx="48245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lv-LV" b="1" spc="2100" dirty="0">
                <a:solidFill>
                  <a:schemeClr val="accent2">
                    <a:lumMod val="75000"/>
                  </a:schemeClr>
                </a:solidFill>
                <a:latin typeface="Verdana Pro" panose="020B0604030504040204" pitchFamily="34" charset="0"/>
              </a:rPr>
              <a:t>līdz rīcībai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E5C21D-417C-2725-C00F-39B357AC2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1873" y="5187369"/>
            <a:ext cx="776735" cy="1121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5DA11-B98E-D41F-0AB4-4422AE7D0F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3637" y="1086381"/>
            <a:ext cx="1587723" cy="4817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9D1486-0E1F-5162-C0E6-1D202C1154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0869" y="2885319"/>
            <a:ext cx="4193258" cy="586686"/>
          </a:xfrm>
          <a:prstGeom prst="rect">
            <a:avLst/>
          </a:prstGeom>
          <a:effectLst>
            <a:outerShdw blurRad="122936" dist="50800" dir="5400000" sx="99762" sy="99762" algn="ctr" rotWithShape="0">
              <a:schemeClr val="accent2">
                <a:lumMod val="10000"/>
                <a:alpha val="93981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41327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C8CDD-D4EC-4009-ACCD-4599D4311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vi_fons_1240x700_animation.mp4">
            <a:hlinkClick r:id="" action="ppaction://media"/>
            <a:extLst>
              <a:ext uri="{FF2B5EF4-FFF2-40B4-BE49-F238E27FC236}">
                <a16:creationId xmlns:a16="http://schemas.microsoft.com/office/drawing/2014/main" id="{24650CB3-E78E-C83A-972A-08F27D4EF8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contrast="7000"/>
          </a:blip>
          <a:stretch>
            <a:fillRect/>
          </a:stretch>
        </p:blipFill>
        <p:spPr>
          <a:xfrm>
            <a:off x="0" y="0"/>
            <a:ext cx="12192000" cy="68821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476E8E-E97C-A77C-57B1-1CA1294494CC}"/>
              </a:ext>
            </a:extLst>
          </p:cNvPr>
          <p:cNvSpPr/>
          <p:nvPr/>
        </p:nvSpPr>
        <p:spPr>
          <a:xfrm rot="16200000">
            <a:off x="451884" y="-451884"/>
            <a:ext cx="6953693" cy="7857460"/>
          </a:xfrm>
          <a:prstGeom prst="rect">
            <a:avLst/>
          </a:prstGeom>
          <a:gradFill>
            <a:gsLst>
              <a:gs pos="0">
                <a:schemeClr val="tx2"/>
              </a:gs>
              <a:gs pos="98000">
                <a:schemeClr val="tx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7C66CB62-EDE5-5524-5C87-670D79C31CD8}"/>
              </a:ext>
            </a:extLst>
          </p:cNvPr>
          <p:cNvSpPr txBox="1">
            <a:spLocks/>
          </p:cNvSpPr>
          <p:nvPr/>
        </p:nvSpPr>
        <p:spPr>
          <a:xfrm>
            <a:off x="0" y="3113430"/>
            <a:ext cx="12191999" cy="1846659"/>
          </a:xfrm>
          <a:prstGeom prst="rect">
            <a:avLst/>
          </a:prstGeom>
          <a:effectLst>
            <a:outerShdw blurRad="519181" dist="50800" dir="5400000" algn="ctr" rotWithShape="0">
              <a:schemeClr val="accent2">
                <a:lumMod val="10000"/>
              </a:schemeClr>
            </a:outerShdw>
          </a:effectLst>
        </p:spPr>
        <p:txBody>
          <a:bodyPr vert="horz" wrap="square" lIns="0" tIns="0" rIns="0" bIns="0" rtlCol="0" anchor="b" anchorCtr="0">
            <a:sp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 spc="-15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lv-LV" sz="12000" spc="-300" dirty="0">
                <a:solidFill>
                  <a:schemeClr val="bg1">
                    <a:alpha val="54925"/>
                  </a:schemeClr>
                </a:solidFill>
                <a:latin typeface="Verdana Pro Black" panose="020B0604030504040204" pitchFamily="34" charset="0"/>
              </a:rPr>
              <a:t>ILGTSPĒJA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EAC46FE-6550-72E5-A336-2FE6C1DE0469}"/>
              </a:ext>
            </a:extLst>
          </p:cNvPr>
          <p:cNvGrpSpPr/>
          <p:nvPr/>
        </p:nvGrpSpPr>
        <p:grpSpPr>
          <a:xfrm>
            <a:off x="5246282" y="5927479"/>
            <a:ext cx="6945718" cy="434411"/>
            <a:chOff x="5246282" y="5927479"/>
            <a:chExt cx="6945718" cy="43441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E1B3E5-3881-8144-E5E9-3FD33B6494E7}"/>
                </a:ext>
              </a:extLst>
            </p:cNvPr>
            <p:cNvSpPr txBox="1"/>
            <p:nvPr/>
          </p:nvSpPr>
          <p:spPr>
            <a:xfrm>
              <a:off x="5246282" y="5992558"/>
              <a:ext cx="6374218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lv-LV" sz="2400" spc="-90" dirty="0">
                  <a:solidFill>
                    <a:schemeClr val="accent2">
                      <a:lumMod val="25000"/>
                    </a:schemeClr>
                  </a:solidFill>
                  <a:latin typeface="Verdana Pro" panose="020B0604030504040204" pitchFamily="34" charset="0"/>
                </a:rPr>
                <a:t>Paldies</a:t>
              </a:r>
              <a:r>
                <a:rPr lang="lv-LV" sz="2400" spc="-90" dirty="0">
                  <a:solidFill>
                    <a:schemeClr val="accent2">
                      <a:lumMod val="25000"/>
                      <a:alpha val="71000"/>
                    </a:schemeClr>
                  </a:solidFill>
                  <a:latin typeface="Verdana Pro" panose="020B0604030504040204" pitchFamily="34" charset="0"/>
                </a:rPr>
                <a:t>!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B1BA770-7774-A288-28DC-49EDFE44BB94}"/>
                </a:ext>
              </a:extLst>
            </p:cNvPr>
            <p:cNvCxnSpPr>
              <a:cxnSpLocks/>
            </p:cNvCxnSpPr>
            <p:nvPr/>
          </p:nvCxnSpPr>
          <p:spPr>
            <a:xfrm>
              <a:off x="7208874" y="5927479"/>
              <a:ext cx="4983126" cy="0"/>
            </a:xfrm>
            <a:prstGeom prst="line">
              <a:avLst/>
            </a:prstGeom>
            <a:ln w="38100" cmpd="sng">
              <a:gradFill>
                <a:gsLst>
                  <a:gs pos="86000">
                    <a:schemeClr val="bg1">
                      <a:alpha val="0"/>
                    </a:schemeClr>
                  </a:gs>
                  <a:gs pos="26000">
                    <a:schemeClr val="accent2">
                      <a:lumMod val="25000"/>
                    </a:schemeClr>
                  </a:gs>
                </a:gsLst>
                <a:lin ang="60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3C90ECC-31CC-E598-7690-B20F9EE92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249" y="2430394"/>
            <a:ext cx="6727698" cy="151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87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E07E1E1-BF13-B4E6-CFFC-058B839518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5000">
                <a:srgbClr val="58C5C7"/>
              </a:gs>
              <a:gs pos="1000">
                <a:schemeClr val="accent2">
                  <a:lumMod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gradFill>
                <a:gsLst>
                  <a:gs pos="100000">
                    <a:schemeClr val="accent2">
                      <a:lumMod val="25000"/>
                    </a:schemeClr>
                  </a:gs>
                  <a:gs pos="24000">
                    <a:schemeClr val="accent2">
                      <a:lumMod val="25000"/>
                    </a:schemeClr>
                  </a:gs>
                  <a:gs pos="69000">
                    <a:srgbClr val="58C5C7"/>
                  </a:gs>
                </a:gsLst>
                <a:lin ang="5400000" scaled="0"/>
              </a:gradFill>
            </a:endParaRPr>
          </a:p>
        </p:txBody>
      </p:sp>
      <p:sp>
        <p:nvSpPr>
          <p:cNvPr id="10" name="Title 13">
            <a:extLst>
              <a:ext uri="{FF2B5EF4-FFF2-40B4-BE49-F238E27FC236}">
                <a16:creationId xmlns:a16="http://schemas.microsoft.com/office/drawing/2014/main" id="{6EDE30D6-3E9B-0713-9FE8-CDB4D0C07838}"/>
              </a:ext>
            </a:extLst>
          </p:cNvPr>
          <p:cNvSpPr txBox="1">
            <a:spLocks/>
          </p:cNvSpPr>
          <p:nvPr/>
        </p:nvSpPr>
        <p:spPr>
          <a:xfrm>
            <a:off x="897528" y="836712"/>
            <a:ext cx="10295107" cy="1846659"/>
          </a:xfrm>
          <a:prstGeom prst="rect">
            <a:avLst/>
          </a:prstGeom>
          <a:effectLst>
            <a:outerShdw sx="1000" sy="1000" algn="ctr" rotWithShape="0">
              <a:schemeClr val="accent2">
                <a:lumMod val="10000"/>
              </a:schemeClr>
            </a:outerShdw>
          </a:effectLst>
        </p:spPr>
        <p:txBody>
          <a:bodyPr vert="horz" wrap="square" lIns="0" tIns="0" rIns="0" bIns="0" rtlCol="0" anchor="b" anchorCtr="0">
            <a:sp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 spc="-15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lv-LV" sz="12000" spc="0" dirty="0">
                <a:solidFill>
                  <a:schemeClr val="bg1">
                    <a:alpha val="70305"/>
                  </a:schemeClr>
                </a:solidFill>
                <a:latin typeface="Verdana Pro Black" panose="020B0604030504040204" pitchFamily="34" charset="0"/>
              </a:rPr>
              <a:t>ILGTSPĒJA</a:t>
            </a:r>
          </a:p>
        </p:txBody>
      </p:sp>
      <p:pic>
        <p:nvPicPr>
          <p:cNvPr id="20" name="Picture 19" descr="A dna with leaves on it&#10;&#10;Description automatically generated">
            <a:extLst>
              <a:ext uri="{FF2B5EF4-FFF2-40B4-BE49-F238E27FC236}">
                <a16:creationId xmlns:a16="http://schemas.microsoft.com/office/drawing/2014/main" id="{32BC5998-4D5D-3305-427F-DF0D0F8B57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2000"/>
          </a:blip>
          <a:srcRect l="-354" t="995" r="25360" b="-250"/>
          <a:stretch/>
        </p:blipFill>
        <p:spPr>
          <a:xfrm>
            <a:off x="4826000" y="767545"/>
            <a:ext cx="7362629" cy="6090455"/>
          </a:xfrm>
          <a:prstGeom prst="rect">
            <a:avLst/>
          </a:prstGeom>
          <a:effectLst>
            <a:outerShdw blurRad="507712" algn="ctr" rotWithShape="0">
              <a:schemeClr val="accent2">
                <a:lumMod val="10000"/>
              </a:scheme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4B20F6-71EA-549D-9226-F470EEA89356}"/>
              </a:ext>
            </a:extLst>
          </p:cNvPr>
          <p:cNvSpPr/>
          <p:nvPr/>
        </p:nvSpPr>
        <p:spPr>
          <a:xfrm rot="10800000">
            <a:off x="-10" y="3428999"/>
            <a:ext cx="12192001" cy="3428996"/>
          </a:xfrm>
          <a:prstGeom prst="rect">
            <a:avLst/>
          </a:prstGeom>
          <a:gradFill>
            <a:gsLst>
              <a:gs pos="0">
                <a:schemeClr val="accent1"/>
              </a:gs>
              <a:gs pos="98000">
                <a:schemeClr val="tx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792DBE2-A28F-9475-C7DC-0BA622FDA7C6}"/>
              </a:ext>
            </a:extLst>
          </p:cNvPr>
          <p:cNvSpPr txBox="1">
            <a:spLocks/>
          </p:cNvSpPr>
          <p:nvPr/>
        </p:nvSpPr>
        <p:spPr>
          <a:xfrm>
            <a:off x="4114799" y="1587201"/>
            <a:ext cx="3962401" cy="667827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 spc="-15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spc="0" dirty="0">
              <a:solidFill>
                <a:schemeClr val="bg1"/>
              </a:solidFill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3B43F27-BE88-1400-AA4C-7F875F282D52}"/>
              </a:ext>
            </a:extLst>
          </p:cNvPr>
          <p:cNvGrpSpPr/>
          <p:nvPr/>
        </p:nvGrpSpPr>
        <p:grpSpPr>
          <a:xfrm>
            <a:off x="-17584" y="3542415"/>
            <a:ext cx="7913784" cy="650578"/>
            <a:chOff x="-17584" y="3542415"/>
            <a:chExt cx="7913784" cy="65057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D5912E2-A29A-9F59-48D5-1B1D2FCF46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4" y="3542415"/>
              <a:ext cx="7913784" cy="35267"/>
            </a:xfrm>
            <a:prstGeom prst="line">
              <a:avLst/>
            </a:prstGeom>
            <a:ln w="38100" cmpd="sng">
              <a:gradFill>
                <a:gsLst>
                  <a:gs pos="86000">
                    <a:schemeClr val="bg1">
                      <a:alpha val="0"/>
                    </a:schemeClr>
                  </a:gs>
                  <a:gs pos="29000">
                    <a:schemeClr val="accent2">
                      <a:lumMod val="10000"/>
                    </a:schemeClr>
                  </a:gs>
                </a:gsLst>
                <a:lin ang="60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A8022E-5EE7-7F56-3A95-E88B35C7C06F}"/>
                </a:ext>
              </a:extLst>
            </p:cNvPr>
            <p:cNvSpPr txBox="1"/>
            <p:nvPr/>
          </p:nvSpPr>
          <p:spPr>
            <a:xfrm>
              <a:off x="999365" y="3638995"/>
              <a:ext cx="6079316" cy="553998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/>
            <a:p>
              <a:pPr>
                <a:defRPr/>
              </a:pPr>
              <a:r>
                <a:rPr lang="lv-LV" sz="2000" spc="0" noProof="1">
                  <a:solidFill>
                    <a:schemeClr val="accent2">
                      <a:lumMod val="10000"/>
                    </a:schemeClr>
                  </a:solidFill>
                  <a:latin typeface="Verdana Pro SemiBold" panose="020B0604030504040204" pitchFamily="34" charset="0"/>
                  <a:cs typeface="+mn-cs"/>
                </a:rPr>
                <a:t>Vita Narnicka,</a:t>
              </a:r>
              <a:br>
                <a:rPr kumimoji="0" lang="lv-LV" sz="1600" b="0" i="0" u="none" strike="noStrike" kern="1200" cap="none" spc="0" normalizeH="0" baseline="0" noProof="1">
                  <a:ln>
                    <a:noFill/>
                  </a:ln>
                  <a:solidFill>
                    <a:schemeClr val="accent2">
                      <a:lumMod val="10000"/>
                    </a:schemeClr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+mj-cs"/>
                </a:rPr>
              </a:br>
              <a:r>
                <a:rPr lang="lv-LV" sz="1600" dirty="0">
                  <a:solidFill>
                    <a:schemeClr val="accent2">
                      <a:lumMod val="10000"/>
                    </a:schemeClr>
                  </a:solidFill>
                </a:rPr>
                <a:t>Valsts zemes dienesta ģenerāldirektore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267F6AF-1673-6BF1-D7B2-3C404F9E021C}"/>
              </a:ext>
            </a:extLst>
          </p:cNvPr>
          <p:cNvSpPr/>
          <p:nvPr/>
        </p:nvSpPr>
        <p:spPr>
          <a:xfrm>
            <a:off x="3431705" y="-37603"/>
            <a:ext cx="8760295" cy="6895603"/>
          </a:xfrm>
          <a:prstGeom prst="rect">
            <a:avLst/>
          </a:prstGeom>
          <a:gradFill>
            <a:gsLst>
              <a:gs pos="53000">
                <a:schemeClr val="bg1">
                  <a:alpha val="0"/>
                </a:schemeClr>
              </a:gs>
              <a:gs pos="88000">
                <a:schemeClr val="bg2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>
              <a:gradFill>
                <a:gsLst>
                  <a:gs pos="100000">
                    <a:schemeClr val="accent2">
                      <a:lumMod val="25000"/>
                    </a:schemeClr>
                  </a:gs>
                  <a:gs pos="24000">
                    <a:schemeClr val="accent2">
                      <a:lumMod val="25000"/>
                    </a:schemeClr>
                  </a:gs>
                  <a:gs pos="69000">
                    <a:srgbClr val="58C5C7"/>
                  </a:gs>
                </a:gsLst>
                <a:lin ang="5400000" scaled="0"/>
              </a:gra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58DC8F-90FA-B8BD-0F1A-8FF9A1F71A08}"/>
              </a:ext>
            </a:extLst>
          </p:cNvPr>
          <p:cNvSpPr txBox="1"/>
          <p:nvPr/>
        </p:nvSpPr>
        <p:spPr>
          <a:xfrm>
            <a:off x="-191386" y="-1275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lv-LV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81A50E3-4246-7E80-9B33-7D77469E9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873" y="5187369"/>
            <a:ext cx="776735" cy="1121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56356D-4060-6EF8-A41B-A6BB511A627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" contrast="18000"/>
          </a:blip>
          <a:stretch>
            <a:fillRect/>
          </a:stretch>
        </p:blipFill>
        <p:spPr>
          <a:xfrm>
            <a:off x="1402404" y="2070398"/>
            <a:ext cx="7772400" cy="112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69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6FB0E-E0D7-3691-AC82-5E3E41F79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6820C59-2B47-D623-771A-3AB6FA27A485}"/>
              </a:ext>
            </a:extLst>
          </p:cNvPr>
          <p:cNvSpPr/>
          <p:nvPr/>
        </p:nvSpPr>
        <p:spPr>
          <a:xfrm>
            <a:off x="-96688" y="-18474"/>
            <a:ext cx="12288688" cy="687647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4FBEC0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gradFill>
                <a:gsLst>
                  <a:gs pos="100000">
                    <a:schemeClr val="accent2">
                      <a:lumMod val="25000"/>
                    </a:schemeClr>
                  </a:gs>
                  <a:gs pos="24000">
                    <a:schemeClr val="accent2">
                      <a:lumMod val="25000"/>
                    </a:schemeClr>
                  </a:gs>
                  <a:gs pos="69000">
                    <a:srgbClr val="58C5C7"/>
                  </a:gs>
                </a:gsLst>
                <a:lin ang="5400000" scaled="0"/>
              </a:gradFill>
            </a:endParaRPr>
          </a:p>
        </p:txBody>
      </p:sp>
      <p:pic>
        <p:nvPicPr>
          <p:cNvPr id="16" name="Attēls 8">
            <a:extLst>
              <a:ext uri="{FF2B5EF4-FFF2-40B4-BE49-F238E27FC236}">
                <a16:creationId xmlns:a16="http://schemas.microsoft.com/office/drawing/2014/main" id="{6C8C08D2-379B-501D-7058-5744E3B50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2" t="9816" r="2453" b="7585"/>
          <a:stretch/>
        </p:blipFill>
        <p:spPr>
          <a:xfrm rot="5217179">
            <a:off x="215842" y="1207775"/>
            <a:ext cx="5541877" cy="4150033"/>
          </a:xfrm>
          <a:prstGeom prst="rect">
            <a:avLst/>
          </a:prstGeom>
          <a:solidFill>
            <a:schemeClr val="bg1"/>
          </a:solidFill>
          <a:ln w="127000" cap="rnd">
            <a:solidFill>
              <a:schemeClr val="bg1"/>
            </a:solidFill>
            <a:miter lim="800000"/>
          </a:ln>
          <a:effectLst>
            <a:outerShdw blurRad="481723" sx="99000" sy="99000" algn="ctr" rotWithShape="0">
              <a:schemeClr val="tx1">
                <a:alpha val="38182"/>
              </a:schemeClr>
            </a:outerShdw>
          </a:effectLst>
        </p:spPr>
      </p:pic>
      <p:pic>
        <p:nvPicPr>
          <p:cNvPr id="17" name="Attēls 12">
            <a:extLst>
              <a:ext uri="{FF2B5EF4-FFF2-40B4-BE49-F238E27FC236}">
                <a16:creationId xmlns:a16="http://schemas.microsoft.com/office/drawing/2014/main" id="{FAE15A80-EBCB-2E68-6AB9-362F9B2A6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4" t="14359" r="34195" b="12390"/>
          <a:stretch/>
        </p:blipFill>
        <p:spPr>
          <a:xfrm rot="5649738">
            <a:off x="5056281" y="1077871"/>
            <a:ext cx="4523290" cy="5586661"/>
          </a:xfrm>
          <a:prstGeom prst="rect">
            <a:avLst/>
          </a:prstGeom>
          <a:solidFill>
            <a:schemeClr val="bg1"/>
          </a:solidFill>
          <a:ln w="127000" cap="rnd">
            <a:solidFill>
              <a:schemeClr val="bg1"/>
            </a:solidFill>
            <a:miter lim="800000"/>
          </a:ln>
          <a:effectLst>
            <a:outerShdw blurRad="481723" sx="99000" sy="99000" algn="ctr" rotWithShape="0">
              <a:schemeClr val="tx1">
                <a:alpha val="38182"/>
              </a:schemeClr>
            </a:outerShdw>
          </a:effectLst>
        </p:spPr>
      </p:pic>
      <p:pic>
        <p:nvPicPr>
          <p:cNvPr id="27" name="Satura vietturis 4">
            <a:extLst>
              <a:ext uri="{FF2B5EF4-FFF2-40B4-BE49-F238E27FC236}">
                <a16:creationId xmlns:a16="http://schemas.microsoft.com/office/drawing/2014/main" id="{64FB6F49-B9CC-3F93-C2C8-42E3D0F70B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" r="590"/>
          <a:stretch/>
        </p:blipFill>
        <p:spPr>
          <a:xfrm>
            <a:off x="2567608" y="908720"/>
            <a:ext cx="4353912" cy="5405198"/>
          </a:xfrm>
          <a:prstGeom prst="rect">
            <a:avLst/>
          </a:prstGeom>
          <a:solidFill>
            <a:schemeClr val="bg1"/>
          </a:solidFill>
          <a:ln w="127000" cap="rnd">
            <a:solidFill>
              <a:schemeClr val="bg1"/>
            </a:solidFill>
            <a:miter lim="800000"/>
          </a:ln>
          <a:effectLst>
            <a:outerShdw blurRad="481723" sx="99000" sy="99000" algn="ctr" rotWithShape="0">
              <a:schemeClr val="tx1">
                <a:alpha val="38182"/>
              </a:schemeClr>
            </a:outerShdw>
          </a:effectLst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A7411D56-4E65-D7B8-4568-50460A15AE9C}"/>
              </a:ext>
            </a:extLst>
          </p:cNvPr>
          <p:cNvSpPr txBox="1">
            <a:spLocks/>
          </p:cNvSpPr>
          <p:nvPr/>
        </p:nvSpPr>
        <p:spPr>
          <a:xfrm>
            <a:off x="4114799" y="1587201"/>
            <a:ext cx="3962401" cy="667827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 spc="-15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spc="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6" name="Virsraksts 3">
            <a:extLst>
              <a:ext uri="{FF2B5EF4-FFF2-40B4-BE49-F238E27FC236}">
                <a16:creationId xmlns:a16="http://schemas.microsoft.com/office/drawing/2014/main" id="{3511EF22-B2D2-CB7D-7522-63CAED889777}"/>
              </a:ext>
            </a:extLst>
          </p:cNvPr>
          <p:cNvSpPr txBox="1">
            <a:spLocks/>
          </p:cNvSpPr>
          <p:nvPr/>
        </p:nvSpPr>
        <p:spPr>
          <a:xfrm>
            <a:off x="7680176" y="650842"/>
            <a:ext cx="3940324" cy="6370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 spc="-15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lv-LV" sz="2400" spc="0" dirty="0">
                <a:solidFill>
                  <a:schemeClr val="bg1"/>
                </a:solidFill>
                <a:latin typeface="Verdana Pro Light" panose="020B0304030504040204" pitchFamily="34" charset="0"/>
              </a:rPr>
              <a:t>Rezultāts rodas </a:t>
            </a:r>
            <a:r>
              <a:rPr lang="lv-LV" sz="2400" spc="0" dirty="0" err="1">
                <a:solidFill>
                  <a:schemeClr val="bg1"/>
                </a:solidFill>
                <a:latin typeface="Verdana Pro Light" panose="020B0304030504040204" pitchFamily="34" charset="0"/>
              </a:rPr>
              <a:t>kopradē</a:t>
            </a:r>
            <a:r>
              <a:rPr lang="lv-LV" sz="2400" spc="0" dirty="0">
                <a:solidFill>
                  <a:schemeClr val="bg1"/>
                </a:solidFill>
                <a:latin typeface="Verdana Pro Light" panose="020B0304030504040204" pitchFamily="34" charset="0"/>
              </a:rPr>
              <a:t>,</a:t>
            </a:r>
          </a:p>
          <a:p>
            <a:pPr algn="r">
              <a:lnSpc>
                <a:spcPct val="90000"/>
              </a:lnSpc>
              <a:defRPr/>
            </a:pPr>
            <a:r>
              <a:rPr lang="lv-LV" sz="2200" spc="0" dirty="0">
                <a:solidFill>
                  <a:schemeClr val="bg1"/>
                </a:solidFill>
                <a:latin typeface="Verdana Pro Black" panose="020B0604030504040204" pitchFamily="34" charset="0"/>
              </a:rPr>
              <a:t>kur satiekas viedokļi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CDB04E-0F73-8869-00CF-567218CAE06F}"/>
              </a:ext>
            </a:extLst>
          </p:cNvPr>
          <p:cNvGrpSpPr/>
          <p:nvPr/>
        </p:nvGrpSpPr>
        <p:grpSpPr>
          <a:xfrm>
            <a:off x="5904769" y="2996952"/>
            <a:ext cx="6288431" cy="3898652"/>
            <a:chOff x="4829371" y="2330235"/>
            <a:chExt cx="7363829" cy="4565369"/>
          </a:xfrm>
        </p:grpSpPr>
        <p:pic>
          <p:nvPicPr>
            <p:cNvPr id="20" name="Picture 19" descr="A dna with leaves on it&#10;&#10;Description automatically generated">
              <a:extLst>
                <a:ext uri="{FF2B5EF4-FFF2-40B4-BE49-F238E27FC236}">
                  <a16:creationId xmlns:a16="http://schemas.microsoft.com/office/drawing/2014/main" id="{188BA05C-A043-C635-A04E-039649A66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3000"/>
            </a:blip>
            <a:srcRect l="-354" t="995" r="25360" b="25067"/>
            <a:stretch/>
          </p:blipFill>
          <p:spPr>
            <a:xfrm>
              <a:off x="4829371" y="2330235"/>
              <a:ext cx="7362629" cy="4537002"/>
            </a:xfrm>
            <a:prstGeom prst="rect">
              <a:avLst/>
            </a:prstGeom>
            <a:effectLst>
              <a:outerShdw blurRad="507712" algn="ctr" rotWithShape="0">
                <a:schemeClr val="accent2">
                  <a:lumMod val="10000"/>
                  <a:alpha val="68834"/>
                </a:schemeClr>
              </a:outerShdw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EBAADC-CE09-BE20-E1F4-F3F7FE8B37B6}"/>
                </a:ext>
              </a:extLst>
            </p:cNvPr>
            <p:cNvSpPr/>
            <p:nvPr/>
          </p:nvSpPr>
          <p:spPr>
            <a:xfrm>
              <a:off x="5807968" y="2358602"/>
              <a:ext cx="6385232" cy="4537002"/>
            </a:xfrm>
            <a:prstGeom prst="rect">
              <a:avLst/>
            </a:prstGeom>
            <a:gradFill>
              <a:gsLst>
                <a:gs pos="55000">
                  <a:schemeClr val="bg1">
                    <a:alpha val="0"/>
                  </a:schemeClr>
                </a:gs>
                <a:gs pos="90000">
                  <a:schemeClr val="bg2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>
                <a:gradFill>
                  <a:gsLst>
                    <a:gs pos="100000">
                      <a:schemeClr val="accent2">
                        <a:lumMod val="25000"/>
                      </a:schemeClr>
                    </a:gs>
                    <a:gs pos="24000">
                      <a:schemeClr val="accent2">
                        <a:lumMod val="25000"/>
                      </a:schemeClr>
                    </a:gs>
                    <a:gs pos="69000">
                      <a:srgbClr val="58C5C7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5568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55388-AC13-00FF-5D3E-CC7EC4A96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CAD32A2-4922-13D2-73C3-67E99CF4DFE2}"/>
              </a:ext>
            </a:extLst>
          </p:cNvPr>
          <p:cNvSpPr/>
          <p:nvPr/>
        </p:nvSpPr>
        <p:spPr>
          <a:xfrm>
            <a:off x="-96688" y="-18474"/>
            <a:ext cx="12288688" cy="6876474"/>
          </a:xfrm>
          <a:prstGeom prst="rect">
            <a:avLst/>
          </a:prstGeom>
          <a:gradFill>
            <a:gsLst>
              <a:gs pos="0">
                <a:srgbClr val="30274E"/>
              </a:gs>
              <a:gs pos="26000">
                <a:srgbClr val="438393"/>
              </a:gs>
              <a:gs pos="46000">
                <a:srgbClr val="4FBEC0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gradFill>
                <a:gsLst>
                  <a:gs pos="100000">
                    <a:schemeClr val="accent2">
                      <a:lumMod val="25000"/>
                    </a:schemeClr>
                  </a:gs>
                  <a:gs pos="24000">
                    <a:schemeClr val="accent2">
                      <a:lumMod val="25000"/>
                    </a:schemeClr>
                  </a:gs>
                  <a:gs pos="69000">
                    <a:srgbClr val="58C5C7"/>
                  </a:gs>
                </a:gsLst>
                <a:lin ang="5400000" scaled="0"/>
              </a:gradFill>
            </a:endParaRPr>
          </a:p>
        </p:txBody>
      </p:sp>
      <p:pic>
        <p:nvPicPr>
          <p:cNvPr id="20" name="Picture 19" descr="A dna with leaves on it&#10;&#10;Description automatically generated">
            <a:extLst>
              <a:ext uri="{FF2B5EF4-FFF2-40B4-BE49-F238E27FC236}">
                <a16:creationId xmlns:a16="http://schemas.microsoft.com/office/drawing/2014/main" id="{D61F0111-03BB-AA4D-A23F-F4AC7D279A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rcRect l="-14615" t="-154" r="23876" b="10692"/>
          <a:stretch/>
        </p:blipFill>
        <p:spPr>
          <a:xfrm>
            <a:off x="1767840" y="447692"/>
            <a:ext cx="10424335" cy="6423688"/>
          </a:xfrm>
          <a:prstGeom prst="rect">
            <a:avLst/>
          </a:prstGeom>
          <a:effectLst>
            <a:outerShdw blurRad="507712" algn="ctr" rotWithShape="0">
              <a:schemeClr val="accent2">
                <a:lumMod val="10000"/>
                <a:alpha val="74000"/>
              </a:scheme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6E12F2D-3877-E9D2-468B-EB3380507669}"/>
              </a:ext>
            </a:extLst>
          </p:cNvPr>
          <p:cNvSpPr/>
          <p:nvPr/>
        </p:nvSpPr>
        <p:spPr>
          <a:xfrm>
            <a:off x="3935760" y="1556792"/>
            <a:ext cx="8256239" cy="5338811"/>
          </a:xfrm>
          <a:prstGeom prst="rect">
            <a:avLst/>
          </a:prstGeom>
          <a:gradFill>
            <a:gsLst>
              <a:gs pos="52000">
                <a:schemeClr val="bg1">
                  <a:alpha val="0"/>
                </a:schemeClr>
              </a:gs>
              <a:gs pos="84000">
                <a:schemeClr val="bg2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>
              <a:gradFill>
                <a:gsLst>
                  <a:gs pos="100000">
                    <a:schemeClr val="accent2">
                      <a:lumMod val="25000"/>
                    </a:schemeClr>
                  </a:gs>
                  <a:gs pos="24000">
                    <a:schemeClr val="accent2">
                      <a:lumMod val="25000"/>
                    </a:schemeClr>
                  </a:gs>
                  <a:gs pos="69000">
                    <a:srgbClr val="58C5C7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584A49FA-A580-8AFD-74C0-737CCC71104E}"/>
              </a:ext>
            </a:extLst>
          </p:cNvPr>
          <p:cNvSpPr txBox="1">
            <a:spLocks/>
          </p:cNvSpPr>
          <p:nvPr/>
        </p:nvSpPr>
        <p:spPr>
          <a:xfrm>
            <a:off x="406720" y="476672"/>
            <a:ext cx="3929960" cy="1538883"/>
          </a:xfrm>
          <a:prstGeom prst="rect">
            <a:avLst/>
          </a:prstGeom>
          <a:effectLst/>
        </p:spPr>
        <p:txBody>
          <a:bodyPr vert="horz" wrap="square" lIns="0" tIns="0" rIns="0" bIns="0" rtlCol="0" anchor="b" anchorCtr="0">
            <a:sp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 spc="-15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lv-LV" sz="10000" spc="0" dirty="0">
                <a:solidFill>
                  <a:schemeClr val="bg1">
                    <a:alpha val="19888"/>
                  </a:schemeClr>
                </a:solidFill>
                <a:latin typeface="Verdana Pro Black" panose="020B0604030504040204" pitchFamily="34" charset="0"/>
              </a:rPr>
              <a:t>MĪTS</a:t>
            </a:r>
          </a:p>
        </p:txBody>
      </p:sp>
      <p:sp>
        <p:nvSpPr>
          <p:cNvPr id="6" name="Virsraksts 3">
            <a:extLst>
              <a:ext uri="{FF2B5EF4-FFF2-40B4-BE49-F238E27FC236}">
                <a16:creationId xmlns:a16="http://schemas.microsoft.com/office/drawing/2014/main" id="{D022AF21-C082-3D53-0F19-3D5D87F637D8}"/>
              </a:ext>
            </a:extLst>
          </p:cNvPr>
          <p:cNvSpPr txBox="1">
            <a:spLocks/>
          </p:cNvSpPr>
          <p:nvPr/>
        </p:nvSpPr>
        <p:spPr>
          <a:xfrm>
            <a:off x="1775520" y="908720"/>
            <a:ext cx="4516388" cy="150119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 spc="-15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lv-LV" sz="3200" spc="0" dirty="0">
                <a:solidFill>
                  <a:schemeClr val="bg1"/>
                </a:solidFill>
                <a:latin typeface="Verdana Pro Light" panose="020B0304030504040204" pitchFamily="34" charset="0"/>
              </a:rPr>
              <a:t>Ilgtspēja ir</a:t>
            </a:r>
          </a:p>
          <a:p>
            <a:pPr algn="r"/>
            <a:r>
              <a:rPr lang="lv-LV" sz="3600" spc="0" dirty="0">
                <a:solidFill>
                  <a:schemeClr val="bg1"/>
                </a:solidFill>
                <a:latin typeface="Verdana Pro Black" panose="020B0604030504040204" pitchFamily="34" charset="0"/>
              </a:rPr>
              <a:t>modes lieta</a:t>
            </a:r>
            <a:r>
              <a:rPr lang="lv-LV" sz="3600" spc="0" dirty="0">
                <a:solidFill>
                  <a:schemeClr val="bg1"/>
                </a:solidFill>
                <a:latin typeface="Verdana Pro Light" panose="020B0304030504040204" pitchFamily="34" charset="0"/>
              </a:rPr>
              <a:t>,</a:t>
            </a:r>
          </a:p>
          <a:p>
            <a:pPr algn="r"/>
            <a:r>
              <a:rPr lang="lv-LV" sz="3600" spc="0" dirty="0">
                <a:solidFill>
                  <a:schemeClr val="bg1"/>
                </a:solidFill>
                <a:latin typeface="Verdana Pro Black" panose="020B0604030504040204" pitchFamily="34" charset="0"/>
              </a:rPr>
              <a:t>kas pāries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D9FD88-85EF-A123-EC54-16140CCDFE58}"/>
              </a:ext>
            </a:extLst>
          </p:cNvPr>
          <p:cNvGrpSpPr/>
          <p:nvPr/>
        </p:nvGrpSpPr>
        <p:grpSpPr>
          <a:xfrm>
            <a:off x="6744072" y="836713"/>
            <a:ext cx="3664208" cy="3664208"/>
            <a:chOff x="6744072" y="836713"/>
            <a:chExt cx="3664208" cy="3664208"/>
          </a:xfrm>
        </p:grpSpPr>
        <p:sp>
          <p:nvSpPr>
            <p:cNvPr id="18" name="Teardrop 17">
              <a:extLst>
                <a:ext uri="{FF2B5EF4-FFF2-40B4-BE49-F238E27FC236}">
                  <a16:creationId xmlns:a16="http://schemas.microsoft.com/office/drawing/2014/main" id="{2D90B822-2C72-D4F1-71C5-E1043E7B1F3F}"/>
                </a:ext>
              </a:extLst>
            </p:cNvPr>
            <p:cNvSpPr/>
            <p:nvPr/>
          </p:nvSpPr>
          <p:spPr>
            <a:xfrm rot="16200000">
              <a:off x="6744072" y="836713"/>
              <a:ext cx="3664208" cy="3664208"/>
            </a:xfrm>
            <a:prstGeom prst="teardrop">
              <a:avLst/>
            </a:prstGeom>
            <a:gradFill>
              <a:gsLst>
                <a:gs pos="56000">
                  <a:schemeClr val="bg1">
                    <a:lumMod val="97760"/>
                    <a:lumOff val="2240"/>
                    <a:alpha val="34264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38100" cmpd="dbl">
              <a:solidFill>
                <a:schemeClr val="bg1"/>
              </a:solidFill>
            </a:ln>
            <a:effectLst>
              <a:outerShdw blurRad="392902" dist="50800" dir="5400000" sx="100191" sy="100191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/>
            </a:p>
          </p:txBody>
        </p:sp>
        <p:sp>
          <p:nvSpPr>
            <p:cNvPr id="15" name="Virsraksts 3">
              <a:extLst>
                <a:ext uri="{FF2B5EF4-FFF2-40B4-BE49-F238E27FC236}">
                  <a16:creationId xmlns:a16="http://schemas.microsoft.com/office/drawing/2014/main" id="{88B20993-4C42-2BC4-7F9D-79D525BD6BEE}"/>
                </a:ext>
              </a:extLst>
            </p:cNvPr>
            <p:cNvSpPr txBox="1">
              <a:spLocks/>
            </p:cNvSpPr>
            <p:nvPr/>
          </p:nvSpPr>
          <p:spPr>
            <a:xfrm>
              <a:off x="6960096" y="1052736"/>
              <a:ext cx="2808312" cy="1938992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>
              <a:lvl1pPr algn="l" defTabSz="914318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000" b="1" kern="1200" spc="-151" baseline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j-cs"/>
                </a:defRPr>
              </a:lvl1pPr>
            </a:lstStyle>
            <a:p>
              <a:pPr marL="342900" indent="-342900">
                <a:lnSpc>
                  <a:spcPct val="90000"/>
                </a:lnSpc>
                <a:spcAft>
                  <a:spcPts val="800"/>
                </a:spcAft>
                <a:buFont typeface="Wingdings" pitchFamily="2" charset="2"/>
                <a:buChar char="v"/>
              </a:pPr>
              <a:r>
                <a:rPr lang="lv-LV" sz="2000" kern="900" spc="-50" dirty="0">
                  <a:solidFill>
                    <a:schemeClr val="bg2"/>
                  </a:solidFill>
                  <a:latin typeface="Verdana Pro SemiBold" panose="020B0604030504040204" pitchFamily="34" charset="0"/>
                </a:rPr>
                <a:t>Ilgtspēja</a:t>
              </a:r>
              <a:br>
                <a:rPr lang="lv-LV" sz="2000" kern="900" spc="-50" dirty="0">
                  <a:solidFill>
                    <a:schemeClr val="bg2"/>
                  </a:solidFill>
                  <a:latin typeface="Verdana Pro SemiBold" panose="020B0604030504040204" pitchFamily="34" charset="0"/>
                </a:rPr>
              </a:br>
              <a:r>
                <a:rPr lang="lv-LV" sz="2000" kern="900" spc="-50" dirty="0">
                  <a:solidFill>
                    <a:schemeClr val="bg2"/>
                  </a:solidFill>
                  <a:latin typeface="Verdana Pro SemiBold" panose="020B0604030504040204" pitchFamily="34" charset="0"/>
                </a:rPr>
                <a:t>ir pamats organizācijas sakārtošanai </a:t>
              </a:r>
              <a:br>
                <a:rPr lang="lv-LV" sz="2000" kern="900" spc="-50" dirty="0">
                  <a:solidFill>
                    <a:schemeClr val="bg2"/>
                  </a:solidFill>
                  <a:latin typeface="Verdana Pro SemiBold" panose="020B0604030504040204" pitchFamily="34" charset="0"/>
                </a:rPr>
              </a:br>
              <a:r>
                <a:rPr lang="lv-LV" sz="2000" kern="900" spc="-50" dirty="0">
                  <a:solidFill>
                    <a:schemeClr val="bg2"/>
                  </a:solidFill>
                  <a:latin typeface="Verdana Pro SemiBold" panose="020B0604030504040204" pitchFamily="34" charset="0"/>
                </a:rPr>
                <a:t>un atbildībai </a:t>
              </a:r>
              <a:br>
                <a:rPr lang="lv-LV" sz="2000" kern="900" spc="-50" dirty="0">
                  <a:solidFill>
                    <a:schemeClr val="bg2"/>
                  </a:solidFill>
                  <a:latin typeface="Verdana Pro SemiBold" panose="020B0604030504040204" pitchFamily="34" charset="0"/>
                </a:rPr>
              </a:br>
              <a:r>
                <a:rPr lang="lv-LV" sz="2000" kern="900" spc="-50" dirty="0">
                  <a:solidFill>
                    <a:schemeClr val="bg2"/>
                  </a:solidFill>
                  <a:latin typeface="Verdana Pro SemiBold" panose="020B0604030504040204" pitchFamily="34" charset="0"/>
                </a:rPr>
                <a:t>pret apkārtējo vidi un sabiedrību.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4921D67-CD35-C3C4-A0B2-344F4DEE6984}"/>
              </a:ext>
            </a:extLst>
          </p:cNvPr>
          <p:cNvSpPr txBox="1"/>
          <p:nvPr/>
        </p:nvSpPr>
        <p:spPr>
          <a:xfrm>
            <a:off x="561807" y="2929269"/>
            <a:ext cx="4464496" cy="191026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914318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bg1"/>
              </a:buClr>
            </a:pPr>
            <a:r>
              <a:rPr lang="lv-LV" sz="2000" b="1" kern="900" spc="-50" dirty="0">
                <a:solidFill>
                  <a:schemeClr val="accent2">
                    <a:lumMod val="10000"/>
                  </a:schemeClr>
                </a:solidFill>
                <a:latin typeface="Verdana Pro SemiBold" panose="020B0604030504040204" pitchFamily="34" charset="0"/>
                <a:ea typeface="Verdana" panose="020B0604030504040204" pitchFamily="34" charset="0"/>
                <a:cs typeface="+mj-cs"/>
              </a:rPr>
              <a:t>Domājot par ilgtspēju,</a:t>
            </a:r>
            <a:br>
              <a:rPr lang="lv-LV" sz="2000" b="1" kern="900" spc="-50" dirty="0">
                <a:solidFill>
                  <a:schemeClr val="accent2">
                    <a:lumMod val="10000"/>
                  </a:schemeClr>
                </a:solidFill>
                <a:latin typeface="Verdana Pro SemiBold" panose="020B0604030504040204" pitchFamily="34" charset="0"/>
                <a:ea typeface="Verdana" panose="020B0604030504040204" pitchFamily="34" charset="0"/>
                <a:cs typeface="+mj-cs"/>
              </a:rPr>
            </a:br>
            <a:r>
              <a:rPr lang="lv-LV" sz="2000" b="1" kern="900" spc="-50" dirty="0">
                <a:solidFill>
                  <a:schemeClr val="accent2">
                    <a:lumMod val="10000"/>
                  </a:schemeClr>
                </a:solidFill>
                <a:latin typeface="Verdana Pro SemiBold" panose="020B0604030504040204" pitchFamily="34" charset="0"/>
                <a:ea typeface="Verdana" panose="020B0604030504040204" pitchFamily="34" charset="0"/>
                <a:cs typeface="+mj-cs"/>
              </a:rPr>
              <a:t>ir jādomā par produkta:</a:t>
            </a:r>
          </a:p>
          <a:p>
            <a:pPr indent="-342900" defTabSz="914318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lv-LV" kern="900" spc="-50" dirty="0">
                <a:solidFill>
                  <a:schemeClr val="accent2">
                    <a:lumMod val="10000"/>
                  </a:schemeClr>
                </a:solidFill>
                <a:latin typeface="Verdana Pro" panose="020B0604030504040204" pitchFamily="34" charset="0"/>
                <a:ea typeface="Verdana" panose="020B0604030504040204" pitchFamily="34" charset="0"/>
                <a:cs typeface="+mj-cs"/>
              </a:rPr>
              <a:t>Kvalitāti</a:t>
            </a:r>
          </a:p>
          <a:p>
            <a:pPr indent="-342900" defTabSz="914318">
              <a:lnSpc>
                <a:spcPct val="90000"/>
              </a:lnSpc>
              <a:spcBef>
                <a:spcPts val="4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lv-LV" kern="900" spc="-50" dirty="0">
                <a:solidFill>
                  <a:schemeClr val="accent2">
                    <a:lumMod val="10000"/>
                  </a:schemeClr>
                </a:solidFill>
                <a:latin typeface="Verdana Pro" panose="020B0604030504040204" pitchFamily="34" charset="0"/>
                <a:ea typeface="Verdana" panose="020B0604030504040204" pitchFamily="34" charset="0"/>
                <a:cs typeface="+mj-cs"/>
              </a:rPr>
              <a:t>Ekspluatāciju un utilizēšanu</a:t>
            </a:r>
          </a:p>
          <a:p>
            <a:pPr indent="-342900" defTabSz="914318">
              <a:lnSpc>
                <a:spcPct val="90000"/>
              </a:lnSpc>
              <a:spcBef>
                <a:spcPts val="4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lv-LV" kern="900" spc="-50" dirty="0">
                <a:solidFill>
                  <a:schemeClr val="accent2">
                    <a:lumMod val="10000"/>
                  </a:schemeClr>
                </a:solidFill>
                <a:latin typeface="Verdana Pro" panose="020B0604030504040204" pitchFamily="34" charset="0"/>
                <a:ea typeface="Verdana" panose="020B0604030504040204" pitchFamily="34" charset="0"/>
                <a:cs typeface="+mj-cs"/>
              </a:rPr>
              <a:t>Ietekmi uz vidi </a:t>
            </a:r>
          </a:p>
          <a:p>
            <a:pPr indent="-342900" defTabSz="914318">
              <a:lnSpc>
                <a:spcPct val="90000"/>
              </a:lnSpc>
              <a:spcBef>
                <a:spcPts val="4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lv-LV" kern="900" spc="-50" dirty="0">
                <a:solidFill>
                  <a:schemeClr val="accent2">
                    <a:lumMod val="10000"/>
                  </a:schemeClr>
                </a:solidFill>
                <a:latin typeface="Verdana Pro" panose="020B0604030504040204" pitchFamily="34" charset="0"/>
                <a:ea typeface="Verdana" panose="020B0604030504040204" pitchFamily="34" charset="0"/>
                <a:cs typeface="+mj-cs"/>
              </a:rPr>
              <a:t>Piegādātāja sociālo atbildību</a:t>
            </a:r>
          </a:p>
        </p:txBody>
      </p:sp>
    </p:spTree>
    <p:extLst>
      <p:ext uri="{BB962C8B-B14F-4D97-AF65-F5344CB8AC3E}">
        <p14:creationId xmlns:p14="http://schemas.microsoft.com/office/powerpoint/2010/main" val="897103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A7DEB-B435-E5DF-0D1C-3231742A0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D7DD43F-A9E1-D8C9-BCA2-B5E0DF7A4308}"/>
              </a:ext>
            </a:extLst>
          </p:cNvPr>
          <p:cNvSpPr/>
          <p:nvPr/>
        </p:nvSpPr>
        <p:spPr>
          <a:xfrm>
            <a:off x="-96688" y="-18474"/>
            <a:ext cx="12288688" cy="6876474"/>
          </a:xfrm>
          <a:prstGeom prst="rect">
            <a:avLst/>
          </a:prstGeom>
          <a:gradFill>
            <a:gsLst>
              <a:gs pos="0">
                <a:srgbClr val="30274E"/>
              </a:gs>
              <a:gs pos="100000">
                <a:srgbClr val="58C5C7"/>
              </a:gs>
              <a:gs pos="31000">
                <a:srgbClr val="438393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gradFill>
                <a:gsLst>
                  <a:gs pos="100000">
                    <a:schemeClr val="accent2">
                      <a:lumMod val="25000"/>
                    </a:schemeClr>
                  </a:gs>
                  <a:gs pos="24000">
                    <a:schemeClr val="accent2">
                      <a:lumMod val="25000"/>
                    </a:schemeClr>
                  </a:gs>
                  <a:gs pos="69000">
                    <a:srgbClr val="58C5C7"/>
                  </a:gs>
                </a:gsLst>
                <a:lin ang="5400000" scaled="0"/>
              </a:gradFill>
            </a:endParaRPr>
          </a:p>
        </p:txBody>
      </p:sp>
      <p:pic>
        <p:nvPicPr>
          <p:cNvPr id="20" name="Picture 19" descr="A dna with leaves on it&#10;&#10;Description automatically generated">
            <a:extLst>
              <a:ext uri="{FF2B5EF4-FFF2-40B4-BE49-F238E27FC236}">
                <a16:creationId xmlns:a16="http://schemas.microsoft.com/office/drawing/2014/main" id="{6471EEC2-4E2E-61C6-A450-644D07A9CB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rcRect l="-14615" t="-154" r="23876" b="10692"/>
          <a:stretch/>
        </p:blipFill>
        <p:spPr>
          <a:xfrm>
            <a:off x="1767840" y="447692"/>
            <a:ext cx="10424335" cy="6423688"/>
          </a:xfrm>
          <a:prstGeom prst="rect">
            <a:avLst/>
          </a:prstGeom>
          <a:effectLst>
            <a:outerShdw blurRad="507712" algn="ctr" rotWithShape="0">
              <a:schemeClr val="accent2">
                <a:lumMod val="10000"/>
                <a:alpha val="48426"/>
              </a:scheme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34CEC91-DF52-4D3F-E7B6-9E09D67031A1}"/>
              </a:ext>
            </a:extLst>
          </p:cNvPr>
          <p:cNvSpPr/>
          <p:nvPr/>
        </p:nvSpPr>
        <p:spPr>
          <a:xfrm>
            <a:off x="3431704" y="0"/>
            <a:ext cx="8760295" cy="6895603"/>
          </a:xfrm>
          <a:prstGeom prst="rect">
            <a:avLst/>
          </a:prstGeom>
          <a:gradFill>
            <a:gsLst>
              <a:gs pos="53000">
                <a:schemeClr val="bg1">
                  <a:alpha val="0"/>
                </a:schemeClr>
              </a:gs>
              <a:gs pos="88000">
                <a:schemeClr val="tx2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>
              <a:gradFill>
                <a:gsLst>
                  <a:gs pos="100000">
                    <a:schemeClr val="accent2">
                      <a:lumMod val="25000"/>
                    </a:schemeClr>
                  </a:gs>
                  <a:gs pos="24000">
                    <a:schemeClr val="accent2">
                      <a:lumMod val="25000"/>
                    </a:schemeClr>
                  </a:gs>
                  <a:gs pos="69000">
                    <a:srgbClr val="58C5C7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BA2CB5F6-908A-255D-CFE1-A7510EBC5402}"/>
              </a:ext>
            </a:extLst>
          </p:cNvPr>
          <p:cNvSpPr txBox="1">
            <a:spLocks/>
          </p:cNvSpPr>
          <p:nvPr/>
        </p:nvSpPr>
        <p:spPr>
          <a:xfrm>
            <a:off x="406720" y="476672"/>
            <a:ext cx="3929960" cy="1538883"/>
          </a:xfrm>
          <a:prstGeom prst="rect">
            <a:avLst/>
          </a:prstGeom>
          <a:effectLst/>
        </p:spPr>
        <p:txBody>
          <a:bodyPr vert="horz" wrap="square" lIns="0" tIns="0" rIns="0" bIns="0" rtlCol="0" anchor="b" anchorCtr="0">
            <a:sp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 spc="-15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lv-LV" sz="10000" spc="0" dirty="0">
                <a:solidFill>
                  <a:schemeClr val="bg1">
                    <a:alpha val="19888"/>
                  </a:schemeClr>
                </a:solidFill>
                <a:latin typeface="Verdana Pro Black" panose="020B0604030504040204" pitchFamily="34" charset="0"/>
              </a:rPr>
              <a:t>MĪTS</a:t>
            </a:r>
          </a:p>
        </p:txBody>
      </p:sp>
      <p:sp>
        <p:nvSpPr>
          <p:cNvPr id="6" name="Virsraksts 3">
            <a:extLst>
              <a:ext uri="{FF2B5EF4-FFF2-40B4-BE49-F238E27FC236}">
                <a16:creationId xmlns:a16="http://schemas.microsoft.com/office/drawing/2014/main" id="{441332F9-F4B9-5BAA-FE59-FE319885976F}"/>
              </a:ext>
            </a:extLst>
          </p:cNvPr>
          <p:cNvSpPr txBox="1">
            <a:spLocks/>
          </p:cNvSpPr>
          <p:nvPr/>
        </p:nvSpPr>
        <p:spPr>
          <a:xfrm>
            <a:off x="1775520" y="908720"/>
            <a:ext cx="5832648" cy="150119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 spc="-15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lv-LV" sz="3200" spc="0" dirty="0">
                <a:solidFill>
                  <a:schemeClr val="bg1"/>
                </a:solidFill>
                <a:latin typeface="Verdana Pro Light" panose="020B0304030504040204" pitchFamily="34" charset="0"/>
              </a:rPr>
              <a:t>Ilgtspēja</a:t>
            </a:r>
          </a:p>
          <a:p>
            <a:r>
              <a:rPr lang="lv-LV" sz="3600" spc="0" dirty="0">
                <a:solidFill>
                  <a:schemeClr val="bg1"/>
                </a:solidFill>
                <a:latin typeface="Verdana Pro Black" panose="020B0604030504040204" pitchFamily="34" charset="0"/>
              </a:rPr>
              <a:t>       attiecas uz vidi</a:t>
            </a:r>
          </a:p>
          <a:p>
            <a:pPr algn="r"/>
            <a:r>
              <a:rPr lang="lv-LV" sz="3600" spc="0" dirty="0">
                <a:solidFill>
                  <a:schemeClr val="bg1"/>
                </a:solidFill>
                <a:latin typeface="Verdana Pro Black" panose="020B0604030504040204" pitchFamily="34" charset="0"/>
              </a:rPr>
              <a:t>un klimatu</a:t>
            </a:r>
          </a:p>
        </p:txBody>
      </p:sp>
      <p:sp>
        <p:nvSpPr>
          <p:cNvPr id="9" name="Satura vietturis 2">
            <a:extLst>
              <a:ext uri="{FF2B5EF4-FFF2-40B4-BE49-F238E27FC236}">
                <a16:creationId xmlns:a16="http://schemas.microsoft.com/office/drawing/2014/main" id="{35FA5EAC-F7E0-C78C-A338-B51FCAF86FC1}"/>
              </a:ext>
            </a:extLst>
          </p:cNvPr>
          <p:cNvSpPr txBox="1">
            <a:spLocks/>
          </p:cNvSpPr>
          <p:nvPr/>
        </p:nvSpPr>
        <p:spPr>
          <a:xfrm>
            <a:off x="10120148" y="2520518"/>
            <a:ext cx="4143703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342900" defTabSz="914318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v"/>
            </a:pPr>
            <a:endParaRPr lang="lv-LV" sz="1600" kern="900" spc="-50" dirty="0">
              <a:solidFill>
                <a:schemeClr val="bg2"/>
              </a:solidFill>
              <a:latin typeface="Verdana Pro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89E5429-18E0-5522-C5AA-1D29F30462F8}"/>
              </a:ext>
            </a:extLst>
          </p:cNvPr>
          <p:cNvGrpSpPr/>
          <p:nvPr/>
        </p:nvGrpSpPr>
        <p:grpSpPr>
          <a:xfrm>
            <a:off x="7226751" y="3573015"/>
            <a:ext cx="2808312" cy="2735710"/>
            <a:chOff x="990746" y="3573015"/>
            <a:chExt cx="2808312" cy="2735710"/>
          </a:xfrm>
        </p:grpSpPr>
        <p:sp>
          <p:nvSpPr>
            <p:cNvPr id="39" name="Round Diagonal Corner of Rectangle 38">
              <a:extLst>
                <a:ext uri="{FF2B5EF4-FFF2-40B4-BE49-F238E27FC236}">
                  <a16:creationId xmlns:a16="http://schemas.microsoft.com/office/drawing/2014/main" id="{CA1F7E9F-CA8F-A0DD-317A-2789FAF93698}"/>
                </a:ext>
              </a:extLst>
            </p:cNvPr>
            <p:cNvSpPr/>
            <p:nvPr/>
          </p:nvSpPr>
          <p:spPr>
            <a:xfrm rot="16200000">
              <a:off x="1027047" y="3536714"/>
              <a:ext cx="2735710" cy="2808312"/>
            </a:xfrm>
            <a:prstGeom prst="round2DiagRect">
              <a:avLst/>
            </a:prstGeom>
            <a:gradFill>
              <a:gsLst>
                <a:gs pos="100000">
                  <a:schemeClr val="bg1">
                    <a:lumMod val="97760"/>
                    <a:lumOff val="2240"/>
                    <a:alpha val="0"/>
                  </a:schemeClr>
                </a:gs>
                <a:gs pos="0">
                  <a:schemeClr val="bg1">
                    <a:alpha val="63000"/>
                  </a:schemeClr>
                </a:gs>
              </a:gsLst>
              <a:lin ang="0" scaled="0"/>
            </a:gradFill>
            <a:ln w="38100" cmpd="dbl">
              <a:noFill/>
            </a:ln>
            <a:effectLst>
              <a:outerShdw blurRad="327802" dist="50800" dir="5400000" algn="ctr" rotWithShape="0">
                <a:schemeClr val="bg1">
                  <a:alpha val="70201"/>
                </a:schemeClr>
              </a:outerShdw>
              <a:reflection stA="15000" endPos="20942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>
                <a:solidFill>
                  <a:schemeClr val="tx1"/>
                </a:solidFill>
              </a:endParaRPr>
            </a:p>
          </p:txBody>
        </p:sp>
        <p:sp>
          <p:nvSpPr>
            <p:cNvPr id="8" name="Satura vietturis 2">
              <a:extLst>
                <a:ext uri="{FF2B5EF4-FFF2-40B4-BE49-F238E27FC236}">
                  <a16:creationId xmlns:a16="http://schemas.microsoft.com/office/drawing/2014/main" id="{B2D811A5-95C7-48B8-46BD-49910C8F0A1F}"/>
                </a:ext>
              </a:extLst>
            </p:cNvPr>
            <p:cNvSpPr txBox="1">
              <a:spLocks/>
            </p:cNvSpPr>
            <p:nvPr/>
          </p:nvSpPr>
          <p:spPr>
            <a:xfrm>
              <a:off x="1134241" y="5048074"/>
              <a:ext cx="2592809" cy="818686"/>
            </a:xfrm>
            <a:prstGeom prst="rect">
              <a:avLst/>
            </a:prstGeom>
          </p:spPr>
          <p:txBody>
            <a:bodyPr vert="horz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70000" indent="-270900" defTabSz="914318">
                <a:spcBef>
                  <a:spcPts val="600"/>
                </a:spcBef>
                <a:buClr>
                  <a:schemeClr val="bg2"/>
                </a:buClr>
                <a:buFont typeface="Wingdings" pitchFamily="2" charset="2"/>
                <a:buChar char="v"/>
              </a:pPr>
              <a:r>
                <a:rPr lang="lv-LV" sz="1600" kern="900" spc="-50" dirty="0">
                  <a:solidFill>
                    <a:schemeClr val="bg2"/>
                  </a:solidFill>
                  <a:latin typeface="Verdana Pro" panose="020B0604030504040204" pitchFamily="34" charset="0"/>
                  <a:ea typeface="Verdana" panose="020B0604030504040204" pitchFamily="34" charset="0"/>
                  <a:cs typeface="+mj-cs"/>
                </a:rPr>
                <a:t>Taisnīgs atalgojums</a:t>
              </a:r>
            </a:p>
            <a:p>
              <a:pPr marL="270000" indent="-270900" defTabSz="914318">
                <a:spcBef>
                  <a:spcPts val="600"/>
                </a:spcBef>
                <a:buClr>
                  <a:schemeClr val="bg2"/>
                </a:buClr>
                <a:buFont typeface="Wingdings" pitchFamily="2" charset="2"/>
                <a:buChar char="v"/>
              </a:pPr>
              <a:r>
                <a:rPr lang="lv-LV" sz="1600" kern="900" spc="-50" dirty="0">
                  <a:solidFill>
                    <a:schemeClr val="bg2"/>
                  </a:solidFill>
                  <a:latin typeface="Verdana Pro" panose="020B0604030504040204" pitchFamily="34" charset="0"/>
                  <a:ea typeface="Verdana" panose="020B0604030504040204" pitchFamily="34" charset="0"/>
                  <a:cs typeface="+mj-cs"/>
                </a:rPr>
                <a:t>Profesionāli darbinieki</a:t>
              </a:r>
            </a:p>
            <a:p>
              <a:pPr marL="270000" indent="-270900" defTabSz="914318">
                <a:spcBef>
                  <a:spcPts val="600"/>
                </a:spcBef>
                <a:buClr>
                  <a:schemeClr val="bg2"/>
                </a:buClr>
                <a:buFont typeface="Wingdings" pitchFamily="2" charset="2"/>
                <a:buChar char="v"/>
              </a:pPr>
              <a:r>
                <a:rPr lang="lv-LV" sz="1600" kern="900" spc="-50" dirty="0">
                  <a:solidFill>
                    <a:schemeClr val="bg2"/>
                  </a:solidFill>
                  <a:latin typeface="Verdana Pro" panose="020B0604030504040204" pitchFamily="34" charset="0"/>
                  <a:ea typeface="Verdana" panose="020B0604030504040204" pitchFamily="34" charset="0"/>
                  <a:cs typeface="+mj-cs"/>
                </a:rPr>
                <a:t>Veselība un </a:t>
              </a:r>
              <a:r>
                <a:rPr lang="lv-LV" sz="1600" kern="900" spc="-50" dirty="0" err="1">
                  <a:solidFill>
                    <a:schemeClr val="bg2"/>
                  </a:solidFill>
                  <a:latin typeface="Verdana Pro" panose="020B0604030504040204" pitchFamily="34" charset="0"/>
                  <a:ea typeface="Verdana" panose="020B0604030504040204" pitchFamily="34" charset="0"/>
                  <a:cs typeface="+mj-cs"/>
                </a:rPr>
                <a:t>labbūtība</a:t>
              </a:r>
              <a:endParaRPr lang="lv-LV" sz="1600" kern="900" spc="-50" dirty="0">
                <a:solidFill>
                  <a:schemeClr val="bg2"/>
                </a:solidFill>
                <a:latin typeface="Verdana Pro" panose="020B0604030504040204" pitchFamily="34" charset="0"/>
                <a:ea typeface="Verdana" panose="020B0604030504040204" pitchFamily="34" charset="0"/>
                <a:cs typeface="+mj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9ABA6A9-B929-08B6-9E43-02EFF1FFC0EC}"/>
              </a:ext>
            </a:extLst>
          </p:cNvPr>
          <p:cNvGrpSpPr/>
          <p:nvPr/>
        </p:nvGrpSpPr>
        <p:grpSpPr>
          <a:xfrm>
            <a:off x="7219437" y="2708920"/>
            <a:ext cx="2815626" cy="2088231"/>
            <a:chOff x="983432" y="2708920"/>
            <a:chExt cx="2815626" cy="2088231"/>
          </a:xfrm>
        </p:grpSpPr>
        <p:sp>
          <p:nvSpPr>
            <p:cNvPr id="13" name="Round Diagonal Corner of Rectangle 12">
              <a:extLst>
                <a:ext uri="{FF2B5EF4-FFF2-40B4-BE49-F238E27FC236}">
                  <a16:creationId xmlns:a16="http://schemas.microsoft.com/office/drawing/2014/main" id="{7667ECAF-A3A3-C373-17D2-525EC4EDB201}"/>
                </a:ext>
              </a:extLst>
            </p:cNvPr>
            <p:cNvSpPr/>
            <p:nvPr/>
          </p:nvSpPr>
          <p:spPr>
            <a:xfrm>
              <a:off x="988376" y="2708920"/>
              <a:ext cx="2805738" cy="1080120"/>
            </a:xfrm>
            <a:prstGeom prst="round2DiagRect">
              <a:avLst/>
            </a:prstGeom>
            <a:solidFill>
              <a:schemeClr val="bg2"/>
            </a:solidFill>
            <a:ln w="38100" cmpd="dbl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99000">
                    <a:schemeClr val="bg1"/>
                  </a:gs>
                </a:gsLst>
                <a:lin ang="5400000" scaled="1"/>
              </a:gradFill>
            </a:ln>
            <a:effectLst>
              <a:reflection stA="35666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05BC21-F4E7-61C0-07A0-44EC83AF4F3E}"/>
                </a:ext>
              </a:extLst>
            </p:cNvPr>
            <p:cNvSpPr txBox="1"/>
            <p:nvPr/>
          </p:nvSpPr>
          <p:spPr>
            <a:xfrm>
              <a:off x="983432" y="3140968"/>
              <a:ext cx="2815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lv-LV" sz="1600" b="1" dirty="0">
                  <a:solidFill>
                    <a:schemeClr val="bg1"/>
                  </a:solidFill>
                  <a:latin typeface="Verdana Pro SemiBold" panose="020B0604030504040204" pitchFamily="34" charset="0"/>
                </a:rPr>
                <a:t>DARBINIEKI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0FD28E9-F41A-ADAF-BE91-1E3441AE7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0461" y="3972780"/>
              <a:ext cx="601568" cy="824371"/>
            </a:xfrm>
            <a:prstGeom prst="rect">
              <a:avLst/>
            </a:prstGeom>
            <a:effectLst>
              <a:reflection stA="20193" dir="5400000" sy="-100000" algn="bl" rotWithShape="0"/>
            </a:effectLst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949D262-1E09-09E8-0726-A0BA04DE3C9A}"/>
              </a:ext>
            </a:extLst>
          </p:cNvPr>
          <p:cNvGrpSpPr/>
          <p:nvPr/>
        </p:nvGrpSpPr>
        <p:grpSpPr>
          <a:xfrm>
            <a:off x="4087090" y="3573015"/>
            <a:ext cx="2808312" cy="2735710"/>
            <a:chOff x="4087090" y="3573015"/>
            <a:chExt cx="2808312" cy="2735710"/>
          </a:xfrm>
        </p:grpSpPr>
        <p:sp>
          <p:nvSpPr>
            <p:cNvPr id="40" name="Round Diagonal Corner of Rectangle 39">
              <a:extLst>
                <a:ext uri="{FF2B5EF4-FFF2-40B4-BE49-F238E27FC236}">
                  <a16:creationId xmlns:a16="http://schemas.microsoft.com/office/drawing/2014/main" id="{B5C0C80E-63F2-2AFA-D7C0-13B8A680948E}"/>
                </a:ext>
              </a:extLst>
            </p:cNvPr>
            <p:cNvSpPr/>
            <p:nvPr/>
          </p:nvSpPr>
          <p:spPr>
            <a:xfrm rot="16200000">
              <a:off x="4123391" y="3536714"/>
              <a:ext cx="2735710" cy="2808312"/>
            </a:xfrm>
            <a:prstGeom prst="round2DiagRect">
              <a:avLst/>
            </a:prstGeom>
            <a:gradFill>
              <a:gsLst>
                <a:gs pos="100000">
                  <a:schemeClr val="bg1">
                    <a:lumMod val="97760"/>
                    <a:lumOff val="2240"/>
                    <a:alpha val="0"/>
                  </a:schemeClr>
                </a:gs>
                <a:gs pos="0">
                  <a:schemeClr val="bg1">
                    <a:alpha val="63000"/>
                  </a:schemeClr>
                </a:gs>
              </a:gsLst>
              <a:lin ang="0" scaled="0"/>
            </a:gradFill>
            <a:ln w="38100" cmpd="dbl">
              <a:noFill/>
            </a:ln>
            <a:effectLst>
              <a:outerShdw blurRad="327802" dist="50800" dir="5400000" algn="ctr" rotWithShape="0">
                <a:schemeClr val="bg1">
                  <a:alpha val="70201"/>
                </a:schemeClr>
              </a:outerShdw>
              <a:reflection stA="15000" endPos="20942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>
                <a:solidFill>
                  <a:schemeClr val="tx1"/>
                </a:solidFill>
              </a:endParaRPr>
            </a:p>
          </p:txBody>
        </p:sp>
        <p:sp>
          <p:nvSpPr>
            <p:cNvPr id="41" name="Satura vietturis 2">
              <a:extLst>
                <a:ext uri="{FF2B5EF4-FFF2-40B4-BE49-F238E27FC236}">
                  <a16:creationId xmlns:a16="http://schemas.microsoft.com/office/drawing/2014/main" id="{A42984C3-4567-46C1-3C90-6727EC319EC9}"/>
                </a:ext>
              </a:extLst>
            </p:cNvPr>
            <p:cNvSpPr txBox="1">
              <a:spLocks/>
            </p:cNvSpPr>
            <p:nvPr/>
          </p:nvSpPr>
          <p:spPr>
            <a:xfrm>
              <a:off x="4230585" y="5048074"/>
              <a:ext cx="2592809" cy="1040285"/>
            </a:xfrm>
            <a:prstGeom prst="rect">
              <a:avLst/>
            </a:prstGeom>
          </p:spPr>
          <p:txBody>
            <a:bodyPr vert="horz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70000" indent="-270900" defTabSz="914318">
                <a:spcBef>
                  <a:spcPts val="600"/>
                </a:spcBef>
                <a:buClr>
                  <a:schemeClr val="accent2">
                    <a:lumMod val="10000"/>
                  </a:schemeClr>
                </a:buClr>
                <a:buFont typeface="Wingdings" pitchFamily="2" charset="2"/>
                <a:buChar char="v"/>
              </a:pPr>
              <a:r>
                <a:rPr lang="lv-LV" sz="1600" kern="900" spc="-50" dirty="0">
                  <a:solidFill>
                    <a:schemeClr val="accent2">
                      <a:lumMod val="10000"/>
                    </a:schemeClr>
                  </a:solidFill>
                  <a:latin typeface="Verdana Pro" panose="020B0604030504040204" pitchFamily="34" charset="0"/>
                  <a:ea typeface="Verdana" panose="020B0604030504040204" pitchFamily="34" charset="0"/>
                  <a:cs typeface="+mj-cs"/>
                </a:rPr>
                <a:t>Energoefektivitāte</a:t>
              </a:r>
            </a:p>
            <a:p>
              <a:pPr marL="270000" indent="-270900" defTabSz="914318">
                <a:spcBef>
                  <a:spcPts val="600"/>
                </a:spcBef>
                <a:buClr>
                  <a:schemeClr val="accent2">
                    <a:lumMod val="10000"/>
                  </a:schemeClr>
                </a:buClr>
                <a:buFont typeface="Wingdings" pitchFamily="2" charset="2"/>
                <a:buChar char="v"/>
              </a:pPr>
              <a:r>
                <a:rPr lang="lv-LV" sz="1600" kern="900" spc="-50" dirty="0">
                  <a:solidFill>
                    <a:schemeClr val="accent2">
                      <a:lumMod val="10000"/>
                    </a:schemeClr>
                  </a:solidFill>
                  <a:latin typeface="Verdana Pro" panose="020B0604030504040204" pitchFamily="34" charset="0"/>
                  <a:ea typeface="Verdana" panose="020B0604030504040204" pitchFamily="34" charset="0"/>
                  <a:cs typeface="+mj-cs"/>
                </a:rPr>
                <a:t>Co</a:t>
              </a:r>
              <a:r>
                <a:rPr lang="lv-LV" sz="1600" kern="900" spc="-50" baseline="-25000" dirty="0">
                  <a:solidFill>
                    <a:schemeClr val="accent2">
                      <a:lumMod val="10000"/>
                    </a:schemeClr>
                  </a:solidFill>
                  <a:latin typeface="Verdana Pro" panose="020B0604030504040204" pitchFamily="34" charset="0"/>
                  <a:ea typeface="Verdana" panose="020B0604030504040204" pitchFamily="34" charset="0"/>
                  <a:cs typeface="+mj-cs"/>
                </a:rPr>
                <a:t>2</a:t>
              </a:r>
              <a:r>
                <a:rPr lang="lv-LV" sz="1600" kern="900" spc="-50" dirty="0">
                  <a:solidFill>
                    <a:schemeClr val="accent2">
                      <a:lumMod val="10000"/>
                    </a:schemeClr>
                  </a:solidFill>
                  <a:latin typeface="Verdana Pro" panose="020B0604030504040204" pitchFamily="34" charset="0"/>
                  <a:ea typeface="Verdana" panose="020B0604030504040204" pitchFamily="34" charset="0"/>
                  <a:cs typeface="+mj-cs"/>
                </a:rPr>
                <a:t> emisijas</a:t>
              </a:r>
            </a:p>
            <a:p>
              <a:pPr marL="270000" indent="-270900" defTabSz="914318">
                <a:spcBef>
                  <a:spcPts val="600"/>
                </a:spcBef>
                <a:buClr>
                  <a:schemeClr val="accent2">
                    <a:lumMod val="10000"/>
                  </a:schemeClr>
                </a:buClr>
                <a:buFont typeface="Wingdings" pitchFamily="2" charset="2"/>
                <a:buChar char="v"/>
              </a:pPr>
              <a:r>
                <a:rPr lang="lv-LV" sz="1600" kern="900" spc="-50" dirty="0">
                  <a:solidFill>
                    <a:schemeClr val="accent2">
                      <a:lumMod val="10000"/>
                    </a:schemeClr>
                  </a:solidFill>
                  <a:latin typeface="Verdana Pro" panose="020B0604030504040204" pitchFamily="34" charset="0"/>
                  <a:ea typeface="Verdana" panose="020B0604030504040204" pitchFamily="34" charset="0"/>
                  <a:cs typeface="+mj-cs"/>
                </a:rPr>
                <a:t>Aprites ekonomikas principu pielietošana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40CCF98-C760-7AF1-D3CA-C2356C6F4AB3}"/>
              </a:ext>
            </a:extLst>
          </p:cNvPr>
          <p:cNvGrpSpPr/>
          <p:nvPr/>
        </p:nvGrpSpPr>
        <p:grpSpPr>
          <a:xfrm>
            <a:off x="4079776" y="2708920"/>
            <a:ext cx="2815626" cy="1981654"/>
            <a:chOff x="4079776" y="2708920"/>
            <a:chExt cx="2815626" cy="1981654"/>
          </a:xfrm>
        </p:grpSpPr>
        <p:sp>
          <p:nvSpPr>
            <p:cNvPr id="42" name="Round Diagonal Corner of Rectangle 41">
              <a:extLst>
                <a:ext uri="{FF2B5EF4-FFF2-40B4-BE49-F238E27FC236}">
                  <a16:creationId xmlns:a16="http://schemas.microsoft.com/office/drawing/2014/main" id="{F1601150-A3EF-360B-158C-56FAF982F09B}"/>
                </a:ext>
              </a:extLst>
            </p:cNvPr>
            <p:cNvSpPr/>
            <p:nvPr/>
          </p:nvSpPr>
          <p:spPr>
            <a:xfrm>
              <a:off x="4084720" y="2708920"/>
              <a:ext cx="2805738" cy="1080120"/>
            </a:xfrm>
            <a:prstGeom prst="round2DiagRect">
              <a:avLst/>
            </a:prstGeom>
            <a:solidFill>
              <a:schemeClr val="accent2">
                <a:lumMod val="10000"/>
              </a:schemeClr>
            </a:solidFill>
            <a:ln w="38100" cmpd="dbl">
              <a:solidFill>
                <a:schemeClr val="bg1"/>
              </a:solidFill>
            </a:ln>
            <a:effectLst>
              <a:reflection stA="35666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>
                <a:solidFill>
                  <a:schemeClr val="tx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2403403-3DD8-68D2-A0ED-DDB10FDE85AC}"/>
                </a:ext>
              </a:extLst>
            </p:cNvPr>
            <p:cNvSpPr txBox="1"/>
            <p:nvPr/>
          </p:nvSpPr>
          <p:spPr>
            <a:xfrm>
              <a:off x="4079776" y="3140968"/>
              <a:ext cx="2815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lv-LV" sz="1600" b="1" dirty="0">
                  <a:solidFill>
                    <a:schemeClr val="bg1"/>
                  </a:solidFill>
                  <a:latin typeface="Verdana Pro SemiBold" panose="020B0604030504040204" pitchFamily="34" charset="0"/>
                </a:rPr>
                <a:t>VIDE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360F3F1-E41B-DE99-09EE-637D9BE99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33620" y="4005063"/>
              <a:ext cx="655706" cy="685511"/>
            </a:xfrm>
            <a:prstGeom prst="rect">
              <a:avLst/>
            </a:prstGeom>
            <a:effectLst>
              <a:reflection stA="20193" dir="5400000" sy="-100000" algn="bl" rotWithShape="0"/>
            </a:effectLst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BB53A0F-2E46-8091-E112-D0920C625FC8}"/>
              </a:ext>
            </a:extLst>
          </p:cNvPr>
          <p:cNvGrpSpPr/>
          <p:nvPr/>
        </p:nvGrpSpPr>
        <p:grpSpPr>
          <a:xfrm>
            <a:off x="947428" y="3573015"/>
            <a:ext cx="2808312" cy="2735710"/>
            <a:chOff x="7183434" y="3573015"/>
            <a:chExt cx="2808312" cy="2735710"/>
          </a:xfrm>
        </p:grpSpPr>
        <p:sp>
          <p:nvSpPr>
            <p:cNvPr id="44" name="Round Diagonal Corner of Rectangle 43">
              <a:extLst>
                <a:ext uri="{FF2B5EF4-FFF2-40B4-BE49-F238E27FC236}">
                  <a16:creationId xmlns:a16="http://schemas.microsoft.com/office/drawing/2014/main" id="{1257DB35-82FD-BE4D-B52D-516570708544}"/>
                </a:ext>
              </a:extLst>
            </p:cNvPr>
            <p:cNvSpPr/>
            <p:nvPr/>
          </p:nvSpPr>
          <p:spPr>
            <a:xfrm rot="16200000">
              <a:off x="7219735" y="3536714"/>
              <a:ext cx="2735710" cy="2808312"/>
            </a:xfrm>
            <a:prstGeom prst="round2DiagRect">
              <a:avLst/>
            </a:prstGeom>
            <a:gradFill>
              <a:gsLst>
                <a:gs pos="100000">
                  <a:schemeClr val="bg1">
                    <a:lumMod val="97760"/>
                    <a:lumOff val="2240"/>
                    <a:alpha val="0"/>
                  </a:schemeClr>
                </a:gs>
                <a:gs pos="0">
                  <a:schemeClr val="bg1">
                    <a:alpha val="63000"/>
                  </a:schemeClr>
                </a:gs>
              </a:gsLst>
              <a:lin ang="0" scaled="0"/>
            </a:gradFill>
            <a:ln w="38100" cmpd="dbl">
              <a:noFill/>
            </a:ln>
            <a:effectLst>
              <a:outerShdw blurRad="327802" dist="50800" dir="5400000" algn="ctr" rotWithShape="0">
                <a:schemeClr val="bg1">
                  <a:alpha val="70201"/>
                </a:schemeClr>
              </a:outerShdw>
              <a:reflection stA="15000" endPos="20942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>
                <a:solidFill>
                  <a:schemeClr val="tx1"/>
                </a:solidFill>
              </a:endParaRPr>
            </a:p>
          </p:txBody>
        </p:sp>
        <p:sp>
          <p:nvSpPr>
            <p:cNvPr id="45" name="Satura vietturis 2">
              <a:extLst>
                <a:ext uri="{FF2B5EF4-FFF2-40B4-BE49-F238E27FC236}">
                  <a16:creationId xmlns:a16="http://schemas.microsoft.com/office/drawing/2014/main" id="{72C17981-4BDC-E6F5-8ED6-F595DF48B59C}"/>
                </a:ext>
              </a:extLst>
            </p:cNvPr>
            <p:cNvSpPr txBox="1">
              <a:spLocks/>
            </p:cNvSpPr>
            <p:nvPr/>
          </p:nvSpPr>
          <p:spPr>
            <a:xfrm>
              <a:off x="7326929" y="5048074"/>
              <a:ext cx="2660077" cy="11172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70000" indent="-270900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Font typeface="Wingdings" pitchFamily="2" charset="2"/>
                <a:buChar char="v"/>
              </a:pPr>
              <a:r>
                <a:rPr lang="lv-LV" sz="1600" kern="900" spc="-50" dirty="0">
                  <a:solidFill>
                    <a:schemeClr val="tx2"/>
                  </a:solidFill>
                  <a:latin typeface="Verdana Pro" panose="020B0604030504040204" pitchFamily="34" charset="0"/>
                  <a:cs typeface="+mj-cs"/>
                </a:rPr>
                <a:t>Piekļuve pakalpojumiem</a:t>
              </a:r>
            </a:p>
            <a:p>
              <a:pPr marL="270000" indent="-270900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Font typeface="Wingdings" pitchFamily="2" charset="2"/>
                <a:buChar char="v"/>
              </a:pPr>
              <a:r>
                <a:rPr lang="lv-LV" sz="1600" kern="900" spc="-50" dirty="0">
                  <a:solidFill>
                    <a:schemeClr val="tx2"/>
                  </a:solidFill>
                  <a:latin typeface="Verdana Pro" panose="020B0604030504040204" pitchFamily="34" charset="0"/>
                  <a:cs typeface="+mj-cs"/>
                </a:rPr>
                <a:t>IKT attīstība</a:t>
              </a:r>
            </a:p>
            <a:p>
              <a:pPr marL="270000" indent="-270900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Font typeface="Wingdings" pitchFamily="2" charset="2"/>
                <a:buChar char="v"/>
              </a:pPr>
              <a:r>
                <a:rPr lang="lv-LV" sz="1600" kern="900" spc="-50" dirty="0">
                  <a:solidFill>
                    <a:schemeClr val="tx2"/>
                  </a:solidFill>
                  <a:latin typeface="Verdana Pro" panose="020B0604030504040204" pitchFamily="34" charset="0"/>
                  <a:cs typeface="+mj-cs"/>
                </a:rPr>
                <a:t>Korporatīvā kultūra</a:t>
              </a:r>
            </a:p>
            <a:p>
              <a:pPr marL="270000" indent="-270900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Font typeface="Wingdings" pitchFamily="2" charset="2"/>
                <a:buChar char="v"/>
              </a:pPr>
              <a:r>
                <a:rPr lang="lv-LV" sz="1600" kern="900" spc="-50" dirty="0">
                  <a:solidFill>
                    <a:schemeClr val="tx2"/>
                  </a:solidFill>
                  <a:latin typeface="Verdana Pro" panose="020B0604030504040204" pitchFamily="34" charset="0"/>
                  <a:cs typeface="+mj-cs"/>
                </a:rPr>
                <a:t>Atbildīgi piegādātāji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A040735-6FAE-7DCD-501C-E1D4BA52A52D}"/>
              </a:ext>
            </a:extLst>
          </p:cNvPr>
          <p:cNvGrpSpPr/>
          <p:nvPr/>
        </p:nvGrpSpPr>
        <p:grpSpPr>
          <a:xfrm>
            <a:off x="940114" y="2708920"/>
            <a:ext cx="2815626" cy="2077865"/>
            <a:chOff x="7176120" y="2708920"/>
            <a:chExt cx="2815626" cy="2077865"/>
          </a:xfrm>
        </p:grpSpPr>
        <p:sp>
          <p:nvSpPr>
            <p:cNvPr id="46" name="Round Diagonal Corner of Rectangle 45">
              <a:extLst>
                <a:ext uri="{FF2B5EF4-FFF2-40B4-BE49-F238E27FC236}">
                  <a16:creationId xmlns:a16="http://schemas.microsoft.com/office/drawing/2014/main" id="{15A62815-3EC4-BF8D-6553-F9B3CF5999F8}"/>
                </a:ext>
              </a:extLst>
            </p:cNvPr>
            <p:cNvSpPr/>
            <p:nvPr/>
          </p:nvSpPr>
          <p:spPr>
            <a:xfrm>
              <a:off x="7181064" y="2708920"/>
              <a:ext cx="2805738" cy="1080120"/>
            </a:xfrm>
            <a:prstGeom prst="round2DiagRect">
              <a:avLst/>
            </a:prstGeom>
            <a:solidFill>
              <a:srgbClr val="30274E"/>
            </a:solidFill>
            <a:ln w="38100" cmpd="dbl">
              <a:solidFill>
                <a:schemeClr val="bg1"/>
              </a:solidFill>
            </a:ln>
            <a:effectLst>
              <a:reflection stA="35666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8EDD2A-E45D-BD3D-815B-DFFB66132D06}"/>
                </a:ext>
              </a:extLst>
            </p:cNvPr>
            <p:cNvSpPr txBox="1"/>
            <p:nvPr/>
          </p:nvSpPr>
          <p:spPr>
            <a:xfrm>
              <a:off x="7176120" y="2996951"/>
              <a:ext cx="2815626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lv-LV" sz="1600" b="1" dirty="0">
                  <a:solidFill>
                    <a:schemeClr val="bg1"/>
                  </a:solidFill>
                  <a:latin typeface="Verdana Pro SemiBold" panose="020B0604030504040204" pitchFamily="34" charset="0"/>
                </a:rPr>
                <a:t>SABIEDRĪBA</a:t>
              </a:r>
              <a:br>
                <a:rPr lang="lv-LV" sz="1600" b="1" dirty="0">
                  <a:solidFill>
                    <a:schemeClr val="bg1"/>
                  </a:solidFill>
                  <a:latin typeface="Verdana Pro SemiBold" panose="020B0604030504040204" pitchFamily="34" charset="0"/>
                </a:rPr>
              </a:br>
              <a:r>
                <a:rPr lang="lv-LV" sz="1600" b="1" dirty="0">
                  <a:solidFill>
                    <a:schemeClr val="bg1"/>
                  </a:solidFill>
                  <a:latin typeface="Verdana Pro SemiBold" panose="020B0604030504040204" pitchFamily="34" charset="0"/>
                </a:rPr>
                <a:t>UN PĀRVALDĪBA</a:t>
              </a:r>
            </a:p>
          </p:txBody>
        </p:sp>
        <p:pic>
          <p:nvPicPr>
            <p:cNvPr id="48" name="Graphic 47" descr="Bank outline">
              <a:extLst>
                <a:ext uri="{FF2B5EF4-FFF2-40B4-BE49-F238E27FC236}">
                  <a16:creationId xmlns:a16="http://schemas.microsoft.com/office/drawing/2014/main" id="{6B3EB64C-C66B-DBA9-6081-783401B1B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57068" y="3933055"/>
              <a:ext cx="853730" cy="853730"/>
            </a:xfrm>
            <a:prstGeom prst="rect">
              <a:avLst/>
            </a:prstGeom>
            <a:effectLst>
              <a:reflection stA="20193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1202195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E2F2C-04E2-F230-2EC0-6A7D49E3B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25DA0BF-9CCF-1AAE-947A-3AD56050834A}"/>
              </a:ext>
            </a:extLst>
          </p:cNvPr>
          <p:cNvSpPr/>
          <p:nvPr/>
        </p:nvSpPr>
        <p:spPr>
          <a:xfrm>
            <a:off x="-96688" y="-18474"/>
            <a:ext cx="12288688" cy="6876474"/>
          </a:xfrm>
          <a:prstGeom prst="rect">
            <a:avLst/>
          </a:prstGeom>
          <a:gradFill>
            <a:gsLst>
              <a:gs pos="0">
                <a:srgbClr val="30274E"/>
              </a:gs>
              <a:gs pos="26000">
                <a:srgbClr val="438393"/>
              </a:gs>
              <a:gs pos="46000">
                <a:srgbClr val="4FBEC0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gradFill>
                <a:gsLst>
                  <a:gs pos="100000">
                    <a:schemeClr val="accent2">
                      <a:lumMod val="25000"/>
                    </a:schemeClr>
                  </a:gs>
                  <a:gs pos="24000">
                    <a:schemeClr val="accent2">
                      <a:lumMod val="25000"/>
                    </a:schemeClr>
                  </a:gs>
                  <a:gs pos="69000">
                    <a:srgbClr val="58C5C7"/>
                  </a:gs>
                </a:gsLst>
                <a:lin ang="5400000" scaled="0"/>
              </a:gradFill>
            </a:endParaRPr>
          </a:p>
        </p:txBody>
      </p:sp>
      <p:pic>
        <p:nvPicPr>
          <p:cNvPr id="20" name="Picture 19" descr="A dna with leaves on it&#10;&#10;Description automatically generated">
            <a:extLst>
              <a:ext uri="{FF2B5EF4-FFF2-40B4-BE49-F238E27FC236}">
                <a16:creationId xmlns:a16="http://schemas.microsoft.com/office/drawing/2014/main" id="{96E6ADD2-01AB-D608-E3F5-B595E14B97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rcRect l="-14615" t="-154" r="23876" b="10692"/>
          <a:stretch/>
        </p:blipFill>
        <p:spPr>
          <a:xfrm>
            <a:off x="1767840" y="447692"/>
            <a:ext cx="10424335" cy="6423688"/>
          </a:xfrm>
          <a:prstGeom prst="rect">
            <a:avLst/>
          </a:prstGeom>
          <a:effectLst>
            <a:outerShdw blurRad="507712" algn="ctr" rotWithShape="0">
              <a:schemeClr val="accent2">
                <a:lumMod val="10000"/>
                <a:alpha val="74000"/>
              </a:scheme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68659D5-CE3A-9B92-183B-1D9B622751F2}"/>
              </a:ext>
            </a:extLst>
          </p:cNvPr>
          <p:cNvSpPr/>
          <p:nvPr/>
        </p:nvSpPr>
        <p:spPr>
          <a:xfrm>
            <a:off x="3935760" y="1556792"/>
            <a:ext cx="8256239" cy="5338811"/>
          </a:xfrm>
          <a:prstGeom prst="rect">
            <a:avLst/>
          </a:prstGeom>
          <a:gradFill>
            <a:gsLst>
              <a:gs pos="52000">
                <a:schemeClr val="bg1">
                  <a:alpha val="0"/>
                </a:schemeClr>
              </a:gs>
              <a:gs pos="84000">
                <a:schemeClr val="bg2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>
              <a:gradFill>
                <a:gsLst>
                  <a:gs pos="100000">
                    <a:schemeClr val="accent2">
                      <a:lumMod val="25000"/>
                    </a:schemeClr>
                  </a:gs>
                  <a:gs pos="24000">
                    <a:schemeClr val="accent2">
                      <a:lumMod val="25000"/>
                    </a:schemeClr>
                  </a:gs>
                  <a:gs pos="69000">
                    <a:srgbClr val="58C5C7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2CF1EC46-9750-4D64-8687-983C248A072E}"/>
              </a:ext>
            </a:extLst>
          </p:cNvPr>
          <p:cNvSpPr txBox="1">
            <a:spLocks/>
          </p:cNvSpPr>
          <p:nvPr/>
        </p:nvSpPr>
        <p:spPr>
          <a:xfrm>
            <a:off x="406720" y="476672"/>
            <a:ext cx="3929960" cy="1538883"/>
          </a:xfrm>
          <a:prstGeom prst="rect">
            <a:avLst/>
          </a:prstGeom>
          <a:effectLst/>
        </p:spPr>
        <p:txBody>
          <a:bodyPr vert="horz" wrap="square" lIns="0" tIns="0" rIns="0" bIns="0" rtlCol="0" anchor="b" anchorCtr="0">
            <a:sp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 spc="-15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lv-LV" sz="10000" spc="0" dirty="0">
                <a:solidFill>
                  <a:schemeClr val="bg1">
                    <a:alpha val="19888"/>
                  </a:schemeClr>
                </a:solidFill>
                <a:latin typeface="Verdana Pro Black" panose="020B0604030504040204" pitchFamily="34" charset="0"/>
              </a:rPr>
              <a:t>MĪTS</a:t>
            </a:r>
          </a:p>
        </p:txBody>
      </p:sp>
      <p:sp>
        <p:nvSpPr>
          <p:cNvPr id="6" name="Virsraksts 3">
            <a:extLst>
              <a:ext uri="{FF2B5EF4-FFF2-40B4-BE49-F238E27FC236}">
                <a16:creationId xmlns:a16="http://schemas.microsoft.com/office/drawing/2014/main" id="{CFC792EE-3617-E375-3F6A-7CD815EC3282}"/>
              </a:ext>
            </a:extLst>
          </p:cNvPr>
          <p:cNvSpPr txBox="1">
            <a:spLocks/>
          </p:cNvSpPr>
          <p:nvPr/>
        </p:nvSpPr>
        <p:spPr>
          <a:xfrm>
            <a:off x="1775520" y="1124744"/>
            <a:ext cx="3528392" cy="83715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 spc="-15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lv-LV" sz="3200" spc="0" dirty="0">
                <a:solidFill>
                  <a:schemeClr val="bg1"/>
                </a:solidFill>
                <a:latin typeface="Verdana Pro Light" panose="020B0304030504040204" pitchFamily="34" charset="0"/>
              </a:rPr>
              <a:t>Ilgtspēja ir</a:t>
            </a:r>
          </a:p>
          <a:p>
            <a:pPr algn="r"/>
            <a:r>
              <a:rPr lang="lv-LV" sz="3600" spc="0" dirty="0">
                <a:solidFill>
                  <a:schemeClr val="bg1"/>
                </a:solidFill>
                <a:latin typeface="Verdana Pro Black" panose="020B0604030504040204" pitchFamily="34" charset="0"/>
              </a:rPr>
              <a:t>dārga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A9D761-2F58-3C57-B329-4C5560261737}"/>
              </a:ext>
            </a:extLst>
          </p:cNvPr>
          <p:cNvSpPr txBox="1"/>
          <p:nvPr/>
        </p:nvSpPr>
        <p:spPr>
          <a:xfrm>
            <a:off x="561807" y="2918637"/>
            <a:ext cx="4742106" cy="205697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0" defTabSz="914318">
              <a:lnSpc>
                <a:spcPct val="90000"/>
              </a:lnSpc>
              <a:buClr>
                <a:schemeClr val="bg1"/>
              </a:buClr>
              <a:buNone/>
            </a:pPr>
            <a:r>
              <a:rPr lang="lv-LV" sz="2000" b="1" kern="900" spc="-50" dirty="0">
                <a:solidFill>
                  <a:schemeClr val="accent2">
                    <a:lumMod val="10000"/>
                  </a:schemeClr>
                </a:solidFill>
                <a:latin typeface="Verdana Pro SemiBold" panose="020B0604030504040204" pitchFamily="34" charset="0"/>
                <a:ea typeface="Verdana" panose="020B0604030504040204" pitchFamily="34" charset="0"/>
              </a:rPr>
              <a:t>Ilgtspējīga izvēle sniedz </a:t>
            </a:r>
            <a:br>
              <a:rPr lang="lv-LV" sz="2000" b="1" kern="900" spc="-50" dirty="0">
                <a:solidFill>
                  <a:schemeClr val="accent2">
                    <a:lumMod val="10000"/>
                  </a:schemeClr>
                </a:solidFill>
                <a:latin typeface="Verdana Pro SemiBold" panose="020B0604030504040204" pitchFamily="34" charset="0"/>
                <a:ea typeface="Verdana" panose="020B0604030504040204" pitchFamily="34" charset="0"/>
              </a:rPr>
            </a:br>
            <a:r>
              <a:rPr lang="lv-LV" sz="2000" b="1" kern="900" spc="120" dirty="0">
                <a:solidFill>
                  <a:schemeClr val="bg1"/>
                </a:solidFill>
                <a:latin typeface="Verdana Pro Black" panose="020B0604030504040204" pitchFamily="34" charset="0"/>
                <a:ea typeface="Verdana" panose="020B0604030504040204" pitchFamily="34" charset="0"/>
              </a:rPr>
              <a:t>ilgtermiņa</a:t>
            </a:r>
            <a:r>
              <a:rPr lang="lv-LV" sz="2000" b="1" kern="900" spc="-50" dirty="0">
                <a:solidFill>
                  <a:schemeClr val="accent2">
                    <a:lumMod val="10000"/>
                  </a:schemeClr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 </a:t>
            </a:r>
            <a:r>
              <a:rPr lang="lv-LV" sz="2000" b="1" kern="900" spc="-50" dirty="0">
                <a:solidFill>
                  <a:schemeClr val="accent2">
                    <a:lumMod val="10000"/>
                  </a:schemeClr>
                </a:solidFill>
                <a:latin typeface="Verdana Pro SemiBold" panose="020B0604030504040204" pitchFamily="34" charset="0"/>
                <a:ea typeface="Verdana" panose="020B0604030504040204" pitchFamily="34" charset="0"/>
              </a:rPr>
              <a:t>ieguvumus:</a:t>
            </a:r>
          </a:p>
          <a:p>
            <a:pPr marL="270000" indent="-270000" defTabSz="914318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lv-LV" kern="900" spc="-50" dirty="0">
                <a:solidFill>
                  <a:schemeClr val="accent2">
                    <a:lumMod val="10000"/>
                  </a:schemeClr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veicina uzticēšanos valsts pārvaldei</a:t>
            </a:r>
          </a:p>
          <a:p>
            <a:pPr marL="270000" indent="-270000" defTabSz="914318">
              <a:lnSpc>
                <a:spcPct val="90000"/>
              </a:lnSpc>
              <a:spcBef>
                <a:spcPts val="4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lv-LV" kern="900" spc="-50" dirty="0">
                <a:solidFill>
                  <a:schemeClr val="accent2">
                    <a:lumMod val="10000"/>
                  </a:schemeClr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nodrošina izmaksu efektivitāti</a:t>
            </a:r>
          </a:p>
          <a:p>
            <a:pPr marL="270000" indent="-270000" defTabSz="914318">
              <a:lnSpc>
                <a:spcPct val="90000"/>
              </a:lnSpc>
              <a:spcBef>
                <a:spcPts val="4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lv-LV" kern="900" spc="-50" dirty="0">
                <a:solidFill>
                  <a:schemeClr val="accent2">
                    <a:lumMod val="10000"/>
                  </a:schemeClr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veicina resursu un enerģijas ietaupījumu</a:t>
            </a:r>
          </a:p>
          <a:p>
            <a:pPr marL="270000" indent="-270000" defTabSz="914318">
              <a:lnSpc>
                <a:spcPct val="90000"/>
              </a:lnSpc>
              <a:spcBef>
                <a:spcPts val="4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lv-LV" kern="900" spc="-50" dirty="0">
                <a:solidFill>
                  <a:schemeClr val="accent2">
                    <a:lumMod val="10000"/>
                  </a:schemeClr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samazina atkritumus un vides piesārņojumu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6A02B08-0F0D-55E4-3A57-C2E761CA14A1}"/>
              </a:ext>
            </a:extLst>
          </p:cNvPr>
          <p:cNvGrpSpPr/>
          <p:nvPr/>
        </p:nvGrpSpPr>
        <p:grpSpPr>
          <a:xfrm>
            <a:off x="6744072" y="836713"/>
            <a:ext cx="3664208" cy="3664208"/>
            <a:chOff x="6744072" y="836713"/>
            <a:chExt cx="3664208" cy="3664208"/>
          </a:xfrm>
        </p:grpSpPr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87E2D44E-2F71-A931-0C9B-AE587EF15F59}"/>
                </a:ext>
              </a:extLst>
            </p:cNvPr>
            <p:cNvSpPr/>
            <p:nvPr/>
          </p:nvSpPr>
          <p:spPr>
            <a:xfrm rot="16200000">
              <a:off x="6744072" y="836713"/>
              <a:ext cx="3664208" cy="3664208"/>
            </a:xfrm>
            <a:prstGeom prst="teardrop">
              <a:avLst/>
            </a:prstGeom>
            <a:gradFill>
              <a:gsLst>
                <a:gs pos="56000">
                  <a:schemeClr val="bg1">
                    <a:lumMod val="97760"/>
                    <a:lumOff val="2240"/>
                    <a:alpha val="34264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38100" cmpd="dbl">
              <a:solidFill>
                <a:schemeClr val="bg1"/>
              </a:solidFill>
            </a:ln>
            <a:effectLst>
              <a:outerShdw blurRad="392902" dist="50800" dir="5400000" sx="100191" sy="100191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/>
            </a:p>
          </p:txBody>
        </p:sp>
        <p:sp>
          <p:nvSpPr>
            <p:cNvPr id="15" name="Virsraksts 3">
              <a:extLst>
                <a:ext uri="{FF2B5EF4-FFF2-40B4-BE49-F238E27FC236}">
                  <a16:creationId xmlns:a16="http://schemas.microsoft.com/office/drawing/2014/main" id="{CED95CD2-71F2-3267-AF60-0431CD69192D}"/>
                </a:ext>
              </a:extLst>
            </p:cNvPr>
            <p:cNvSpPr txBox="1">
              <a:spLocks/>
            </p:cNvSpPr>
            <p:nvPr/>
          </p:nvSpPr>
          <p:spPr>
            <a:xfrm>
              <a:off x="7012306" y="1131448"/>
              <a:ext cx="2808312" cy="1764586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>
              <a:lvl1pPr algn="l" defTabSz="914318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000" b="1" kern="1200" spc="-151" baseline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j-cs"/>
                </a:defRPr>
              </a:lvl1pPr>
            </a:lstStyle>
            <a:p>
              <a:pPr marL="342900" indent="-342900">
                <a:lnSpc>
                  <a:spcPct val="90000"/>
                </a:lnSpc>
                <a:spcAft>
                  <a:spcPts val="800"/>
                </a:spcAft>
                <a:buFont typeface="Wingdings" pitchFamily="2" charset="2"/>
                <a:buChar char="v"/>
              </a:pPr>
              <a:r>
                <a:rPr lang="lv-LV" sz="2000" b="1" kern="900" spc="-50" dirty="0">
                  <a:solidFill>
                    <a:schemeClr val="bg2"/>
                  </a:solidFill>
                  <a:latin typeface="Verdana Pro SemiBold" panose="020B0604030504040204" pitchFamily="34" charset="0"/>
                  <a:ea typeface="Verdana" panose="020B0604030504040204" pitchFamily="34" charset="0"/>
                  <a:cs typeface="+mj-cs"/>
                </a:rPr>
                <a:t>Var radīt sabiedrības neizpratni par nevajadzīgiem tēriņiem.</a:t>
              </a:r>
            </a:p>
            <a:p>
              <a:pPr>
                <a:lnSpc>
                  <a:spcPct val="90000"/>
                </a:lnSpc>
                <a:spcAft>
                  <a:spcPts val="800"/>
                </a:spcAft>
              </a:pPr>
              <a:endParaRPr lang="lv-LV" sz="2000" kern="900" spc="-50" dirty="0">
                <a:solidFill>
                  <a:schemeClr val="bg2"/>
                </a:solidFill>
                <a:latin typeface="Verdana Pro SemiBold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0421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53E4C-BC6A-B599-DDEC-C2E47F016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B24412E-2EBE-54EE-826D-D07AC9DA9B69}"/>
              </a:ext>
            </a:extLst>
          </p:cNvPr>
          <p:cNvSpPr/>
          <p:nvPr/>
        </p:nvSpPr>
        <p:spPr>
          <a:xfrm>
            <a:off x="-96688" y="-18474"/>
            <a:ext cx="12288688" cy="6876474"/>
          </a:xfrm>
          <a:prstGeom prst="rect">
            <a:avLst/>
          </a:prstGeom>
          <a:gradFill>
            <a:gsLst>
              <a:gs pos="0">
                <a:srgbClr val="30274E"/>
              </a:gs>
              <a:gs pos="100000">
                <a:srgbClr val="58C5C7"/>
              </a:gs>
              <a:gs pos="27000">
                <a:srgbClr val="438393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gradFill>
                <a:gsLst>
                  <a:gs pos="100000">
                    <a:schemeClr val="accent2">
                      <a:lumMod val="25000"/>
                    </a:schemeClr>
                  </a:gs>
                  <a:gs pos="24000">
                    <a:schemeClr val="accent2">
                      <a:lumMod val="25000"/>
                    </a:schemeClr>
                  </a:gs>
                  <a:gs pos="69000">
                    <a:srgbClr val="58C5C7"/>
                  </a:gs>
                </a:gsLst>
                <a:lin ang="5400000" scaled="0"/>
              </a:gradFill>
            </a:endParaRPr>
          </a:p>
        </p:txBody>
      </p:sp>
      <p:pic>
        <p:nvPicPr>
          <p:cNvPr id="20" name="Picture 19" descr="A dna with leaves on it&#10;&#10;Description automatically generated">
            <a:extLst>
              <a:ext uri="{FF2B5EF4-FFF2-40B4-BE49-F238E27FC236}">
                <a16:creationId xmlns:a16="http://schemas.microsoft.com/office/drawing/2014/main" id="{65E0BB23-6221-E91E-3D05-8DFF336552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rcRect l="-14615" t="-154" r="23876" b="10692"/>
          <a:stretch/>
        </p:blipFill>
        <p:spPr>
          <a:xfrm>
            <a:off x="1767840" y="447692"/>
            <a:ext cx="10424335" cy="6423688"/>
          </a:xfrm>
          <a:prstGeom prst="rect">
            <a:avLst/>
          </a:prstGeom>
          <a:effectLst>
            <a:outerShdw blurRad="507712" algn="ctr" rotWithShape="0">
              <a:schemeClr val="accent2">
                <a:lumMod val="10000"/>
                <a:alpha val="48426"/>
              </a:scheme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41FC93-57C9-E2B3-0A6C-C1731B8AA822}"/>
              </a:ext>
            </a:extLst>
          </p:cNvPr>
          <p:cNvSpPr/>
          <p:nvPr/>
        </p:nvSpPr>
        <p:spPr>
          <a:xfrm>
            <a:off x="3421880" y="-128"/>
            <a:ext cx="8770120" cy="6895603"/>
          </a:xfrm>
          <a:prstGeom prst="rect">
            <a:avLst/>
          </a:prstGeom>
          <a:gradFill>
            <a:gsLst>
              <a:gs pos="53000">
                <a:schemeClr val="bg1">
                  <a:alpha val="0"/>
                </a:schemeClr>
              </a:gs>
              <a:gs pos="88000">
                <a:schemeClr val="tx2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>
              <a:gradFill>
                <a:gsLst>
                  <a:gs pos="100000">
                    <a:schemeClr val="accent2">
                      <a:lumMod val="25000"/>
                    </a:schemeClr>
                  </a:gs>
                  <a:gs pos="24000">
                    <a:schemeClr val="accent2">
                      <a:lumMod val="25000"/>
                    </a:schemeClr>
                  </a:gs>
                  <a:gs pos="69000">
                    <a:srgbClr val="58C5C7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47B42554-7FBE-46D1-FAF9-94BB209640E1}"/>
              </a:ext>
            </a:extLst>
          </p:cNvPr>
          <p:cNvSpPr txBox="1">
            <a:spLocks/>
          </p:cNvSpPr>
          <p:nvPr/>
        </p:nvSpPr>
        <p:spPr>
          <a:xfrm>
            <a:off x="406720" y="476672"/>
            <a:ext cx="3929960" cy="1538883"/>
          </a:xfrm>
          <a:prstGeom prst="rect">
            <a:avLst/>
          </a:prstGeom>
          <a:effectLst/>
        </p:spPr>
        <p:txBody>
          <a:bodyPr vert="horz" wrap="square" lIns="0" tIns="0" rIns="0" bIns="0" rtlCol="0" anchor="b" anchorCtr="0">
            <a:sp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 spc="-15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lv-LV" sz="10000" spc="0" dirty="0">
                <a:solidFill>
                  <a:schemeClr val="bg1">
                    <a:alpha val="19888"/>
                  </a:schemeClr>
                </a:solidFill>
                <a:latin typeface="Verdana Pro Black" panose="020B0604030504040204" pitchFamily="34" charset="0"/>
              </a:rPr>
              <a:t>MĪTS</a:t>
            </a:r>
          </a:p>
        </p:txBody>
      </p:sp>
      <p:sp>
        <p:nvSpPr>
          <p:cNvPr id="6" name="Virsraksts 3">
            <a:extLst>
              <a:ext uri="{FF2B5EF4-FFF2-40B4-BE49-F238E27FC236}">
                <a16:creationId xmlns:a16="http://schemas.microsoft.com/office/drawing/2014/main" id="{0FC3679F-321B-39C9-DFC4-9F55D2C3C311}"/>
              </a:ext>
            </a:extLst>
          </p:cNvPr>
          <p:cNvSpPr txBox="1">
            <a:spLocks/>
          </p:cNvSpPr>
          <p:nvPr/>
        </p:nvSpPr>
        <p:spPr>
          <a:xfrm>
            <a:off x="1775520" y="908720"/>
            <a:ext cx="6984776" cy="150119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 spc="-15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lv-LV" sz="3200" spc="0" dirty="0">
                <a:solidFill>
                  <a:schemeClr val="bg1"/>
                </a:solidFill>
                <a:latin typeface="Verdana Pro Light" panose="020B0304030504040204" pitchFamily="34" charset="0"/>
              </a:rPr>
              <a:t>Ilgtspēja </a:t>
            </a:r>
          </a:p>
          <a:p>
            <a:r>
              <a:rPr lang="lv-LV" sz="3600" spc="0" dirty="0">
                <a:solidFill>
                  <a:schemeClr val="bg1"/>
                </a:solidFill>
                <a:latin typeface="Verdana Pro Black" panose="020B0604030504040204" pitchFamily="34" charset="0"/>
              </a:rPr>
              <a:t>       nav valsts iestāžu</a:t>
            </a:r>
          </a:p>
          <a:p>
            <a:pPr algn="r"/>
            <a:r>
              <a:rPr lang="lv-LV" sz="3600" spc="0" dirty="0">
                <a:solidFill>
                  <a:schemeClr val="bg1"/>
                </a:solidFill>
                <a:latin typeface="Verdana Pro Black" panose="020B0604030504040204" pitchFamily="34" charset="0"/>
              </a:rPr>
              <a:t>prioritāte</a:t>
            </a:r>
          </a:p>
        </p:txBody>
      </p:sp>
      <p:sp>
        <p:nvSpPr>
          <p:cNvPr id="9" name="Satura vietturis 2">
            <a:extLst>
              <a:ext uri="{FF2B5EF4-FFF2-40B4-BE49-F238E27FC236}">
                <a16:creationId xmlns:a16="http://schemas.microsoft.com/office/drawing/2014/main" id="{7609D235-7CBB-3823-24E6-F45697368653}"/>
              </a:ext>
            </a:extLst>
          </p:cNvPr>
          <p:cNvSpPr txBox="1">
            <a:spLocks/>
          </p:cNvSpPr>
          <p:nvPr/>
        </p:nvSpPr>
        <p:spPr>
          <a:xfrm>
            <a:off x="10120148" y="2520518"/>
            <a:ext cx="4143703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342900" defTabSz="914318"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v"/>
            </a:pPr>
            <a:endParaRPr lang="lv-LV" sz="1600" kern="900" spc="-50" dirty="0">
              <a:solidFill>
                <a:schemeClr val="bg2"/>
              </a:solidFill>
              <a:latin typeface="Verdana Pro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7" name="Satura vietturis 2">
            <a:extLst>
              <a:ext uri="{FF2B5EF4-FFF2-40B4-BE49-F238E27FC236}">
                <a16:creationId xmlns:a16="http://schemas.microsoft.com/office/drawing/2014/main" id="{45D274AB-4E30-0DF0-EC23-154DDCC9160E}"/>
              </a:ext>
            </a:extLst>
          </p:cNvPr>
          <p:cNvSpPr txBox="1">
            <a:spLocks/>
          </p:cNvSpPr>
          <p:nvPr/>
        </p:nvSpPr>
        <p:spPr>
          <a:xfrm>
            <a:off x="4360495" y="2996953"/>
            <a:ext cx="2297463" cy="24037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000" indent="-270900" defTabSz="914318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Clr>
                <a:schemeClr val="bg2"/>
              </a:buClr>
              <a:buFont typeface="Wingdings" pitchFamily="2" charset="2"/>
              <a:buChar char="v"/>
            </a:pPr>
            <a:endParaRPr lang="lv-LV" sz="1600" b="1" kern="900" spc="-50" dirty="0">
              <a:solidFill>
                <a:schemeClr val="accent2">
                  <a:lumMod val="10000"/>
                </a:schemeClr>
              </a:solidFill>
              <a:latin typeface="Verdana Pro SemiBold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AFB873-BB73-39E9-7C46-FA4C06406D1E}"/>
              </a:ext>
            </a:extLst>
          </p:cNvPr>
          <p:cNvGrpSpPr/>
          <p:nvPr/>
        </p:nvGrpSpPr>
        <p:grpSpPr>
          <a:xfrm>
            <a:off x="6888088" y="2636913"/>
            <a:ext cx="3664208" cy="3664208"/>
            <a:chOff x="6888088" y="2636913"/>
            <a:chExt cx="3664208" cy="366420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10A7516-12B3-E494-9B06-846AF7543AA3}"/>
                </a:ext>
              </a:extLst>
            </p:cNvPr>
            <p:cNvGrpSpPr/>
            <p:nvPr/>
          </p:nvGrpSpPr>
          <p:grpSpPr>
            <a:xfrm>
              <a:off x="6888088" y="2636913"/>
              <a:ext cx="3664208" cy="3664208"/>
              <a:chOff x="6888088" y="2636913"/>
              <a:chExt cx="3664208" cy="3664208"/>
            </a:xfrm>
          </p:grpSpPr>
          <p:sp>
            <p:nvSpPr>
              <p:cNvPr id="22" name="Teardrop 21">
                <a:extLst>
                  <a:ext uri="{FF2B5EF4-FFF2-40B4-BE49-F238E27FC236}">
                    <a16:creationId xmlns:a16="http://schemas.microsoft.com/office/drawing/2014/main" id="{B3981772-56BF-C76F-EDD1-FAD0DA0DD501}"/>
                  </a:ext>
                </a:extLst>
              </p:cNvPr>
              <p:cNvSpPr/>
              <p:nvPr/>
            </p:nvSpPr>
            <p:spPr>
              <a:xfrm rot="16200000">
                <a:off x="6888088" y="2636913"/>
                <a:ext cx="3664208" cy="3664208"/>
              </a:xfrm>
              <a:prstGeom prst="teardrop">
                <a:avLst/>
              </a:prstGeom>
              <a:gradFill>
                <a:gsLst>
                  <a:gs pos="53000">
                    <a:schemeClr val="bg1">
                      <a:lumMod val="97760"/>
                      <a:lumOff val="2240"/>
                      <a:alpha val="76311"/>
                    </a:schemeClr>
                  </a:gs>
                  <a:gs pos="0">
                    <a:schemeClr val="bg1">
                      <a:alpha val="0"/>
                    </a:schemeClr>
                  </a:gs>
                </a:gsLst>
                <a:lin ang="0" scaled="0"/>
              </a:gradFill>
              <a:ln w="38100" cmpd="dbl">
                <a:solidFill>
                  <a:schemeClr val="bg1"/>
                </a:solidFill>
              </a:ln>
              <a:effectLst>
                <a:outerShdw blurRad="381000" dist="50800" dir="5400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590B69-F4B2-80D7-A5A2-A47820D47382}"/>
                  </a:ext>
                </a:extLst>
              </p:cNvPr>
              <p:cNvSpPr txBox="1"/>
              <p:nvPr/>
            </p:nvSpPr>
            <p:spPr>
              <a:xfrm>
                <a:off x="7176120" y="2852937"/>
                <a:ext cx="2808312" cy="1357295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defTabSz="914318">
                  <a:lnSpc>
                    <a:spcPct val="90000"/>
                  </a:lnSpc>
                  <a:spcBef>
                    <a:spcPts val="600"/>
                  </a:spcBef>
                  <a:buClr>
                    <a:schemeClr val="bg2"/>
                  </a:buClr>
                </a:pPr>
                <a:r>
                  <a:rPr lang="lv-LV" sz="1800" b="1" kern="900" spc="-50" dirty="0">
                    <a:solidFill>
                      <a:schemeClr val="accent2">
                        <a:lumMod val="10000"/>
                      </a:schemeClr>
                    </a:solidFill>
                    <a:latin typeface="Verdana Pro" panose="020B0604030504040204" pitchFamily="34" charset="0"/>
                    <a:ea typeface="Verdana" panose="020B0604030504040204" pitchFamily="34" charset="0"/>
                    <a:cs typeface="+mj-cs"/>
                  </a:rPr>
                  <a:t>samazinot </a:t>
                </a:r>
                <a:br>
                  <a:rPr lang="lv-LV" sz="1800" b="1" kern="900" spc="-50" dirty="0">
                    <a:solidFill>
                      <a:schemeClr val="accent2">
                        <a:lumMod val="10000"/>
                      </a:schemeClr>
                    </a:solidFill>
                    <a:latin typeface="Verdana Pro" panose="020B0604030504040204" pitchFamily="34" charset="0"/>
                    <a:ea typeface="Verdana" panose="020B0604030504040204" pitchFamily="34" charset="0"/>
                    <a:cs typeface="+mj-cs"/>
                  </a:rPr>
                </a:br>
                <a:r>
                  <a:rPr lang="lv-LV" sz="1800" b="1" kern="900" spc="-50" dirty="0">
                    <a:solidFill>
                      <a:schemeClr val="accent2">
                        <a:lumMod val="10000"/>
                      </a:schemeClr>
                    </a:solidFill>
                    <a:latin typeface="Verdana Pro" panose="020B0604030504040204" pitchFamily="34" charset="0"/>
                    <a:ea typeface="Verdana" panose="020B0604030504040204" pitchFamily="34" charset="0"/>
                    <a:cs typeface="+mj-cs"/>
                  </a:rPr>
                  <a:t>nomāto telpu</a:t>
                </a:r>
                <a:br>
                  <a:rPr lang="lv-LV" sz="1800" b="1" kern="900" spc="-50" dirty="0">
                    <a:solidFill>
                      <a:schemeClr val="accent2">
                        <a:lumMod val="10000"/>
                      </a:schemeClr>
                    </a:solidFill>
                    <a:latin typeface="Verdana Pro" panose="020B0604030504040204" pitchFamily="34" charset="0"/>
                    <a:ea typeface="Verdana" panose="020B0604030504040204" pitchFamily="34" charset="0"/>
                    <a:cs typeface="+mj-cs"/>
                  </a:rPr>
                </a:br>
                <a:r>
                  <a:rPr lang="lv-LV" sz="1800" b="1" kern="900" spc="-50" dirty="0">
                    <a:solidFill>
                      <a:schemeClr val="accent2">
                        <a:lumMod val="10000"/>
                      </a:schemeClr>
                    </a:solidFill>
                    <a:latin typeface="Verdana Pro" panose="020B0604030504040204" pitchFamily="34" charset="0"/>
                    <a:ea typeface="Verdana" panose="020B0604030504040204" pitchFamily="34" charset="0"/>
                    <a:cs typeface="+mj-cs"/>
                  </a:rPr>
                  <a:t>platību par</a:t>
                </a:r>
                <a:br>
                  <a:rPr lang="lv-LV" sz="1800" kern="900" spc="-50" dirty="0">
                    <a:solidFill>
                      <a:schemeClr val="accent2">
                        <a:lumMod val="10000"/>
                      </a:schemeClr>
                    </a:solidFill>
                    <a:latin typeface="Verdana Pro" panose="020B0604030504040204" pitchFamily="34" charset="0"/>
                    <a:ea typeface="Verdana" panose="020B0604030504040204" pitchFamily="34" charset="0"/>
                    <a:cs typeface="+mj-cs"/>
                  </a:rPr>
                </a:br>
                <a:r>
                  <a:rPr lang="lv-LV" sz="4400" b="1" kern="900" spc="-50" dirty="0">
                    <a:solidFill>
                      <a:schemeClr val="accent2">
                        <a:lumMod val="10000"/>
                      </a:schemeClr>
                    </a:solidFill>
                    <a:latin typeface="Verdana Pro Black" panose="020B0604030504040204" pitchFamily="34" charset="0"/>
                    <a:ea typeface="Verdana" panose="020B0604030504040204" pitchFamily="34" charset="0"/>
                    <a:cs typeface="+mj-cs"/>
                  </a:rPr>
                  <a:t>3800</a:t>
                </a:r>
                <a:r>
                  <a:rPr lang="lv-LV" sz="2400" b="1" kern="900" spc="-50" dirty="0">
                    <a:solidFill>
                      <a:schemeClr val="accent2">
                        <a:lumMod val="10000"/>
                      </a:schemeClr>
                    </a:solidFill>
                    <a:latin typeface="Verdana Pro Black" panose="020B0604030504040204" pitchFamily="34" charset="0"/>
                    <a:ea typeface="Verdana" panose="020B0604030504040204" pitchFamily="34" charset="0"/>
                    <a:cs typeface="+mj-cs"/>
                  </a:rPr>
                  <a:t> </a:t>
                </a:r>
                <a:r>
                  <a:rPr lang="lv-LV" sz="3600" b="1" kern="900" spc="-50" dirty="0">
                    <a:solidFill>
                      <a:schemeClr val="accent2">
                        <a:lumMod val="10000"/>
                      </a:schemeClr>
                    </a:solidFill>
                    <a:latin typeface="Verdana Pro Black" panose="020B0604030504040204" pitchFamily="34" charset="0"/>
                    <a:ea typeface="Verdana" panose="020B0604030504040204" pitchFamily="34" charset="0"/>
                    <a:cs typeface="+mj-cs"/>
                  </a:rPr>
                  <a:t>m</a:t>
                </a:r>
                <a:r>
                  <a:rPr lang="lv-LV" sz="3600" b="1" kern="900" spc="-50" baseline="30000" dirty="0">
                    <a:solidFill>
                      <a:schemeClr val="accent2">
                        <a:lumMod val="10000"/>
                      </a:schemeClr>
                    </a:solidFill>
                    <a:latin typeface="Verdana Pro Black" panose="020B0604030504040204" pitchFamily="34" charset="0"/>
                    <a:ea typeface="Verdana" panose="020B0604030504040204" pitchFamily="34" charset="0"/>
                    <a:cs typeface="+mj-cs"/>
                  </a:rPr>
                  <a:t>2</a:t>
                </a:r>
              </a:p>
            </p:txBody>
          </p:sp>
        </p:grpSp>
        <p:sp>
          <p:nvSpPr>
            <p:cNvPr id="15" name="Satura vietturis 2">
              <a:extLst>
                <a:ext uri="{FF2B5EF4-FFF2-40B4-BE49-F238E27FC236}">
                  <a16:creationId xmlns:a16="http://schemas.microsoft.com/office/drawing/2014/main" id="{A7152E37-EFC1-6BDE-B115-9BBC232B03CD}"/>
                </a:ext>
              </a:extLst>
            </p:cNvPr>
            <p:cNvSpPr txBox="1">
              <a:spLocks/>
            </p:cNvSpPr>
            <p:nvPr/>
          </p:nvSpPr>
          <p:spPr>
            <a:xfrm>
              <a:off x="7175504" y="4228578"/>
              <a:ext cx="2297463" cy="1296144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318">
                <a:lnSpc>
                  <a:spcPct val="90000"/>
                </a:lnSpc>
                <a:spcBef>
                  <a:spcPts val="600"/>
                </a:spcBef>
                <a:buClr>
                  <a:schemeClr val="bg1"/>
                </a:buClr>
                <a:buNone/>
              </a:pPr>
              <a:r>
                <a:rPr lang="lv-LV" sz="6000" b="1" kern="900" spc="-300" dirty="0">
                  <a:solidFill>
                    <a:schemeClr val="accent2">
                      <a:lumMod val="10000"/>
                      <a:alpha val="65000"/>
                    </a:schemeClr>
                  </a:solidFill>
                  <a:latin typeface="Verdana Pro Black" panose="020B0604030504040204" pitchFamily="34" charset="0"/>
                  <a:ea typeface="Verdana" panose="020B0604030504040204" pitchFamily="34" charset="0"/>
                  <a:cs typeface="+mj-cs"/>
                </a:rPr>
                <a:t>31</a:t>
              </a:r>
              <a:r>
                <a:rPr lang="lv-LV" sz="2000" b="1" kern="900" spc="-50" dirty="0">
                  <a:solidFill>
                    <a:schemeClr val="accent2">
                      <a:lumMod val="10000"/>
                      <a:alpha val="65000"/>
                    </a:schemeClr>
                  </a:solidFill>
                  <a:latin typeface="Verdana Pro Black" panose="020B0604030504040204" pitchFamily="34" charset="0"/>
                  <a:ea typeface="Verdana" panose="020B0604030504040204" pitchFamily="34" charset="0"/>
                  <a:cs typeface="+mj-cs"/>
                </a:rPr>
                <a:t> </a:t>
              </a:r>
              <a:r>
                <a:rPr lang="lv-LV" sz="4000" b="1" kern="900" spc="-50" dirty="0">
                  <a:solidFill>
                    <a:schemeClr val="accent2">
                      <a:lumMod val="10000"/>
                      <a:alpha val="65000"/>
                    </a:schemeClr>
                  </a:solidFill>
                  <a:latin typeface="Verdana Pro Black" panose="020B0604030504040204" pitchFamily="34" charset="0"/>
                  <a:ea typeface="Verdana" panose="020B0604030504040204" pitchFamily="34" charset="0"/>
                  <a:cs typeface="+mj-cs"/>
                </a:rPr>
                <a:t>%</a:t>
              </a:r>
              <a:endParaRPr lang="lv-LV" sz="4000" b="1" kern="900" spc="-50" dirty="0">
                <a:solidFill>
                  <a:schemeClr val="accent2">
                    <a:lumMod val="10000"/>
                    <a:alpha val="65000"/>
                  </a:schemeClr>
                </a:solidFill>
                <a:latin typeface="Verdana Pro" panose="020B0604030504040204" pitchFamily="34" charset="0"/>
                <a:ea typeface="Verdana" panose="020B0604030504040204" pitchFamily="34" charset="0"/>
                <a:cs typeface="+mj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CBE2C16-03E7-778F-D617-B98CA4E638DE}"/>
              </a:ext>
            </a:extLst>
          </p:cNvPr>
          <p:cNvGrpSpPr/>
          <p:nvPr/>
        </p:nvGrpSpPr>
        <p:grpSpPr>
          <a:xfrm>
            <a:off x="551384" y="2636911"/>
            <a:ext cx="5544616" cy="1440000"/>
            <a:chOff x="551384" y="2636911"/>
            <a:chExt cx="5544616" cy="1440000"/>
          </a:xfrm>
        </p:grpSpPr>
        <p:sp>
          <p:nvSpPr>
            <p:cNvPr id="28" name="Round Diagonal Corner of Rectangle 27">
              <a:extLst>
                <a:ext uri="{FF2B5EF4-FFF2-40B4-BE49-F238E27FC236}">
                  <a16:creationId xmlns:a16="http://schemas.microsoft.com/office/drawing/2014/main" id="{66E22448-4162-5652-E686-8950CEB8261B}"/>
                </a:ext>
              </a:extLst>
            </p:cNvPr>
            <p:cNvSpPr/>
            <p:nvPr/>
          </p:nvSpPr>
          <p:spPr>
            <a:xfrm>
              <a:off x="551384" y="2636911"/>
              <a:ext cx="5544616" cy="1440000"/>
            </a:xfrm>
            <a:prstGeom prst="round2DiagRect">
              <a:avLst/>
            </a:prstGeom>
            <a:gradFill>
              <a:gsLst>
                <a:gs pos="26000">
                  <a:schemeClr val="accent2">
                    <a:lumMod val="10000"/>
                  </a:schemeClr>
                </a:gs>
                <a:gs pos="99000">
                  <a:schemeClr val="accent2">
                    <a:lumMod val="10000"/>
                    <a:alpha val="0"/>
                  </a:schemeClr>
                </a:gs>
              </a:gsLst>
              <a:lin ang="5400000" scaled="1"/>
            </a:gradFill>
            <a:ln w="38100" cmpd="dbl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  <a:effectLst>
              <a:reflection stA="35666" endPos="42303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798EC43-AF0E-6242-E0AF-901B44E7B9E5}"/>
                </a:ext>
              </a:extLst>
            </p:cNvPr>
            <p:cNvSpPr txBox="1"/>
            <p:nvPr/>
          </p:nvSpPr>
          <p:spPr>
            <a:xfrm>
              <a:off x="695400" y="2924944"/>
              <a:ext cx="5256584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270000" indent="-270000" defTabSz="914318">
                <a:spcBef>
                  <a:spcPts val="1200"/>
                </a:spcBef>
                <a:buClr>
                  <a:schemeClr val="bg1"/>
                </a:buClr>
                <a:buFont typeface="Wingdings" pitchFamily="2" charset="2"/>
                <a:buChar char="v"/>
              </a:pPr>
              <a:r>
                <a:rPr lang="lv-LV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  <a:t>Atteicāmies no liela biroja blakus Vecrīgai, pārgājām uz </a:t>
              </a:r>
              <a:r>
                <a:rPr lang="lv-LV" b="1" kern="900" spc="-50" dirty="0" err="1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  <a:t>kopstrādes</a:t>
              </a:r>
              <a:r>
                <a:rPr lang="lv-LV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  <a:t> telpām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A986010-9F50-A70D-D1FE-CE709B202C57}"/>
              </a:ext>
            </a:extLst>
          </p:cNvPr>
          <p:cNvGrpSpPr/>
          <p:nvPr/>
        </p:nvGrpSpPr>
        <p:grpSpPr>
          <a:xfrm>
            <a:off x="839416" y="3826726"/>
            <a:ext cx="5544000" cy="1440000"/>
            <a:chOff x="839416" y="3933056"/>
            <a:chExt cx="5544000" cy="1440000"/>
          </a:xfrm>
        </p:grpSpPr>
        <p:sp>
          <p:nvSpPr>
            <p:cNvPr id="29" name="Round Diagonal Corner of Rectangle 28">
              <a:extLst>
                <a:ext uri="{FF2B5EF4-FFF2-40B4-BE49-F238E27FC236}">
                  <a16:creationId xmlns:a16="http://schemas.microsoft.com/office/drawing/2014/main" id="{D6E85864-27E3-8735-BB86-57A7D657DCFE}"/>
                </a:ext>
              </a:extLst>
            </p:cNvPr>
            <p:cNvSpPr/>
            <p:nvPr/>
          </p:nvSpPr>
          <p:spPr>
            <a:xfrm>
              <a:off x="839416" y="3933056"/>
              <a:ext cx="5544000" cy="1440000"/>
            </a:xfrm>
            <a:prstGeom prst="round2DiagRect">
              <a:avLst/>
            </a:prstGeom>
            <a:gradFill>
              <a:gsLst>
                <a:gs pos="20000">
                  <a:schemeClr val="bg2"/>
                </a:gs>
                <a:gs pos="99000">
                  <a:schemeClr val="accent2">
                    <a:lumMod val="10000"/>
                    <a:alpha val="0"/>
                  </a:schemeClr>
                </a:gs>
              </a:gsLst>
              <a:lin ang="5400000" scaled="1"/>
            </a:gradFill>
            <a:ln w="38100" cmpd="dbl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  <a:effectLst>
              <a:reflection stA="35666" endPos="42303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45B9C6B-1EE3-1E14-0352-1965F64C5EE1}"/>
                </a:ext>
              </a:extLst>
            </p:cNvPr>
            <p:cNvSpPr txBox="1"/>
            <p:nvPr/>
          </p:nvSpPr>
          <p:spPr>
            <a:xfrm>
              <a:off x="911424" y="4005064"/>
              <a:ext cx="5400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70000" indent="-270000" defTabSz="914318">
                <a:spcBef>
                  <a:spcPts val="1200"/>
                </a:spcBef>
                <a:buClr>
                  <a:schemeClr val="bg1"/>
                </a:buClr>
                <a:buFont typeface="Wingdings" pitchFamily="2" charset="2"/>
                <a:buChar char="v"/>
              </a:pPr>
              <a:r>
                <a:rPr lang="lv-LV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  <a:t>Mainām iekšējo kultūru</a:t>
              </a:r>
              <a:br>
                <a:rPr lang="lv-LV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</a:br>
              <a:r>
                <a:rPr lang="lv-LV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  <a:t>no amata apraksta domāšanas </a:t>
              </a:r>
              <a:br>
                <a:rPr lang="lv-LV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</a:br>
              <a:r>
                <a:rPr lang="lv-LV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  <a:t>uz kopēja mērķa sasniegšanas domāšanu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0426958-F0C1-ABB1-F2FA-AD7E948650B9}"/>
              </a:ext>
            </a:extLst>
          </p:cNvPr>
          <p:cNvGrpSpPr/>
          <p:nvPr/>
        </p:nvGrpSpPr>
        <p:grpSpPr>
          <a:xfrm>
            <a:off x="1199456" y="5090971"/>
            <a:ext cx="5544000" cy="1440000"/>
            <a:chOff x="1199456" y="5229200"/>
            <a:chExt cx="5544000" cy="1440000"/>
          </a:xfrm>
        </p:grpSpPr>
        <p:sp>
          <p:nvSpPr>
            <p:cNvPr id="30" name="Round Diagonal Corner of Rectangle 29">
              <a:extLst>
                <a:ext uri="{FF2B5EF4-FFF2-40B4-BE49-F238E27FC236}">
                  <a16:creationId xmlns:a16="http://schemas.microsoft.com/office/drawing/2014/main" id="{A2FC22CB-6FC1-A093-42E4-00B4A7374558}"/>
                </a:ext>
              </a:extLst>
            </p:cNvPr>
            <p:cNvSpPr/>
            <p:nvPr/>
          </p:nvSpPr>
          <p:spPr>
            <a:xfrm>
              <a:off x="1199456" y="5229200"/>
              <a:ext cx="5544000" cy="1440000"/>
            </a:xfrm>
            <a:prstGeom prst="round2DiagRect">
              <a:avLst/>
            </a:prstGeom>
            <a:gradFill>
              <a:gsLst>
                <a:gs pos="11000">
                  <a:schemeClr val="tx2"/>
                </a:gs>
                <a:gs pos="99000">
                  <a:schemeClr val="accent2">
                    <a:lumMod val="10000"/>
                    <a:alpha val="0"/>
                  </a:schemeClr>
                </a:gs>
              </a:gsLst>
              <a:lin ang="5400000" scaled="1"/>
            </a:gradFill>
            <a:ln w="38100" cmpd="dbl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98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  <a:effectLst>
              <a:reflection stA="35666" endPos="42303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>
                <a:solidFill>
                  <a:schemeClr val="tx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CD2301B-2EA3-D7AD-85B2-1046DF4E6416}"/>
                </a:ext>
              </a:extLst>
            </p:cNvPr>
            <p:cNvSpPr txBox="1"/>
            <p:nvPr/>
          </p:nvSpPr>
          <p:spPr>
            <a:xfrm>
              <a:off x="1343472" y="5445224"/>
              <a:ext cx="51845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70000" indent="-270000" defTabSz="914318">
                <a:spcBef>
                  <a:spcPts val="1200"/>
                </a:spcBef>
                <a:buClr>
                  <a:schemeClr val="bg1"/>
                </a:buClr>
                <a:buFont typeface="Wingdings" pitchFamily="2" charset="2"/>
                <a:buChar char="v"/>
              </a:pPr>
              <a:r>
                <a:rPr lang="lv-LV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  <a:t>Pakāpeniski aizstājam </a:t>
              </a:r>
              <a:br>
                <a:rPr lang="lv-LV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</a:br>
              <a:r>
                <a:rPr lang="lv-LV" b="1" kern="900" spc="-50" dirty="0" err="1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  <a:t>iekšdedzes</a:t>
              </a:r>
              <a:r>
                <a:rPr lang="lv-LV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  <a:t> dzinēju auto ar </a:t>
              </a:r>
              <a:r>
                <a:rPr lang="lv-LV" b="1" kern="900" spc="-50" dirty="0" err="1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  <a:t>elektro</a:t>
              </a:r>
              <a:r>
                <a:rPr lang="lv-LV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  <a:t> auto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87077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C40A3-4227-3F04-7522-C95205055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92D1C49-4F7A-EB53-91E7-5E1E2F6F3AD5}"/>
              </a:ext>
            </a:extLst>
          </p:cNvPr>
          <p:cNvSpPr/>
          <p:nvPr/>
        </p:nvSpPr>
        <p:spPr>
          <a:xfrm>
            <a:off x="0" y="-18474"/>
            <a:ext cx="12192000" cy="6876474"/>
          </a:xfrm>
          <a:prstGeom prst="rect">
            <a:avLst/>
          </a:prstGeom>
          <a:gradFill>
            <a:gsLst>
              <a:gs pos="73000">
                <a:srgbClr val="58C5C7"/>
              </a:gs>
              <a:gs pos="13000">
                <a:schemeClr val="tx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gradFill>
                <a:gsLst>
                  <a:gs pos="100000">
                    <a:schemeClr val="accent2">
                      <a:lumMod val="25000"/>
                    </a:schemeClr>
                  </a:gs>
                  <a:gs pos="24000">
                    <a:schemeClr val="accent2">
                      <a:lumMod val="25000"/>
                    </a:schemeClr>
                  </a:gs>
                  <a:gs pos="69000">
                    <a:srgbClr val="58C5C7"/>
                  </a:gs>
                </a:gsLst>
                <a:lin ang="5400000" scaled="0"/>
              </a:gradFill>
            </a:endParaRPr>
          </a:p>
        </p:txBody>
      </p:sp>
      <p:pic>
        <p:nvPicPr>
          <p:cNvPr id="20" name="Picture 19" descr="A dna with leaves on it&#10;&#10;Description automatically generated">
            <a:extLst>
              <a:ext uri="{FF2B5EF4-FFF2-40B4-BE49-F238E27FC236}">
                <a16:creationId xmlns:a16="http://schemas.microsoft.com/office/drawing/2014/main" id="{7CED8E67-D2F7-174D-CA28-3E8599E498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5000"/>
                    </a14:imgEffect>
                  </a14:imgLayer>
                </a14:imgProps>
              </a:ext>
            </a:extLst>
          </a:blip>
          <a:srcRect l="-354" t="995" r="25360" b="25067"/>
          <a:stretch/>
        </p:blipFill>
        <p:spPr>
          <a:xfrm rot="10800000" flipH="1">
            <a:off x="5904594" y="0"/>
            <a:ext cx="6287406" cy="3874428"/>
          </a:xfrm>
          <a:prstGeom prst="rect">
            <a:avLst/>
          </a:prstGeom>
          <a:effectLst>
            <a:outerShdw blurRad="402054" sx="96000" sy="96000" algn="ctr" rotWithShape="0">
              <a:schemeClr val="tx2"/>
            </a:outerShdw>
          </a:effectLst>
        </p:spPr>
      </p:pic>
      <p:pic>
        <p:nvPicPr>
          <p:cNvPr id="11" name="Picture 10" descr="A dna with leaves on it&#10;&#10;Description automatically generated">
            <a:extLst>
              <a:ext uri="{FF2B5EF4-FFF2-40B4-BE49-F238E27FC236}">
                <a16:creationId xmlns:a16="http://schemas.microsoft.com/office/drawing/2014/main" id="{5EC5A1CE-142A-5140-E9C6-B73497C4F8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7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7000"/>
                    </a14:imgEffect>
                    <a14:imgEffect>
                      <a14:colorTemperature colorTemp="6499"/>
                    </a14:imgEffect>
                  </a14:imgLayer>
                </a14:imgProps>
              </a:ext>
            </a:extLst>
          </a:blip>
          <a:srcRect l="7508" t="993" r="34169" b="17079"/>
          <a:stretch/>
        </p:blipFill>
        <p:spPr>
          <a:xfrm rot="10800000" flipV="1">
            <a:off x="-1" y="1566438"/>
            <a:ext cx="6041235" cy="5303912"/>
          </a:xfrm>
          <a:prstGeom prst="rect">
            <a:avLst/>
          </a:prstGeom>
          <a:effectLst>
            <a:outerShdw blurRad="489741" dist="38100" dir="18900000" algn="bl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54F6344-E842-581E-07E6-1824406C6D7B}"/>
              </a:ext>
            </a:extLst>
          </p:cNvPr>
          <p:cNvSpPr/>
          <p:nvPr/>
        </p:nvSpPr>
        <p:spPr>
          <a:xfrm flipH="1">
            <a:off x="-4" y="0"/>
            <a:ext cx="12192003" cy="6880932"/>
          </a:xfrm>
          <a:prstGeom prst="rect">
            <a:avLst/>
          </a:prstGeom>
          <a:gradFill>
            <a:gsLst>
              <a:gs pos="65000">
                <a:schemeClr val="bg1">
                  <a:alpha val="0"/>
                </a:schemeClr>
              </a:gs>
              <a:gs pos="91000">
                <a:schemeClr val="accent2">
                  <a:lumMod val="1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>
              <a:gradFill>
                <a:gsLst>
                  <a:gs pos="100000">
                    <a:schemeClr val="accent2">
                      <a:lumMod val="25000"/>
                    </a:schemeClr>
                  </a:gs>
                  <a:gs pos="24000">
                    <a:schemeClr val="accent2">
                      <a:lumMod val="25000"/>
                    </a:schemeClr>
                  </a:gs>
                  <a:gs pos="69000">
                    <a:srgbClr val="58C5C7"/>
                  </a:gs>
                </a:gsLst>
                <a:lin ang="5400000" scaled="0"/>
              </a:gra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D5CCF52-469F-E71D-6B03-17D175967B3A}"/>
              </a:ext>
            </a:extLst>
          </p:cNvPr>
          <p:cNvGrpSpPr/>
          <p:nvPr/>
        </p:nvGrpSpPr>
        <p:grpSpPr>
          <a:xfrm>
            <a:off x="7920833" y="-235208"/>
            <a:ext cx="3664208" cy="3664208"/>
            <a:chOff x="7920833" y="-235208"/>
            <a:chExt cx="3664208" cy="3664208"/>
          </a:xfrm>
        </p:grpSpPr>
        <p:sp>
          <p:nvSpPr>
            <p:cNvPr id="24" name="Teardrop 23">
              <a:extLst>
                <a:ext uri="{FF2B5EF4-FFF2-40B4-BE49-F238E27FC236}">
                  <a16:creationId xmlns:a16="http://schemas.microsoft.com/office/drawing/2014/main" id="{7D56004C-DA59-5BB4-24BB-DCF1D6D2129E}"/>
                </a:ext>
              </a:extLst>
            </p:cNvPr>
            <p:cNvSpPr/>
            <p:nvPr/>
          </p:nvSpPr>
          <p:spPr>
            <a:xfrm rot="10800000">
              <a:off x="7920833" y="-235208"/>
              <a:ext cx="3664208" cy="3664208"/>
            </a:xfrm>
            <a:prstGeom prst="teardrop">
              <a:avLst/>
            </a:prstGeom>
            <a:gradFill>
              <a:gsLst>
                <a:gs pos="74000">
                  <a:schemeClr val="accent2">
                    <a:lumMod val="10000"/>
                    <a:alpha val="30293"/>
                  </a:schemeClr>
                </a:gs>
                <a:gs pos="26000">
                  <a:schemeClr val="accent2">
                    <a:lumMod val="1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7200000" scaled="0"/>
            </a:gradFill>
            <a:ln w="38100" cmpd="dbl">
              <a:solidFill>
                <a:schemeClr val="bg1"/>
              </a:solidFill>
            </a:ln>
            <a:effectLst>
              <a:outerShdw blurRad="381000" dist="50800" dir="5400000" algn="ctr" rotWithShape="0">
                <a:schemeClr val="bg1">
                  <a:alpha val="7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0BE85BB-4A7A-1D41-903D-338F428A364B}"/>
                </a:ext>
              </a:extLst>
            </p:cNvPr>
            <p:cNvSpPr txBox="1"/>
            <p:nvPr/>
          </p:nvSpPr>
          <p:spPr>
            <a:xfrm>
              <a:off x="8040216" y="1916832"/>
              <a:ext cx="259228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spcBef>
                  <a:spcPts val="600"/>
                </a:spcBef>
                <a:buClr>
                  <a:schemeClr val="bg1"/>
                </a:buClr>
                <a:buFont typeface="Wingdings" pitchFamily="2" charset="2"/>
                <a:buChar char="v"/>
              </a:pPr>
              <a:r>
                <a:rPr lang="lv-LV" sz="1800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  <a:t>Pārrunā</a:t>
              </a:r>
              <a:br>
                <a:rPr lang="lv-LV" sz="1800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</a:br>
              <a:r>
                <a:rPr lang="lv-LV" sz="1800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  <a:t>savā komandā izplatītākos mītus un traucēkļus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FA70880-19CC-DFA8-A9D8-D7E02391503E}"/>
              </a:ext>
            </a:extLst>
          </p:cNvPr>
          <p:cNvGrpSpPr/>
          <p:nvPr/>
        </p:nvGrpSpPr>
        <p:grpSpPr>
          <a:xfrm>
            <a:off x="4151784" y="2132856"/>
            <a:ext cx="3664208" cy="3664208"/>
            <a:chOff x="4151784" y="2132856"/>
            <a:chExt cx="3664208" cy="3664208"/>
          </a:xfrm>
        </p:grpSpPr>
        <p:sp>
          <p:nvSpPr>
            <p:cNvPr id="25" name="Teardrop 24">
              <a:extLst>
                <a:ext uri="{FF2B5EF4-FFF2-40B4-BE49-F238E27FC236}">
                  <a16:creationId xmlns:a16="http://schemas.microsoft.com/office/drawing/2014/main" id="{C408AB55-D2B8-883E-E31C-8351B9A22986}"/>
                </a:ext>
              </a:extLst>
            </p:cNvPr>
            <p:cNvSpPr/>
            <p:nvPr/>
          </p:nvSpPr>
          <p:spPr>
            <a:xfrm>
              <a:off x="4151784" y="2132856"/>
              <a:ext cx="3664208" cy="3664208"/>
            </a:xfrm>
            <a:prstGeom prst="teardrop">
              <a:avLst/>
            </a:prstGeom>
            <a:gradFill>
              <a:gsLst>
                <a:gs pos="72000">
                  <a:schemeClr val="tx2">
                    <a:alpha val="30000"/>
                  </a:schemeClr>
                </a:gs>
                <a:gs pos="29000">
                  <a:schemeClr val="tx2"/>
                </a:gs>
                <a:gs pos="100000">
                  <a:schemeClr val="bg1">
                    <a:alpha val="0"/>
                  </a:schemeClr>
                </a:gs>
              </a:gsLst>
              <a:lin ang="7200000" scaled="0"/>
            </a:gradFill>
            <a:ln w="38100" cmpd="dbl">
              <a:solidFill>
                <a:schemeClr val="bg1"/>
              </a:solidFill>
            </a:ln>
            <a:effectLst>
              <a:outerShdw blurRad="381000" dist="50800" dir="5400000" algn="ctr" rotWithShape="0">
                <a:schemeClr val="bg1">
                  <a:alpha val="7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B2EECA2-5232-ED7B-A6F7-DE41D6AB71B2}"/>
                </a:ext>
              </a:extLst>
            </p:cNvPr>
            <p:cNvSpPr txBox="1"/>
            <p:nvPr/>
          </p:nvSpPr>
          <p:spPr>
            <a:xfrm>
              <a:off x="5447928" y="2348880"/>
              <a:ext cx="216024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spcBef>
                  <a:spcPts val="600"/>
                </a:spcBef>
                <a:buClr>
                  <a:schemeClr val="bg1"/>
                </a:buClr>
                <a:buFont typeface="Wingdings" pitchFamily="2" charset="2"/>
                <a:buChar char="v"/>
              </a:pPr>
              <a:r>
                <a:rPr lang="lv-LV" sz="1800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  <a:t>Atvēli laiku jēgpilnām diskusijām</a:t>
              </a:r>
              <a:br>
                <a:rPr lang="lv-LV" sz="1800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</a:br>
              <a:r>
                <a:rPr lang="lv-LV" sz="1800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  <a:t>ar skeptiķiem 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E40E3CA-5AC8-C4FE-6F6F-42C605BD48C3}"/>
              </a:ext>
            </a:extLst>
          </p:cNvPr>
          <p:cNvGrpSpPr/>
          <p:nvPr/>
        </p:nvGrpSpPr>
        <p:grpSpPr>
          <a:xfrm>
            <a:off x="7920833" y="3581215"/>
            <a:ext cx="3664208" cy="3664208"/>
            <a:chOff x="7920833" y="3581215"/>
            <a:chExt cx="3664208" cy="3664208"/>
          </a:xfrm>
        </p:grpSpPr>
        <p:sp>
          <p:nvSpPr>
            <p:cNvPr id="23" name="Teardrop 22">
              <a:extLst>
                <a:ext uri="{FF2B5EF4-FFF2-40B4-BE49-F238E27FC236}">
                  <a16:creationId xmlns:a16="http://schemas.microsoft.com/office/drawing/2014/main" id="{9597E9F4-1774-2147-DD72-7945F118F7D6}"/>
                </a:ext>
              </a:extLst>
            </p:cNvPr>
            <p:cNvSpPr/>
            <p:nvPr/>
          </p:nvSpPr>
          <p:spPr>
            <a:xfrm rot="16200000">
              <a:off x="7920833" y="3581215"/>
              <a:ext cx="3664208" cy="3664208"/>
            </a:xfrm>
            <a:prstGeom prst="teardrop">
              <a:avLst/>
            </a:prstGeom>
            <a:gradFill>
              <a:gsLst>
                <a:gs pos="70000">
                  <a:schemeClr val="bg2">
                    <a:alpha val="50000"/>
                  </a:schemeClr>
                </a:gs>
                <a:gs pos="19000">
                  <a:schemeClr val="bg2"/>
                </a:gs>
                <a:gs pos="100000">
                  <a:schemeClr val="bg1">
                    <a:alpha val="0"/>
                  </a:schemeClr>
                </a:gs>
              </a:gsLst>
              <a:lin ang="7200000" scaled="0"/>
            </a:gradFill>
            <a:ln w="38100" cmpd="dbl">
              <a:solidFill>
                <a:schemeClr val="bg1"/>
              </a:solidFill>
            </a:ln>
            <a:effectLst>
              <a:outerShdw blurRad="381000" dist="50800" dir="5400000" algn="ctr" rotWithShape="0">
                <a:schemeClr val="bg1">
                  <a:alpha val="7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1E604F-E5D7-7B76-8E78-7A122E8429EF}"/>
                </a:ext>
              </a:extLst>
            </p:cNvPr>
            <p:cNvSpPr txBox="1"/>
            <p:nvPr/>
          </p:nvSpPr>
          <p:spPr>
            <a:xfrm>
              <a:off x="8112224" y="3789040"/>
              <a:ext cx="2880320" cy="138499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342900" indent="-342900">
                <a:spcBef>
                  <a:spcPts val="600"/>
                </a:spcBef>
                <a:buClr>
                  <a:schemeClr val="accent2"/>
                </a:buClr>
                <a:buFont typeface="Wingdings" pitchFamily="2" charset="2"/>
                <a:buChar char="v"/>
              </a:pPr>
              <a:r>
                <a:rPr lang="lv-LV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  <a:t>Kopā </a:t>
              </a:r>
              <a:br>
                <a:rPr lang="lv-LV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</a:br>
              <a:r>
                <a:rPr lang="lv-LV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  <a:t>pasapņojiet</a:t>
              </a:r>
              <a:br>
                <a:rPr lang="lv-LV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</a:br>
              <a:r>
                <a:rPr lang="lv-LV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  <a:t>par to, kādu </a:t>
              </a:r>
              <a:br>
                <a:rPr lang="lv-LV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</a:br>
              <a:r>
                <a:rPr lang="lv-LV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  <a:t>savu organizāciju </a:t>
              </a:r>
              <a:br>
                <a:rPr lang="lv-LV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</a:br>
              <a:r>
                <a:rPr lang="lv-LV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  <a:t>vēlaties ieraudzīt pēc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19B572A-CF28-DEAD-6834-76AA3E8F4983}"/>
                </a:ext>
              </a:extLst>
            </p:cNvPr>
            <p:cNvSpPr txBox="1"/>
            <p:nvPr/>
          </p:nvSpPr>
          <p:spPr>
            <a:xfrm>
              <a:off x="8472264" y="5744289"/>
              <a:ext cx="1080120" cy="27699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lv-LV" b="1" kern="900" spc="-50" dirty="0">
                  <a:solidFill>
                    <a:schemeClr val="bg1"/>
                  </a:solidFill>
                  <a:latin typeface="Verdana Pro SemiBold" panose="020B0604030504040204" pitchFamily="34" charset="0"/>
                  <a:ea typeface="Verdana" panose="020B0604030504040204" pitchFamily="34" charset="0"/>
                </a:rPr>
                <a:t>gadiem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2B085AE-F177-6531-F3A9-336B637F136D}"/>
                </a:ext>
              </a:extLst>
            </p:cNvPr>
            <p:cNvSpPr txBox="1"/>
            <p:nvPr/>
          </p:nvSpPr>
          <p:spPr>
            <a:xfrm>
              <a:off x="8472264" y="5077633"/>
              <a:ext cx="2736304" cy="7386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lv-LV" sz="2800" b="1" kern="900" spc="-50" dirty="0">
                  <a:solidFill>
                    <a:schemeClr val="bg1"/>
                  </a:solidFill>
                  <a:latin typeface="Verdana Pro Black" panose="020B0604030504040204" pitchFamily="34" charset="0"/>
                  <a:ea typeface="Verdana" panose="020B0604030504040204" pitchFamily="34" charset="0"/>
                </a:rPr>
                <a:t>10, </a:t>
              </a:r>
              <a:r>
                <a:rPr lang="lv-LV" sz="3800" b="1" kern="900" spc="-50" dirty="0">
                  <a:solidFill>
                    <a:schemeClr val="bg1">
                      <a:alpha val="70000"/>
                    </a:schemeClr>
                  </a:solidFill>
                  <a:latin typeface="Verdana Pro Black" panose="020B0604030504040204" pitchFamily="34" charset="0"/>
                  <a:ea typeface="Verdana" panose="020B0604030504040204" pitchFamily="34" charset="0"/>
                </a:rPr>
                <a:t>20</a:t>
              </a:r>
              <a:r>
                <a:rPr lang="lv-LV" sz="2800" b="1" kern="900" spc="-50" dirty="0">
                  <a:solidFill>
                    <a:schemeClr val="bg1">
                      <a:alpha val="70000"/>
                    </a:schemeClr>
                  </a:solidFill>
                  <a:latin typeface="Verdana Pro Black" panose="020B0604030504040204" pitchFamily="34" charset="0"/>
                  <a:ea typeface="Verdana" panose="020B0604030504040204" pitchFamily="34" charset="0"/>
                </a:rPr>
                <a:t>, </a:t>
              </a:r>
              <a:r>
                <a:rPr lang="lv-LV" sz="4800" b="1" kern="900" spc="-50" dirty="0">
                  <a:solidFill>
                    <a:schemeClr val="bg1">
                      <a:alpha val="40000"/>
                    </a:schemeClr>
                  </a:solidFill>
                  <a:latin typeface="Verdana Pro Black" panose="020B0604030504040204" pitchFamily="34" charset="0"/>
                  <a:ea typeface="Verdana" panose="020B0604030504040204" pitchFamily="34" charset="0"/>
                </a:rPr>
                <a:t>30</a:t>
              </a:r>
              <a:endParaRPr lang="lv-LV" sz="4800" b="1" dirty="0">
                <a:solidFill>
                  <a:schemeClr val="bg1">
                    <a:alpha val="40000"/>
                  </a:schemeClr>
                </a:solidFill>
                <a:latin typeface="Verdana Pro Black" panose="020B060403050404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DA0FB15-6BB4-72BF-4DD9-0AD7F7D3AFF5}"/>
              </a:ext>
            </a:extLst>
          </p:cNvPr>
          <p:cNvSpPr txBox="1"/>
          <p:nvPr/>
        </p:nvSpPr>
        <p:spPr>
          <a:xfrm>
            <a:off x="479376" y="692696"/>
            <a:ext cx="11141124" cy="7540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180000">
              <a:lnSpc>
                <a:spcPct val="70000"/>
              </a:lnSpc>
            </a:pPr>
            <a:r>
              <a:rPr lang="lv-LV" sz="7000" b="1" spc="-150" dirty="0">
                <a:solidFill>
                  <a:schemeClr val="bg1">
                    <a:alpha val="33785"/>
                  </a:schemeClr>
                </a:solidFill>
                <a:latin typeface="Verdana Pro Black" panose="020B0604030504040204" pitchFamily="34" charset="0"/>
                <a:ea typeface="Verdana" panose="020B0604030504040204" pitchFamily="34" charset="0"/>
                <a:cs typeface="+mj-cs"/>
              </a:rPr>
              <a:t>PIRMS ĶERTIES KLĀT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772BB8-511A-27AB-43F0-90F317A46431}"/>
              </a:ext>
            </a:extLst>
          </p:cNvPr>
          <p:cNvSpPr txBox="1"/>
          <p:nvPr/>
        </p:nvSpPr>
        <p:spPr>
          <a:xfrm>
            <a:off x="839416" y="980728"/>
            <a:ext cx="4824536" cy="9848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-288000"/>
            <a:r>
              <a:rPr lang="lv-LV" sz="3200" b="1" spc="-80" dirty="0">
                <a:solidFill>
                  <a:schemeClr val="bg1"/>
                </a:solidFill>
                <a:latin typeface="Verdana Pro Light" panose="020B0304030504040204" pitchFamily="34" charset="0"/>
                <a:ea typeface="Verdana" panose="020B0604030504040204" pitchFamily="34" charset="0"/>
                <a:cs typeface="+mj-cs"/>
              </a:rPr>
              <a:t>pie ilgtspējas</a:t>
            </a:r>
          </a:p>
          <a:p>
            <a:pPr indent="-288000" algn="r"/>
            <a:r>
              <a:rPr lang="lv-LV" sz="3200" b="1" spc="-80" dirty="0">
                <a:solidFill>
                  <a:schemeClr val="bg1"/>
                </a:solidFill>
                <a:latin typeface="Verdana Pro" panose="020B0604030504040204" pitchFamily="34" charset="0"/>
                <a:ea typeface="Verdana" panose="020B0604030504040204" pitchFamily="34" charset="0"/>
                <a:cs typeface="+mj-cs"/>
              </a:rPr>
              <a:t>mērķu definēšanas</a:t>
            </a:r>
            <a:r>
              <a:rPr lang="lv-LV" sz="3200" b="1" spc="-80" dirty="0">
                <a:solidFill>
                  <a:schemeClr val="bg1"/>
                </a:solidFill>
                <a:latin typeface="Verdana Pro Light" panose="020B0304030504040204" pitchFamily="34" charset="0"/>
                <a:ea typeface="Verdana" panose="020B0604030504040204" pitchFamily="34" charset="0"/>
                <a:cs typeface="+mj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961037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F909E-697C-263E-25D1-5944CBC76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2D8CA4-CE2D-D496-B94D-4D1471C1177C}"/>
              </a:ext>
            </a:extLst>
          </p:cNvPr>
          <p:cNvSpPr/>
          <p:nvPr/>
        </p:nvSpPr>
        <p:spPr>
          <a:xfrm>
            <a:off x="0" y="-18474"/>
            <a:ext cx="12192000" cy="6876474"/>
          </a:xfrm>
          <a:prstGeom prst="rect">
            <a:avLst/>
          </a:prstGeom>
          <a:gradFill>
            <a:gsLst>
              <a:gs pos="100000">
                <a:schemeClr val="bg2"/>
              </a:gs>
              <a:gs pos="55000">
                <a:srgbClr val="58C5C7">
                  <a:alpha val="93210"/>
                </a:srgbClr>
              </a:gs>
              <a:gs pos="15000">
                <a:schemeClr val="accent2">
                  <a:lumMod val="10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gradFill>
                <a:gsLst>
                  <a:gs pos="100000">
                    <a:schemeClr val="accent2">
                      <a:lumMod val="25000"/>
                    </a:schemeClr>
                  </a:gs>
                  <a:gs pos="24000">
                    <a:schemeClr val="accent2">
                      <a:lumMod val="25000"/>
                    </a:schemeClr>
                  </a:gs>
                  <a:gs pos="69000">
                    <a:srgbClr val="58C5C7"/>
                  </a:gs>
                </a:gsLst>
                <a:lin ang="5400000" scaled="0"/>
              </a:gradFill>
            </a:endParaRPr>
          </a:p>
        </p:txBody>
      </p:sp>
      <p:pic>
        <p:nvPicPr>
          <p:cNvPr id="20" name="Picture 19" descr="A dna with leaves on it&#10;&#10;Description automatically generated">
            <a:extLst>
              <a:ext uri="{FF2B5EF4-FFF2-40B4-BE49-F238E27FC236}">
                <a16:creationId xmlns:a16="http://schemas.microsoft.com/office/drawing/2014/main" id="{8FBFAEAC-4AA2-AFC6-3A60-7DAFC9DF81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3000"/>
          </a:blip>
          <a:srcRect l="-354" t="995" r="25360" b="25067"/>
          <a:stretch/>
        </p:blipFill>
        <p:spPr>
          <a:xfrm rot="10800000" flipH="1">
            <a:off x="10440073" y="-3850204"/>
            <a:ext cx="6287406" cy="3874428"/>
          </a:xfrm>
          <a:prstGeom prst="rect">
            <a:avLst/>
          </a:prstGeom>
          <a:effectLst>
            <a:outerShdw blurRad="507712" algn="ctr" rotWithShape="0">
              <a:schemeClr val="accent2">
                <a:lumMod val="10000"/>
                <a:alpha val="68834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526EF6-441D-32D6-9A9C-A84139968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1218" y="726085"/>
            <a:ext cx="1587723" cy="4817919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1674688A-00AB-2D46-D5D5-724420394F63}"/>
              </a:ext>
            </a:extLst>
          </p:cNvPr>
          <p:cNvSpPr txBox="1">
            <a:spLocks/>
          </p:cNvSpPr>
          <p:nvPr/>
        </p:nvSpPr>
        <p:spPr>
          <a:xfrm>
            <a:off x="550863" y="188640"/>
            <a:ext cx="9073656" cy="1538883"/>
          </a:xfrm>
          <a:prstGeom prst="rect">
            <a:avLst/>
          </a:prstGeom>
          <a:effectLst/>
        </p:spPr>
        <p:txBody>
          <a:bodyPr vert="horz" wrap="square" lIns="0" tIns="0" rIns="0" bIns="0" rtlCol="0" anchor="b" anchorCtr="0">
            <a:sp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 spc="-15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lv-LV" sz="10000" spc="0" dirty="0">
                <a:solidFill>
                  <a:schemeClr val="bg1">
                    <a:alpha val="39000"/>
                  </a:schemeClr>
                </a:solidFill>
                <a:latin typeface="Verdana Pro Black" panose="020B0604030504040204" pitchFamily="34" charset="0"/>
              </a:rPr>
              <a:t>ATCERIES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AAF4C-AC20-04A2-8CF3-DE42EAAD7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30" y="1340768"/>
            <a:ext cx="1637168" cy="4967957"/>
          </a:xfrm>
          <a:prstGeom prst="rect">
            <a:avLst/>
          </a:prstGeom>
          <a:effectLst>
            <a:outerShdw blurRad="241239" dist="50800" dir="5400000" algn="ctr" rotWithShape="0">
              <a:schemeClr val="accent2">
                <a:lumMod val="10000"/>
              </a:scheme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F38A609-61F2-1805-3E53-5D54522F5BC5}"/>
              </a:ext>
            </a:extLst>
          </p:cNvPr>
          <p:cNvGrpSpPr/>
          <p:nvPr/>
        </p:nvGrpSpPr>
        <p:grpSpPr>
          <a:xfrm>
            <a:off x="2783632" y="1772816"/>
            <a:ext cx="6912768" cy="1728192"/>
            <a:chOff x="2783632" y="1916832"/>
            <a:chExt cx="6912768" cy="1728192"/>
          </a:xfrm>
        </p:grpSpPr>
        <p:sp>
          <p:nvSpPr>
            <p:cNvPr id="7" name="Round Diagonal Corner of Rectangle 6">
              <a:extLst>
                <a:ext uri="{FF2B5EF4-FFF2-40B4-BE49-F238E27FC236}">
                  <a16:creationId xmlns:a16="http://schemas.microsoft.com/office/drawing/2014/main" id="{228C5A5B-E3EB-3206-1F0D-9AB7863B3B98}"/>
                </a:ext>
              </a:extLst>
            </p:cNvPr>
            <p:cNvSpPr/>
            <p:nvPr/>
          </p:nvSpPr>
          <p:spPr>
            <a:xfrm>
              <a:off x="2783632" y="1916832"/>
              <a:ext cx="6912768" cy="1728192"/>
            </a:xfrm>
            <a:prstGeom prst="round2DiagRect">
              <a:avLst/>
            </a:prstGeom>
            <a:gradFill>
              <a:gsLst>
                <a:gs pos="46000">
                  <a:schemeClr val="bg1">
                    <a:alpha val="34454"/>
                  </a:schemeClr>
                </a:gs>
                <a:gs pos="100000">
                  <a:schemeClr val="accent2">
                    <a:lumMod val="10000"/>
                    <a:alpha val="0"/>
                  </a:schemeClr>
                </a:gs>
              </a:gsLst>
              <a:lin ang="5400000" scaled="1"/>
            </a:gradFill>
            <a:ln w="38100" cmpd="dbl">
              <a:gradFill>
                <a:gsLst>
                  <a:gs pos="0">
                    <a:schemeClr val="bg2"/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  <a:effectLst>
              <a:reflection stA="35666" endPos="42303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BBDC7B-94C4-C68A-1F9D-13A91A4ED246}"/>
                </a:ext>
              </a:extLst>
            </p:cNvPr>
            <p:cNvSpPr txBox="1"/>
            <p:nvPr/>
          </p:nvSpPr>
          <p:spPr>
            <a:xfrm>
              <a:off x="2999656" y="2060848"/>
              <a:ext cx="6408712" cy="56425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342900" lvl="0" indent="-342900" defTabSz="914318">
                <a:lnSpc>
                  <a:spcPts val="2200"/>
                </a:lnSpc>
                <a:buClr>
                  <a:schemeClr val="accent2"/>
                </a:buClr>
                <a:buSzPct val="100000"/>
                <a:buFont typeface="Wingdings" pitchFamily="2" charset="2"/>
                <a:buChar char="v"/>
                <a:tabLst>
                  <a:tab pos="457200" algn="l"/>
                </a:tabLst>
              </a:pPr>
              <a:r>
                <a:rPr lang="lv-LV" sz="2000" b="1" dirty="0">
                  <a:solidFill>
                    <a:schemeClr val="accent2">
                      <a:lumMod val="10000"/>
                    </a:schemeClr>
                  </a:solidFill>
                  <a:latin typeface="Verdana Pro Black" panose="020B0604030504040204" pitchFamily="34" charset="0"/>
                  <a:ea typeface="Verdana" panose="020B0604030504040204" pitchFamily="34" charset="0"/>
                  <a:cs typeface="+mj-cs"/>
                </a:rPr>
                <a:t>nav brīnumu rokasgrāmata</a:t>
              </a:r>
              <a:br>
                <a:rPr lang="lv-LV" sz="2000" b="1" dirty="0">
                  <a:solidFill>
                    <a:schemeClr val="accent2">
                      <a:lumMod val="10000"/>
                    </a:schemeClr>
                  </a:solidFill>
                  <a:latin typeface="Verdana Pro Black" panose="020B0604030504040204" pitchFamily="34" charset="0"/>
                  <a:ea typeface="Verdana" panose="020B0604030504040204" pitchFamily="34" charset="0"/>
                  <a:cs typeface="+mj-cs"/>
                </a:rPr>
              </a:br>
              <a:r>
                <a:rPr lang="lv-LV" sz="2000" spc="-80" dirty="0">
                  <a:solidFill>
                    <a:schemeClr val="accent2">
                      <a:lumMod val="10000"/>
                    </a:schemeClr>
                  </a:solidFill>
                  <a:latin typeface="Verdana Pro" panose="020B0604030504040204" pitchFamily="34" charset="0"/>
                  <a:ea typeface="Verdana" panose="020B0604030504040204" pitchFamily="34" charset="0"/>
                  <a:cs typeface="+mj-cs"/>
                </a:rPr>
                <a:t>ar pareizajām atbildēm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ABBCB5A-004C-C70C-22C5-C663AD6187FF}"/>
              </a:ext>
            </a:extLst>
          </p:cNvPr>
          <p:cNvGrpSpPr/>
          <p:nvPr/>
        </p:nvGrpSpPr>
        <p:grpSpPr>
          <a:xfrm>
            <a:off x="3215680" y="2636912"/>
            <a:ext cx="6984776" cy="1728192"/>
            <a:chOff x="3215680" y="2780928"/>
            <a:chExt cx="6984776" cy="1728192"/>
          </a:xfrm>
        </p:grpSpPr>
        <p:sp>
          <p:nvSpPr>
            <p:cNvPr id="13" name="Round Diagonal Corner of Rectangle 12">
              <a:extLst>
                <a:ext uri="{FF2B5EF4-FFF2-40B4-BE49-F238E27FC236}">
                  <a16:creationId xmlns:a16="http://schemas.microsoft.com/office/drawing/2014/main" id="{F7450E5A-75C2-881A-5FC2-86AE8BC66756}"/>
                </a:ext>
              </a:extLst>
            </p:cNvPr>
            <p:cNvSpPr/>
            <p:nvPr/>
          </p:nvSpPr>
          <p:spPr>
            <a:xfrm>
              <a:off x="3215680" y="2780928"/>
              <a:ext cx="6912768" cy="1728192"/>
            </a:xfrm>
            <a:prstGeom prst="round2DiagRect">
              <a:avLst/>
            </a:prstGeom>
            <a:gradFill>
              <a:gsLst>
                <a:gs pos="46000">
                  <a:schemeClr val="bg1">
                    <a:alpha val="34454"/>
                  </a:schemeClr>
                </a:gs>
                <a:gs pos="100000">
                  <a:schemeClr val="accent2">
                    <a:lumMod val="10000"/>
                    <a:alpha val="0"/>
                  </a:schemeClr>
                </a:gs>
              </a:gsLst>
              <a:lin ang="5400000" scaled="1"/>
            </a:gradFill>
            <a:ln w="38100" cmpd="dbl">
              <a:gradFill>
                <a:gsLst>
                  <a:gs pos="0">
                    <a:schemeClr val="bg2"/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  <a:effectLst>
              <a:reflection stA="35666" endPos="42303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5CD457-5BC1-8AB0-9729-AD405EA7C64C}"/>
                </a:ext>
              </a:extLst>
            </p:cNvPr>
            <p:cNvSpPr txBox="1"/>
            <p:nvPr/>
          </p:nvSpPr>
          <p:spPr>
            <a:xfrm>
              <a:off x="3431704" y="2924944"/>
              <a:ext cx="6768752" cy="56425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342900" lvl="0" indent="-342900" defTabSz="914318">
                <a:lnSpc>
                  <a:spcPts val="2200"/>
                </a:lnSpc>
                <a:spcBef>
                  <a:spcPts val="3000"/>
                </a:spcBef>
                <a:buClr>
                  <a:schemeClr val="accent2"/>
                </a:buClr>
                <a:buSzPct val="100000"/>
                <a:buFont typeface="Wingdings" pitchFamily="2" charset="2"/>
                <a:buChar char="v"/>
                <a:tabLst>
                  <a:tab pos="457200" algn="l"/>
                </a:tabLst>
              </a:pPr>
              <a:r>
                <a:rPr lang="lv-LV" sz="2000" b="1" dirty="0">
                  <a:solidFill>
                    <a:schemeClr val="accent2">
                      <a:lumMod val="10000"/>
                    </a:schemeClr>
                  </a:solidFill>
                  <a:latin typeface="Verdana Pro Black" panose="020B0604030504040204" pitchFamily="34" charset="0"/>
                  <a:ea typeface="Verdana" panose="020B0604030504040204" pitchFamily="34" charset="0"/>
                  <a:cs typeface="+mj-cs"/>
                </a:rPr>
                <a:t>ir pārdomu rosinošs jautājumu saraksts –</a:t>
              </a:r>
              <a:br>
                <a:rPr lang="lv-LV" sz="2000" b="1" dirty="0">
                  <a:solidFill>
                    <a:schemeClr val="accent2">
                      <a:lumMod val="10000"/>
                    </a:schemeClr>
                  </a:solidFill>
                  <a:latin typeface="Verdana Pro Black" panose="020B0604030504040204" pitchFamily="34" charset="0"/>
                  <a:ea typeface="Verdana" panose="020B0604030504040204" pitchFamily="34" charset="0"/>
                  <a:cs typeface="+mj-cs"/>
                </a:rPr>
              </a:br>
              <a:r>
                <a:rPr lang="lv-LV" sz="2000" spc="-80" dirty="0">
                  <a:solidFill>
                    <a:schemeClr val="accent2">
                      <a:lumMod val="10000"/>
                    </a:schemeClr>
                  </a:solidFill>
                  <a:latin typeface="Verdana Pro" panose="020B0604030504040204" pitchFamily="34" charset="0"/>
                  <a:ea typeface="Verdana" panose="020B0604030504040204" pitchFamily="34" charset="0"/>
                  <a:cs typeface="+mj-cs"/>
                </a:rPr>
                <a:t>veids, kā paskatīties uz sevi no malas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74C7D77-3658-FD2A-7C36-00BA970F698C}"/>
              </a:ext>
            </a:extLst>
          </p:cNvPr>
          <p:cNvGrpSpPr/>
          <p:nvPr/>
        </p:nvGrpSpPr>
        <p:grpSpPr>
          <a:xfrm>
            <a:off x="3719736" y="3573016"/>
            <a:ext cx="6912768" cy="1728192"/>
            <a:chOff x="3719736" y="3717032"/>
            <a:chExt cx="6912768" cy="1728192"/>
          </a:xfrm>
        </p:grpSpPr>
        <p:sp>
          <p:nvSpPr>
            <p:cNvPr id="14" name="Round Diagonal Corner of Rectangle 13">
              <a:extLst>
                <a:ext uri="{FF2B5EF4-FFF2-40B4-BE49-F238E27FC236}">
                  <a16:creationId xmlns:a16="http://schemas.microsoft.com/office/drawing/2014/main" id="{21E03616-1016-8A74-F662-C177A3551AC6}"/>
                </a:ext>
              </a:extLst>
            </p:cNvPr>
            <p:cNvSpPr/>
            <p:nvPr/>
          </p:nvSpPr>
          <p:spPr>
            <a:xfrm>
              <a:off x="3719736" y="3717032"/>
              <a:ext cx="6912768" cy="1728192"/>
            </a:xfrm>
            <a:prstGeom prst="round2DiagRect">
              <a:avLst/>
            </a:prstGeom>
            <a:gradFill>
              <a:gsLst>
                <a:gs pos="46000">
                  <a:schemeClr val="bg1">
                    <a:alpha val="34454"/>
                  </a:schemeClr>
                </a:gs>
                <a:gs pos="100000">
                  <a:schemeClr val="accent2">
                    <a:lumMod val="10000"/>
                    <a:alpha val="0"/>
                  </a:schemeClr>
                </a:gs>
              </a:gsLst>
              <a:lin ang="5400000" scaled="1"/>
            </a:gradFill>
            <a:ln w="38100" cmpd="dbl">
              <a:gradFill>
                <a:gsLst>
                  <a:gs pos="0">
                    <a:schemeClr val="bg2"/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  <a:effectLst>
              <a:reflection stA="35666" endPos="42303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3E990D0-9B68-7D65-3AFD-341AE8883A89}"/>
                </a:ext>
              </a:extLst>
            </p:cNvPr>
            <p:cNvSpPr txBox="1"/>
            <p:nvPr/>
          </p:nvSpPr>
          <p:spPr>
            <a:xfrm>
              <a:off x="4007768" y="3872855"/>
              <a:ext cx="6480720" cy="56425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342900" lvl="0" indent="-342900" defTabSz="914318">
                <a:lnSpc>
                  <a:spcPts val="2200"/>
                </a:lnSpc>
                <a:spcBef>
                  <a:spcPts val="3000"/>
                </a:spcBef>
                <a:buClr>
                  <a:schemeClr val="accent2"/>
                </a:buClr>
                <a:buSzPct val="100000"/>
                <a:buFont typeface="Wingdings" pitchFamily="2" charset="2"/>
                <a:buChar char="v"/>
                <a:tabLst>
                  <a:tab pos="457200" algn="l"/>
                </a:tabLst>
              </a:pPr>
              <a:r>
                <a:rPr lang="lv-LV" sz="2000" spc="-80" dirty="0">
                  <a:solidFill>
                    <a:schemeClr val="accent2">
                      <a:lumMod val="10000"/>
                    </a:schemeClr>
                  </a:solidFill>
                  <a:latin typeface="Verdana Pro" panose="020B0604030504040204" pitchFamily="34" charset="0"/>
                  <a:ea typeface="Verdana" panose="020B0604030504040204" pitchFamily="34" charset="0"/>
                  <a:cs typeface="+mj-cs"/>
                </a:rPr>
                <a:t>atbildes uz ilgtspējas jautājumiem </a:t>
              </a:r>
              <a:br>
                <a:rPr lang="lv-LV" sz="2000" b="1" dirty="0">
                  <a:solidFill>
                    <a:schemeClr val="accent2">
                      <a:lumMod val="10000"/>
                    </a:schemeClr>
                  </a:solidFill>
                  <a:latin typeface="Verdana Pro Black" panose="020B0604030504040204" pitchFamily="34" charset="0"/>
                  <a:ea typeface="Verdana" panose="020B0604030504040204" pitchFamily="34" charset="0"/>
                  <a:cs typeface="+mj-cs"/>
                </a:rPr>
              </a:br>
              <a:r>
                <a:rPr lang="lv-LV" sz="2000" b="1" dirty="0">
                  <a:solidFill>
                    <a:schemeClr val="accent2">
                      <a:lumMod val="10000"/>
                    </a:schemeClr>
                  </a:solidFill>
                  <a:latin typeface="Verdana Pro Black" panose="020B0604030504040204" pitchFamily="34" charset="0"/>
                  <a:ea typeface="Verdana" panose="020B0604030504040204" pitchFamily="34" charset="0"/>
                  <a:cs typeface="+mj-cs"/>
                </a:rPr>
                <a:t>jāsniedz katrai organizācijai pašai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1C09490-10BF-6514-21DE-343DF0C0C8CC}"/>
              </a:ext>
            </a:extLst>
          </p:cNvPr>
          <p:cNvGrpSpPr/>
          <p:nvPr/>
        </p:nvGrpSpPr>
        <p:grpSpPr>
          <a:xfrm>
            <a:off x="4223792" y="4509120"/>
            <a:ext cx="6912768" cy="1728192"/>
            <a:chOff x="5303912" y="4558350"/>
            <a:chExt cx="6912768" cy="1728192"/>
          </a:xfrm>
        </p:grpSpPr>
        <p:sp>
          <p:nvSpPr>
            <p:cNvPr id="16" name="Round Diagonal Corner of Rectangle 15">
              <a:extLst>
                <a:ext uri="{FF2B5EF4-FFF2-40B4-BE49-F238E27FC236}">
                  <a16:creationId xmlns:a16="http://schemas.microsoft.com/office/drawing/2014/main" id="{441B68E1-B95E-5492-2710-ADF56AA36B1E}"/>
                </a:ext>
              </a:extLst>
            </p:cNvPr>
            <p:cNvSpPr/>
            <p:nvPr/>
          </p:nvSpPr>
          <p:spPr>
            <a:xfrm>
              <a:off x="5303912" y="4558350"/>
              <a:ext cx="6912768" cy="1728192"/>
            </a:xfrm>
            <a:prstGeom prst="round2DiagRect">
              <a:avLst/>
            </a:prstGeom>
            <a:gradFill>
              <a:gsLst>
                <a:gs pos="46000">
                  <a:schemeClr val="bg1">
                    <a:alpha val="34454"/>
                  </a:schemeClr>
                </a:gs>
                <a:gs pos="100000">
                  <a:schemeClr val="accent2">
                    <a:lumMod val="10000"/>
                    <a:alpha val="0"/>
                  </a:schemeClr>
                </a:gs>
              </a:gsLst>
              <a:lin ang="5400000" scaled="1"/>
            </a:gradFill>
            <a:ln w="38100" cmpd="dbl">
              <a:gradFill>
                <a:gsLst>
                  <a:gs pos="0">
                    <a:schemeClr val="bg2"/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  <a:effectLst>
              <a:reflection stA="35666" endPos="42303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307A5F-09EA-C54B-3046-82434EE6DAEF}"/>
                </a:ext>
              </a:extLst>
            </p:cNvPr>
            <p:cNvSpPr txBox="1"/>
            <p:nvPr/>
          </p:nvSpPr>
          <p:spPr>
            <a:xfrm>
              <a:off x="5591944" y="4774374"/>
              <a:ext cx="3528392" cy="112851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342900" lvl="0" indent="-342900" defTabSz="914318">
                <a:lnSpc>
                  <a:spcPts val="2200"/>
                </a:lnSpc>
                <a:spcBef>
                  <a:spcPts val="3000"/>
                </a:spcBef>
                <a:buClr>
                  <a:schemeClr val="accent2"/>
                </a:buClr>
                <a:buSzPct val="100000"/>
                <a:buFont typeface="Wingdings" pitchFamily="2" charset="2"/>
                <a:buChar char="v"/>
                <a:tabLst>
                  <a:tab pos="457200" algn="l"/>
                </a:tabLst>
              </a:pPr>
              <a:r>
                <a:rPr lang="lv-LV" sz="2000" b="1" dirty="0">
                  <a:solidFill>
                    <a:schemeClr val="accent2">
                      <a:lumMod val="10000"/>
                    </a:schemeClr>
                  </a:solidFill>
                  <a:latin typeface="Verdana Pro Black" panose="020B0604030504040204" pitchFamily="34" charset="0"/>
                  <a:ea typeface="Verdana" panose="020B0604030504040204" pitchFamily="34" charset="0"/>
                  <a:cs typeface="+mj-cs"/>
                </a:rPr>
                <a:t>jēgu ilgtspējai dodam mēs, </a:t>
              </a:r>
              <a:br>
                <a:rPr lang="lv-LV" sz="2000" b="1" dirty="0">
                  <a:solidFill>
                    <a:schemeClr val="accent2">
                      <a:lumMod val="10000"/>
                    </a:schemeClr>
                  </a:solidFill>
                  <a:latin typeface="Verdana Pro Black" panose="020B0604030504040204" pitchFamily="34" charset="0"/>
                  <a:ea typeface="Verdana" panose="020B0604030504040204" pitchFamily="34" charset="0"/>
                  <a:cs typeface="+mj-cs"/>
                </a:rPr>
              </a:br>
              <a:r>
                <a:rPr lang="lv-LV" sz="2000" spc="-80" dirty="0">
                  <a:solidFill>
                    <a:schemeClr val="accent2">
                      <a:lumMod val="10000"/>
                    </a:schemeClr>
                  </a:solidFill>
                  <a:latin typeface="Verdana Pro" panose="020B0604030504040204" pitchFamily="34" charset="0"/>
                  <a:ea typeface="Verdana" panose="020B0604030504040204" pitchFamily="34" charset="0"/>
                  <a:cs typeface="+mj-cs"/>
                </a:rPr>
                <a:t>pieņemot lēmumus</a:t>
              </a:r>
              <a:br>
                <a:rPr lang="lv-LV" sz="2000" spc="-80" dirty="0">
                  <a:solidFill>
                    <a:schemeClr val="accent2">
                      <a:lumMod val="10000"/>
                    </a:schemeClr>
                  </a:solidFill>
                  <a:latin typeface="Verdana Pro" panose="020B0604030504040204" pitchFamily="34" charset="0"/>
                  <a:ea typeface="Verdana" panose="020B0604030504040204" pitchFamily="34" charset="0"/>
                  <a:cs typeface="+mj-cs"/>
                </a:rPr>
              </a:br>
              <a:r>
                <a:rPr lang="lv-LV" sz="2000" spc="-80" dirty="0">
                  <a:solidFill>
                    <a:schemeClr val="accent2">
                      <a:lumMod val="10000"/>
                    </a:schemeClr>
                  </a:solidFill>
                  <a:latin typeface="Verdana Pro" panose="020B0604030504040204" pitchFamily="34" charset="0"/>
                  <a:ea typeface="Verdana" panose="020B0604030504040204" pitchFamily="34" charset="0"/>
                  <a:cs typeface="+mj-cs"/>
                </a:rPr>
                <a:t>un rīkojoties </a:t>
              </a:r>
            </a:p>
          </p:txBody>
        </p:sp>
      </p:grpSp>
      <p:pic>
        <p:nvPicPr>
          <p:cNvPr id="11" name="Picture 10" descr="A dna with leaves on it&#10;&#10;Description automatically generated">
            <a:extLst>
              <a:ext uri="{FF2B5EF4-FFF2-40B4-BE49-F238E27FC236}">
                <a16:creationId xmlns:a16="http://schemas.microsoft.com/office/drawing/2014/main" id="{0F554B42-CB83-63AF-2447-D02CA0053DA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7000"/>
                    </a14:imgEffect>
                    <a14:imgEffect>
                      <a14:colorTemperature colorTemp="6499"/>
                    </a14:imgEffect>
                  </a14:imgLayer>
                </a14:imgProps>
              </a:ext>
            </a:extLst>
          </a:blip>
          <a:srcRect l="7508" t="993" r="34169" b="17079"/>
          <a:stretch/>
        </p:blipFill>
        <p:spPr>
          <a:xfrm rot="10800000" flipH="1" flipV="1">
            <a:off x="6388696" y="1764747"/>
            <a:ext cx="5804272" cy="5095870"/>
          </a:xfrm>
          <a:prstGeom prst="rect">
            <a:avLst/>
          </a:prstGeom>
          <a:effectLst>
            <a:outerShdw blurRad="489741" dist="38100" dir="18900000" algn="bl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97EDB32-A5F6-ECC6-0A91-105018CDA0D7}"/>
              </a:ext>
            </a:extLst>
          </p:cNvPr>
          <p:cNvSpPr/>
          <p:nvPr/>
        </p:nvSpPr>
        <p:spPr>
          <a:xfrm>
            <a:off x="7097097" y="1686296"/>
            <a:ext cx="5119582" cy="5184488"/>
          </a:xfrm>
          <a:prstGeom prst="rect">
            <a:avLst/>
          </a:prstGeom>
          <a:gradFill>
            <a:gsLst>
              <a:gs pos="53000">
                <a:schemeClr val="bg1">
                  <a:alpha val="0"/>
                </a:schemeClr>
              </a:gs>
              <a:gs pos="86000">
                <a:schemeClr val="accent2">
                  <a:lumMod val="1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>
              <a:gradFill>
                <a:gsLst>
                  <a:gs pos="100000">
                    <a:schemeClr val="accent2">
                      <a:lumMod val="25000"/>
                    </a:schemeClr>
                  </a:gs>
                  <a:gs pos="24000">
                    <a:schemeClr val="accent2">
                      <a:lumMod val="25000"/>
                    </a:schemeClr>
                  </a:gs>
                  <a:gs pos="69000">
                    <a:srgbClr val="58C5C7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556911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theme/theme1.xml><?xml version="1.0" encoding="utf-8"?>
<a:theme xmlns:a="http://schemas.openxmlformats.org/drawingml/2006/main" name="B&amp;D-Powerpoint Template_16x9">
  <a:themeElements>
    <a:clrScheme name="VZD krāsas">
      <a:dk1>
        <a:srgbClr val="000000"/>
      </a:dk1>
      <a:lt1>
        <a:srgbClr val="FFFFFF"/>
      </a:lt1>
      <a:dk2>
        <a:srgbClr val="2C284E"/>
      </a:dk2>
      <a:lt2>
        <a:srgbClr val="830053"/>
      </a:lt2>
      <a:accent1>
        <a:srgbClr val="2D284E"/>
      </a:accent1>
      <a:accent2>
        <a:srgbClr val="FEFFFF"/>
      </a:accent2>
      <a:accent3>
        <a:srgbClr val="2D284E"/>
      </a:accent3>
      <a:accent4>
        <a:srgbClr val="830053"/>
      </a:accent4>
      <a:accent5>
        <a:srgbClr val="2C284E"/>
      </a:accent5>
      <a:accent6>
        <a:srgbClr val="830053"/>
      </a:accent6>
      <a:hlink>
        <a:srgbClr val="4B4383"/>
      </a:hlink>
      <a:folHlink>
        <a:srgbClr val="8B0059"/>
      </a:folHlink>
    </a:clrScheme>
    <a:fontScheme name="VZ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ZD_sagatave" id="{62716DAB-0E70-AF42-95DE-EA17E2D12F7C}" vid="{2835B186-75A0-CA40-8349-89EF90E3EAF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ZD_sagatave" id="{62716DAB-0E70-AF42-95DE-EA17E2D12F7C}" vid="{A42E26E7-DCC1-1046-A326-87E12C9D132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28776</TotalTime>
  <Words>289</Words>
  <Application>Microsoft Office PowerPoint</Application>
  <PresentationFormat>Platekrāna</PresentationFormat>
  <Paragraphs>76</Paragraphs>
  <Slides>10</Slides>
  <Notes>10</Notes>
  <HiddenSlides>0</HiddenSlides>
  <MMClips>2</MMClips>
  <ScaleCrop>false</ScaleCrop>
  <HeadingPairs>
    <vt:vector size="6" baseType="variant">
      <vt:variant>
        <vt:lpstr>Lietotie fonti</vt:lpstr>
      </vt:variant>
      <vt:variant>
        <vt:i4>10</vt:i4>
      </vt:variant>
      <vt:variant>
        <vt:lpstr>Dizains</vt:lpstr>
      </vt:variant>
      <vt:variant>
        <vt:i4>2</vt:i4>
      </vt:variant>
      <vt:variant>
        <vt:lpstr>Slaidu virsraksti</vt:lpstr>
      </vt:variant>
      <vt:variant>
        <vt:i4>10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Verdana</vt:lpstr>
      <vt:lpstr>Verdana Pro</vt:lpstr>
      <vt:lpstr>Verdana Pro Black</vt:lpstr>
      <vt:lpstr>Verdana Pro Light</vt:lpstr>
      <vt:lpstr>Verdana Pro SemiBold</vt:lpstr>
      <vt:lpstr>Wingdings</vt:lpstr>
      <vt:lpstr>B&amp;D-Powerpoint Template_16x9</vt:lpstr>
      <vt:lpstr>Custom Design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PREZENTĀCIJAS VIRSRAKSTS</dc:title>
  <dc:creator>Edīte Krašauska-Krauze</dc:creator>
  <cp:lastModifiedBy>Irēna Lavrinoviča</cp:lastModifiedBy>
  <cp:revision>669</cp:revision>
  <cp:lastPrinted>2017-03-09T03:48:56Z</cp:lastPrinted>
  <dcterms:created xsi:type="dcterms:W3CDTF">2024-04-30T07:07:52Z</dcterms:created>
  <dcterms:modified xsi:type="dcterms:W3CDTF">2024-11-22T11:04:25Z</dcterms:modified>
</cp:coreProperties>
</file>